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</p:sldIdLst>
  <p:sldSz cy="5143500" cx="9144000"/>
  <p:notesSz cx="6858000" cy="9144000"/>
  <p:embeddedFontLst>
    <p:embeddedFont>
      <p:font typeface="Montserrat"/>
      <p:regular r:id="rId37"/>
      <p:bold r:id="rId38"/>
      <p:italic r:id="rId39"/>
      <p:boldItalic r:id="rId40"/>
    </p:embeddedFont>
    <p:embeddedFont>
      <p:font typeface="Montserrat Medium"/>
      <p:regular r:id="rId41"/>
      <p:bold r:id="rId42"/>
      <p:italic r:id="rId43"/>
      <p:boldItalic r:id="rId44"/>
    </p:embeddedFont>
    <p:embeddedFont>
      <p:font typeface="Shrikhand"/>
      <p:regular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20" Type="http://schemas.openxmlformats.org/officeDocument/2006/relationships/slide" Target="slides/slide16.xml"/><Relationship Id="rId42" Type="http://schemas.openxmlformats.org/officeDocument/2006/relationships/font" Target="fonts/MontserratMedium-bold.fntdata"/><Relationship Id="rId41" Type="http://schemas.openxmlformats.org/officeDocument/2006/relationships/font" Target="fonts/MontserratMedium-regular.fntdata"/><Relationship Id="rId22" Type="http://schemas.openxmlformats.org/officeDocument/2006/relationships/slide" Target="slides/slide18.xml"/><Relationship Id="rId44" Type="http://schemas.openxmlformats.org/officeDocument/2006/relationships/font" Target="fonts/MontserratMedium-boldItalic.fntdata"/><Relationship Id="rId21" Type="http://schemas.openxmlformats.org/officeDocument/2006/relationships/slide" Target="slides/slide17.xml"/><Relationship Id="rId43" Type="http://schemas.openxmlformats.org/officeDocument/2006/relationships/font" Target="fonts/MontserratMedium-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45" Type="http://schemas.openxmlformats.org/officeDocument/2006/relationships/font" Target="fonts/Shrikhan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font" Target="fonts/Montserrat-regular.fntdata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font" Target="fonts/Montserrat-italic.fntdata"/><Relationship Id="rId16" Type="http://schemas.openxmlformats.org/officeDocument/2006/relationships/slide" Target="slides/slide12.xml"/><Relationship Id="rId38" Type="http://schemas.openxmlformats.org/officeDocument/2006/relationships/font" Target="fonts/Montserrat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0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g31a925123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2" name="Google Shape;1812;g31a925123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6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g31aa3d1866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8" name="Google Shape;1818;g31aa3d1866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2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Google Shape;1823;g2d62883c312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4" name="Google Shape;1824;g2d62883c312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0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" name="Google Shape;2011;g2d62883c312_2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2" name="Google Shape;2012;g2d62883c312_2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0" name="Shape 2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" name="Google Shape;2021;g2d62883c312_3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" name="Google Shape;2022;g2d62883c312_3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g2d62883c312_1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3" name="Google Shape;2033;g2d62883c312_1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9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g31a4bdaa9c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1" name="Google Shape;2051;g31a4bdaa9c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7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2d62883c312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2d62883c312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7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g31a4bdaa9cf_0_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9" name="Google Shape;2259;g31a4bdaa9cf_0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2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g31a4bdaa9cf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4" name="Google Shape;2354;g31a4bdaa9cf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1e32131f207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1e32131f207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9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g2d62883c312_2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" name="Google Shape;2381;g2d62883c312_2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3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2d62883c31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2d62883c31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g2d62883c312_1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3" name="Google Shape;2723;g2d62883c312_1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3" name="Shape 2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" name="Google Shape;2754;g2d62883c312_3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5" name="Google Shape;2755;g2d62883c312_3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4" name="Shape 2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" name="Google Shape;2765;g2d62883c312_1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6" name="Google Shape;2766;g2d62883c312_1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3" name="Shape 2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4" name="Google Shape;2774;g2d62883c312_1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5" name="Google Shape;2775;g2d62883c312_1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" name="Google Shape;2928;g2d62883c31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9" name="Google Shape;2929;g2d62883c31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5" name="Shape 3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6" name="Google Shape;3116;g2d62883c312_3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7" name="Google Shape;3117;g2d62883c312_3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7" name="Shape 3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8" name="Google Shape;3128;g2d62883c312_3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9" name="Google Shape;3129;g2d62883c312_3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2" name="Shape 3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" name="Google Shape;3143;g31a4bdaa9cf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4" name="Google Shape;3144;g31a4bdaa9cf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2d62883c312_2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g2d62883c312_2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g2d62883c312_6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6" name="Google Shape;3236;g2d62883c312_6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1" name="Shape 3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2" name="Google Shape;3492;g2d62883c312_6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3" name="Google Shape;3493;g2d62883c312_6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9" name="Shape 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0" name="Google Shape;3500;g1e32131f207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1" name="Google Shape;3501;g1e32131f207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g2d62883c312_4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" name="Google Shape;1263;g2d62883c312_4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1e32131f207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1e32131f207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2d62883c312_4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2d62883c312_4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4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2d62883c312_4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2d62883c312_4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31a925123d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Google Shape;1616;g31a925123d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g31aa3d1866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4" name="Google Shape;1804;g31aa3d1866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idx="1" type="subTitle"/>
          </p:nvPr>
        </p:nvSpPr>
        <p:spPr>
          <a:xfrm rot="-546">
            <a:off x="4647218" y="3406251"/>
            <a:ext cx="37767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3708600" y="1458975"/>
            <a:ext cx="4715400" cy="19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8126776" y="4126276"/>
            <a:ext cx="1017226" cy="1017226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685650" y="378608"/>
            <a:ext cx="1017219" cy="1017354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rgbClr val="BC67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7987939" y="4738249"/>
            <a:ext cx="697902" cy="211314"/>
            <a:chOff x="3326776" y="5066351"/>
            <a:chExt cx="404510" cy="122480"/>
          </a:xfrm>
        </p:grpSpPr>
        <p:sp>
          <p:nvSpPr>
            <p:cNvPr id="14" name="Google Shape;14;p2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8927945" y="-254482"/>
            <a:ext cx="216054" cy="1396274"/>
            <a:chOff x="5140036" y="4147208"/>
            <a:chExt cx="122292" cy="790329"/>
          </a:xfrm>
        </p:grpSpPr>
        <p:sp>
          <p:nvSpPr>
            <p:cNvPr id="17" name="Google Shape;17;p2"/>
            <p:cNvSpPr/>
            <p:nvPr/>
          </p:nvSpPr>
          <p:spPr>
            <a:xfrm>
              <a:off x="5140036" y="451836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140036" y="4592971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140036" y="4667583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2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140036" y="4742194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140036" y="4816805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8"/>
                    <a:pt x="0" y="3691"/>
                    <a:pt x="102" y="3792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140036" y="4147208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7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140036" y="4221788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2"/>
                    <a:pt x="3919" y="178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140036" y="4296399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140036" y="437101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140036" y="4445590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4"/>
                  </a:cubicBezTo>
                  <a:cubicBezTo>
                    <a:pt x="152" y="3844"/>
                    <a:pt x="218" y="3870"/>
                    <a:pt x="285" y="3870"/>
                  </a:cubicBezTo>
                  <a:cubicBezTo>
                    <a:pt x="351" y="3870"/>
                    <a:pt x="417" y="3844"/>
                    <a:pt x="468" y="3794"/>
                  </a:cubicBezTo>
                  <a:lnTo>
                    <a:pt x="3818" y="443"/>
                  </a:lnTo>
                  <a:cubicBezTo>
                    <a:pt x="3919" y="342"/>
                    <a:pt x="3919" y="179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2"/>
          <p:cNvSpPr/>
          <p:nvPr/>
        </p:nvSpPr>
        <p:spPr>
          <a:xfrm>
            <a:off x="4342508" y="4391197"/>
            <a:ext cx="1612512" cy="1612422"/>
          </a:xfrm>
          <a:custGeom>
            <a:rect b="b" l="l" r="r" t="t"/>
            <a:pathLst>
              <a:path extrusionOk="0" h="5149" w="5149">
                <a:moveTo>
                  <a:pt x="2575" y="44"/>
                </a:moveTo>
                <a:cubicBezTo>
                  <a:pt x="3970" y="44"/>
                  <a:pt x="5106" y="1179"/>
                  <a:pt x="5106" y="2575"/>
                </a:cubicBezTo>
                <a:cubicBezTo>
                  <a:pt x="5106" y="3970"/>
                  <a:pt x="3970" y="5106"/>
                  <a:pt x="2575" y="5106"/>
                </a:cubicBezTo>
                <a:cubicBezTo>
                  <a:pt x="1180" y="5106"/>
                  <a:pt x="45" y="3970"/>
                  <a:pt x="45" y="2575"/>
                </a:cubicBezTo>
                <a:cubicBezTo>
                  <a:pt x="45" y="1179"/>
                  <a:pt x="1180" y="44"/>
                  <a:pt x="2575" y="44"/>
                </a:cubicBezTo>
                <a:close/>
                <a:moveTo>
                  <a:pt x="2575" y="0"/>
                </a:moveTo>
                <a:cubicBezTo>
                  <a:pt x="1156" y="0"/>
                  <a:pt x="1" y="1155"/>
                  <a:pt x="1" y="2575"/>
                </a:cubicBezTo>
                <a:cubicBezTo>
                  <a:pt x="1" y="3994"/>
                  <a:pt x="1156" y="5149"/>
                  <a:pt x="2575" y="5149"/>
                </a:cubicBezTo>
                <a:cubicBezTo>
                  <a:pt x="3994" y="5149"/>
                  <a:pt x="5149" y="3994"/>
                  <a:pt x="5149" y="2575"/>
                </a:cubicBezTo>
                <a:cubicBezTo>
                  <a:pt x="5149" y="1155"/>
                  <a:pt x="3994" y="0"/>
                  <a:pt x="25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"/>
          <p:cNvSpPr txBox="1"/>
          <p:nvPr>
            <p:ph hasCustomPrompt="1" type="title"/>
          </p:nvPr>
        </p:nvSpPr>
        <p:spPr>
          <a:xfrm rot="350">
            <a:off x="1625221" y="1657078"/>
            <a:ext cx="58935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38" name="Google Shape;238;p11"/>
          <p:cNvSpPr txBox="1"/>
          <p:nvPr>
            <p:ph idx="1" type="subTitle"/>
          </p:nvPr>
        </p:nvSpPr>
        <p:spPr>
          <a:xfrm>
            <a:off x="1625250" y="3100625"/>
            <a:ext cx="5893500" cy="3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11"/>
          <p:cNvSpPr/>
          <p:nvPr/>
        </p:nvSpPr>
        <p:spPr>
          <a:xfrm rot="-5400000">
            <a:off x="8140166" y="191011"/>
            <a:ext cx="697907" cy="697979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1"/>
          <p:cNvSpPr/>
          <p:nvPr/>
        </p:nvSpPr>
        <p:spPr>
          <a:xfrm rot="-5400000">
            <a:off x="7318673" y="191011"/>
            <a:ext cx="697907" cy="697979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1"/>
          <p:cNvSpPr/>
          <p:nvPr/>
        </p:nvSpPr>
        <p:spPr>
          <a:xfrm rot="-5400000">
            <a:off x="6497180" y="191011"/>
            <a:ext cx="697907" cy="697979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1"/>
          <p:cNvSpPr/>
          <p:nvPr/>
        </p:nvSpPr>
        <p:spPr>
          <a:xfrm flipH="1" rot="5400000">
            <a:off x="305930" y="4254511"/>
            <a:ext cx="697907" cy="697979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1"/>
          <p:cNvSpPr/>
          <p:nvPr/>
        </p:nvSpPr>
        <p:spPr>
          <a:xfrm flipH="1" rot="5400000">
            <a:off x="1127423" y="4254511"/>
            <a:ext cx="697907" cy="697979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1"/>
          <p:cNvSpPr/>
          <p:nvPr/>
        </p:nvSpPr>
        <p:spPr>
          <a:xfrm flipH="1" rot="5400000">
            <a:off x="1948916" y="4254511"/>
            <a:ext cx="697907" cy="697979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5" name="Google Shape;245;p11"/>
          <p:cNvGrpSpPr/>
          <p:nvPr/>
        </p:nvGrpSpPr>
        <p:grpSpPr>
          <a:xfrm flipH="1" rot="7663765">
            <a:off x="6436857" y="4397234"/>
            <a:ext cx="697910" cy="997821"/>
            <a:chOff x="1454195" y="1382913"/>
            <a:chExt cx="73893" cy="105660"/>
          </a:xfrm>
        </p:grpSpPr>
        <p:sp>
          <p:nvSpPr>
            <p:cNvPr id="246" name="Google Shape;246;p11"/>
            <p:cNvSpPr/>
            <p:nvPr/>
          </p:nvSpPr>
          <p:spPr>
            <a:xfrm>
              <a:off x="1505995" y="1451002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1"/>
            <p:cNvSpPr/>
            <p:nvPr/>
          </p:nvSpPr>
          <p:spPr>
            <a:xfrm>
              <a:off x="1454195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1516293" y="1382913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" name="Google Shape;249;p11"/>
          <p:cNvGrpSpPr/>
          <p:nvPr/>
        </p:nvGrpSpPr>
        <p:grpSpPr>
          <a:xfrm>
            <a:off x="357021" y="1813369"/>
            <a:ext cx="697909" cy="997823"/>
            <a:chOff x="1454195" y="1382913"/>
            <a:chExt cx="73893" cy="105660"/>
          </a:xfrm>
        </p:grpSpPr>
        <p:sp>
          <p:nvSpPr>
            <p:cNvPr id="250" name="Google Shape;250;p11"/>
            <p:cNvSpPr/>
            <p:nvPr/>
          </p:nvSpPr>
          <p:spPr>
            <a:xfrm>
              <a:off x="1505995" y="1451002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1454195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1516293" y="1382913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3"/>
          <p:cNvSpPr txBox="1"/>
          <p:nvPr>
            <p:ph type="title"/>
          </p:nvPr>
        </p:nvSpPr>
        <p:spPr>
          <a:xfrm>
            <a:off x="1499584" y="1643725"/>
            <a:ext cx="2403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6" name="Google Shape;256;p13"/>
          <p:cNvSpPr txBox="1"/>
          <p:nvPr>
            <p:ph idx="1" type="subTitle"/>
          </p:nvPr>
        </p:nvSpPr>
        <p:spPr>
          <a:xfrm>
            <a:off x="1499425" y="2104251"/>
            <a:ext cx="24033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13"/>
          <p:cNvSpPr txBox="1"/>
          <p:nvPr>
            <p:ph hasCustomPrompt="1" idx="2" type="title"/>
          </p:nvPr>
        </p:nvSpPr>
        <p:spPr>
          <a:xfrm rot="2051">
            <a:off x="4852807" y="2619558"/>
            <a:ext cx="502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8" name="Google Shape;258;p13"/>
          <p:cNvSpPr txBox="1"/>
          <p:nvPr>
            <p:ph hasCustomPrompt="1" idx="3" type="title"/>
          </p:nvPr>
        </p:nvSpPr>
        <p:spPr>
          <a:xfrm>
            <a:off x="4852797" y="1510681"/>
            <a:ext cx="5028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 txBox="1"/>
          <p:nvPr>
            <p:ph idx="4" type="title"/>
          </p:nvPr>
        </p:nvSpPr>
        <p:spPr>
          <a:xfrm>
            <a:off x="5575525" y="1270850"/>
            <a:ext cx="2404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0" name="Google Shape;260;p13"/>
          <p:cNvSpPr txBox="1"/>
          <p:nvPr>
            <p:ph idx="5" type="subTitle"/>
          </p:nvPr>
        </p:nvSpPr>
        <p:spPr>
          <a:xfrm>
            <a:off x="5575375" y="1731376"/>
            <a:ext cx="24045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13"/>
          <p:cNvSpPr txBox="1"/>
          <p:nvPr>
            <p:ph idx="6" type="title"/>
          </p:nvPr>
        </p:nvSpPr>
        <p:spPr>
          <a:xfrm>
            <a:off x="5575225" y="2405137"/>
            <a:ext cx="2404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2" name="Google Shape;262;p13"/>
          <p:cNvSpPr txBox="1"/>
          <p:nvPr>
            <p:ph idx="7" type="subTitle"/>
          </p:nvPr>
        </p:nvSpPr>
        <p:spPr>
          <a:xfrm>
            <a:off x="5575375" y="2865663"/>
            <a:ext cx="24045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13"/>
          <p:cNvSpPr txBox="1"/>
          <p:nvPr>
            <p:ph idx="8" type="title"/>
          </p:nvPr>
        </p:nvSpPr>
        <p:spPr>
          <a:xfrm>
            <a:off x="1498827" y="3126787"/>
            <a:ext cx="2404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4" name="Google Shape;264;p13"/>
          <p:cNvSpPr txBox="1"/>
          <p:nvPr>
            <p:ph idx="9" type="subTitle"/>
          </p:nvPr>
        </p:nvSpPr>
        <p:spPr>
          <a:xfrm>
            <a:off x="1498675" y="3587313"/>
            <a:ext cx="24045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13"/>
          <p:cNvSpPr txBox="1"/>
          <p:nvPr>
            <p:ph hasCustomPrompt="1" idx="13" type="title"/>
          </p:nvPr>
        </p:nvSpPr>
        <p:spPr>
          <a:xfrm rot="2051">
            <a:off x="776092" y="3439272"/>
            <a:ext cx="5028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6" name="Google Shape;266;p13"/>
          <p:cNvSpPr txBox="1"/>
          <p:nvPr>
            <p:ph hasCustomPrompt="1" idx="14" type="title"/>
          </p:nvPr>
        </p:nvSpPr>
        <p:spPr>
          <a:xfrm rot="2043">
            <a:off x="775051" y="1883551"/>
            <a:ext cx="5049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7" name="Google Shape;267;p13"/>
          <p:cNvSpPr txBox="1"/>
          <p:nvPr>
            <p:ph idx="15"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268" name="Google Shape;268;p13"/>
          <p:cNvSpPr txBox="1"/>
          <p:nvPr>
            <p:ph hasCustomPrompt="1" idx="16" type="title"/>
          </p:nvPr>
        </p:nvSpPr>
        <p:spPr>
          <a:xfrm rot="2051">
            <a:off x="4852794" y="3728898"/>
            <a:ext cx="502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9" name="Google Shape;269;p13"/>
          <p:cNvSpPr txBox="1"/>
          <p:nvPr>
            <p:ph idx="17" type="title"/>
          </p:nvPr>
        </p:nvSpPr>
        <p:spPr>
          <a:xfrm>
            <a:off x="5575525" y="3539437"/>
            <a:ext cx="2404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0" name="Google Shape;270;p13"/>
          <p:cNvSpPr txBox="1"/>
          <p:nvPr>
            <p:ph idx="18" type="subTitle"/>
          </p:nvPr>
        </p:nvSpPr>
        <p:spPr>
          <a:xfrm>
            <a:off x="5575375" y="4002363"/>
            <a:ext cx="24045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1" name="Google Shape;271;p13"/>
          <p:cNvGrpSpPr/>
          <p:nvPr/>
        </p:nvGrpSpPr>
        <p:grpSpPr>
          <a:xfrm>
            <a:off x="8424006" y="238444"/>
            <a:ext cx="509784" cy="509784"/>
            <a:chOff x="3173684" y="4366766"/>
            <a:chExt cx="270672" cy="270672"/>
          </a:xfrm>
        </p:grpSpPr>
        <p:sp>
          <p:nvSpPr>
            <p:cNvPr id="272" name="Google Shape;272;p13"/>
            <p:cNvSpPr/>
            <p:nvPr/>
          </p:nvSpPr>
          <p:spPr>
            <a:xfrm>
              <a:off x="3173684" y="460214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2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2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3291389" y="4602146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2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2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3"/>
            <p:cNvSpPr/>
            <p:nvPr/>
          </p:nvSpPr>
          <p:spPr>
            <a:xfrm>
              <a:off x="3409032" y="460214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2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2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3"/>
            <p:cNvSpPr/>
            <p:nvPr/>
          </p:nvSpPr>
          <p:spPr>
            <a:xfrm>
              <a:off x="3173684" y="4484440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3"/>
            <p:cNvSpPr/>
            <p:nvPr/>
          </p:nvSpPr>
          <p:spPr>
            <a:xfrm>
              <a:off x="3291389" y="4484440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3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3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3"/>
            <p:cNvSpPr/>
            <p:nvPr/>
          </p:nvSpPr>
          <p:spPr>
            <a:xfrm>
              <a:off x="3409032" y="4484440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3"/>
            <p:cNvSpPr/>
            <p:nvPr/>
          </p:nvSpPr>
          <p:spPr>
            <a:xfrm>
              <a:off x="3173684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7" y="1131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3"/>
            <p:cNvSpPr/>
            <p:nvPr/>
          </p:nvSpPr>
          <p:spPr>
            <a:xfrm>
              <a:off x="3291358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8" y="1131"/>
                    <a:pt x="1130" y="877"/>
                    <a:pt x="1130" y="565"/>
                  </a:cubicBezTo>
                  <a:cubicBezTo>
                    <a:pt x="1130" y="253"/>
                    <a:pt x="878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3"/>
            <p:cNvSpPr/>
            <p:nvPr/>
          </p:nvSpPr>
          <p:spPr>
            <a:xfrm>
              <a:off x="3409032" y="436676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1"/>
                    <a:pt x="566" y="1131"/>
                  </a:cubicBezTo>
                  <a:cubicBezTo>
                    <a:pt x="878" y="1131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13"/>
          <p:cNvSpPr/>
          <p:nvPr/>
        </p:nvSpPr>
        <p:spPr>
          <a:xfrm>
            <a:off x="8234547" y="1110317"/>
            <a:ext cx="1822730" cy="1822543"/>
          </a:xfrm>
          <a:custGeom>
            <a:rect b="b" l="l" r="r" t="t"/>
            <a:pathLst>
              <a:path extrusionOk="0" h="9750" w="9751">
                <a:moveTo>
                  <a:pt x="4875" y="2322"/>
                </a:moveTo>
                <a:cubicBezTo>
                  <a:pt x="6283" y="2322"/>
                  <a:pt x="7428" y="3467"/>
                  <a:pt x="7428" y="4875"/>
                </a:cubicBezTo>
                <a:cubicBezTo>
                  <a:pt x="7428" y="6282"/>
                  <a:pt x="6283" y="7427"/>
                  <a:pt x="4875" y="7427"/>
                </a:cubicBezTo>
                <a:cubicBezTo>
                  <a:pt x="3468" y="7427"/>
                  <a:pt x="2323" y="6282"/>
                  <a:pt x="2323" y="4875"/>
                </a:cubicBezTo>
                <a:cubicBezTo>
                  <a:pt x="2323" y="3467"/>
                  <a:pt x="3468" y="2322"/>
                  <a:pt x="4875" y="2322"/>
                </a:cubicBezTo>
                <a:close/>
                <a:moveTo>
                  <a:pt x="4875" y="0"/>
                </a:moveTo>
                <a:cubicBezTo>
                  <a:pt x="2188" y="0"/>
                  <a:pt x="0" y="2186"/>
                  <a:pt x="0" y="4875"/>
                </a:cubicBezTo>
                <a:cubicBezTo>
                  <a:pt x="0" y="7563"/>
                  <a:pt x="2188" y="9749"/>
                  <a:pt x="4875" y="9749"/>
                </a:cubicBezTo>
                <a:cubicBezTo>
                  <a:pt x="7563" y="9749"/>
                  <a:pt x="9750" y="7563"/>
                  <a:pt x="9750" y="4875"/>
                </a:cubicBezTo>
                <a:cubicBezTo>
                  <a:pt x="9750" y="2186"/>
                  <a:pt x="7563" y="0"/>
                  <a:pt x="48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3"/>
          <p:cNvSpPr/>
          <p:nvPr/>
        </p:nvSpPr>
        <p:spPr>
          <a:xfrm>
            <a:off x="8664478" y="932925"/>
            <a:ext cx="962490" cy="962677"/>
          </a:xfrm>
          <a:custGeom>
            <a:rect b="b" l="l" r="r" t="t"/>
            <a:pathLst>
              <a:path extrusionOk="0" h="5150" w="5149">
                <a:moveTo>
                  <a:pt x="2575" y="44"/>
                </a:moveTo>
                <a:cubicBezTo>
                  <a:pt x="3970" y="44"/>
                  <a:pt x="5106" y="1179"/>
                  <a:pt x="5106" y="2574"/>
                </a:cubicBezTo>
                <a:cubicBezTo>
                  <a:pt x="5106" y="3970"/>
                  <a:pt x="3970" y="5105"/>
                  <a:pt x="2575" y="5105"/>
                </a:cubicBezTo>
                <a:cubicBezTo>
                  <a:pt x="1180" y="5105"/>
                  <a:pt x="45" y="3970"/>
                  <a:pt x="45" y="2574"/>
                </a:cubicBezTo>
                <a:cubicBezTo>
                  <a:pt x="45" y="1179"/>
                  <a:pt x="1180" y="44"/>
                  <a:pt x="2575" y="44"/>
                </a:cubicBezTo>
                <a:close/>
                <a:moveTo>
                  <a:pt x="2575" y="1"/>
                </a:moveTo>
                <a:cubicBezTo>
                  <a:pt x="1156" y="1"/>
                  <a:pt x="1" y="1155"/>
                  <a:pt x="1" y="2574"/>
                </a:cubicBezTo>
                <a:cubicBezTo>
                  <a:pt x="1" y="3994"/>
                  <a:pt x="1156" y="5149"/>
                  <a:pt x="2575" y="5149"/>
                </a:cubicBezTo>
                <a:cubicBezTo>
                  <a:pt x="3994" y="5149"/>
                  <a:pt x="5149" y="3994"/>
                  <a:pt x="5149" y="2574"/>
                </a:cubicBezTo>
                <a:cubicBezTo>
                  <a:pt x="5149" y="1155"/>
                  <a:pt x="3994" y="1"/>
                  <a:pt x="25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3"/>
          <p:cNvSpPr/>
          <p:nvPr/>
        </p:nvSpPr>
        <p:spPr>
          <a:xfrm>
            <a:off x="2069488" y="4609883"/>
            <a:ext cx="1017219" cy="1017354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rgbClr val="BC67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4" name="Google Shape;284;p13"/>
          <p:cNvGrpSpPr/>
          <p:nvPr/>
        </p:nvGrpSpPr>
        <p:grpSpPr>
          <a:xfrm rot="10150899">
            <a:off x="332338" y="4280375"/>
            <a:ext cx="265501" cy="646276"/>
            <a:chOff x="1759879" y="1393055"/>
            <a:chExt cx="37945" cy="92367"/>
          </a:xfrm>
        </p:grpSpPr>
        <p:sp>
          <p:nvSpPr>
            <p:cNvPr id="285" name="Google Shape;285;p13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" name="Google Shape;287;p13"/>
          <p:cNvGrpSpPr/>
          <p:nvPr/>
        </p:nvGrpSpPr>
        <p:grpSpPr>
          <a:xfrm flipH="1">
            <a:off x="1617024" y="4738249"/>
            <a:ext cx="697902" cy="211314"/>
            <a:chOff x="3326776" y="5066351"/>
            <a:chExt cx="404510" cy="122480"/>
          </a:xfrm>
        </p:grpSpPr>
        <p:sp>
          <p:nvSpPr>
            <p:cNvPr id="288" name="Google Shape;288;p13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4"/>
          <p:cNvSpPr txBox="1"/>
          <p:nvPr>
            <p:ph type="title"/>
          </p:nvPr>
        </p:nvSpPr>
        <p:spPr>
          <a:xfrm>
            <a:off x="720000" y="2868475"/>
            <a:ext cx="44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2" name="Google Shape;292;p14"/>
          <p:cNvSpPr txBox="1"/>
          <p:nvPr>
            <p:ph hasCustomPrompt="1" idx="2" type="title"/>
          </p:nvPr>
        </p:nvSpPr>
        <p:spPr>
          <a:xfrm>
            <a:off x="812850" y="1468288"/>
            <a:ext cx="12366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3" name="Google Shape;293;p14"/>
          <p:cNvSpPr txBox="1"/>
          <p:nvPr>
            <p:ph idx="1" type="subTitle"/>
          </p:nvPr>
        </p:nvSpPr>
        <p:spPr>
          <a:xfrm rot="233">
            <a:off x="720000" y="3654400"/>
            <a:ext cx="44319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14"/>
          <p:cNvSpPr/>
          <p:nvPr/>
        </p:nvSpPr>
        <p:spPr>
          <a:xfrm flipH="1">
            <a:off x="7" y="3876675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" name="Google Shape;295;p14"/>
          <p:cNvGrpSpPr/>
          <p:nvPr/>
        </p:nvGrpSpPr>
        <p:grpSpPr>
          <a:xfrm>
            <a:off x="164791" y="4648291"/>
            <a:ext cx="357829" cy="357856"/>
            <a:chOff x="3173684" y="4366766"/>
            <a:chExt cx="270672" cy="270672"/>
          </a:xfrm>
        </p:grpSpPr>
        <p:sp>
          <p:nvSpPr>
            <p:cNvPr id="296" name="Google Shape;296;p14"/>
            <p:cNvSpPr/>
            <p:nvPr/>
          </p:nvSpPr>
          <p:spPr>
            <a:xfrm>
              <a:off x="3173684" y="460214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2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2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3291389" y="4602146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2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2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3409032" y="460214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2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2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3173684" y="4484440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3291389" y="4484440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3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3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3409032" y="4484440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3173684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7" y="1131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3291358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8" y="1131"/>
                    <a:pt x="1130" y="877"/>
                    <a:pt x="1130" y="565"/>
                  </a:cubicBezTo>
                  <a:cubicBezTo>
                    <a:pt x="1130" y="253"/>
                    <a:pt x="878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3409032" y="436676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1"/>
                    <a:pt x="566" y="1131"/>
                  </a:cubicBezTo>
                  <a:cubicBezTo>
                    <a:pt x="878" y="1131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14"/>
          <p:cNvSpPr/>
          <p:nvPr/>
        </p:nvSpPr>
        <p:spPr>
          <a:xfrm rot="-5400000">
            <a:off x="3474995" y="191019"/>
            <a:ext cx="532681" cy="532729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4"/>
          <p:cNvSpPr/>
          <p:nvPr/>
        </p:nvSpPr>
        <p:spPr>
          <a:xfrm rot="-5400000">
            <a:off x="2847997" y="191019"/>
            <a:ext cx="532681" cy="532729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5"/>
          <p:cNvSpPr txBox="1"/>
          <p:nvPr>
            <p:ph type="title"/>
          </p:nvPr>
        </p:nvSpPr>
        <p:spPr>
          <a:xfrm>
            <a:off x="923450" y="1913038"/>
            <a:ext cx="2847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9" name="Google Shape;309;p15"/>
          <p:cNvSpPr txBox="1"/>
          <p:nvPr>
            <p:ph hasCustomPrompt="1" idx="2" type="title"/>
          </p:nvPr>
        </p:nvSpPr>
        <p:spPr>
          <a:xfrm>
            <a:off x="4419700" y="3173513"/>
            <a:ext cx="12366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0" name="Google Shape;310;p15"/>
          <p:cNvSpPr txBox="1"/>
          <p:nvPr>
            <p:ph idx="1" type="subTitle"/>
          </p:nvPr>
        </p:nvSpPr>
        <p:spPr>
          <a:xfrm rot="362">
            <a:off x="923450" y="2698963"/>
            <a:ext cx="28470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15"/>
          <p:cNvSpPr/>
          <p:nvPr>
            <p:ph idx="3" type="pic"/>
          </p:nvPr>
        </p:nvSpPr>
        <p:spPr>
          <a:xfrm>
            <a:off x="4573450" y="720425"/>
            <a:ext cx="3527700" cy="3527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12" name="Google Shape;312;p15"/>
          <p:cNvSpPr/>
          <p:nvPr/>
        </p:nvSpPr>
        <p:spPr>
          <a:xfrm>
            <a:off x="244767" y="4234027"/>
            <a:ext cx="122269" cy="131656"/>
          </a:xfrm>
          <a:custGeom>
            <a:rect b="b" l="l" r="r" t="t"/>
            <a:pathLst>
              <a:path extrusionOk="0" h="603" w="560">
                <a:moveTo>
                  <a:pt x="419" y="0"/>
                </a:moveTo>
                <a:cubicBezTo>
                  <a:pt x="412" y="0"/>
                  <a:pt x="404" y="1"/>
                  <a:pt x="396" y="2"/>
                </a:cubicBezTo>
                <a:lnTo>
                  <a:pt x="106" y="56"/>
                </a:lnTo>
                <a:cubicBezTo>
                  <a:pt x="44" y="66"/>
                  <a:pt x="0" y="119"/>
                  <a:pt x="0" y="182"/>
                </a:cubicBezTo>
                <a:lnTo>
                  <a:pt x="0" y="473"/>
                </a:lnTo>
                <a:cubicBezTo>
                  <a:pt x="0" y="544"/>
                  <a:pt x="58" y="603"/>
                  <a:pt x="129" y="603"/>
                </a:cubicBezTo>
                <a:lnTo>
                  <a:pt x="370" y="603"/>
                </a:lnTo>
                <a:cubicBezTo>
                  <a:pt x="434" y="603"/>
                  <a:pt x="488" y="556"/>
                  <a:pt x="497" y="492"/>
                </a:cubicBezTo>
                <a:lnTo>
                  <a:pt x="548" y="148"/>
                </a:lnTo>
                <a:cubicBezTo>
                  <a:pt x="559" y="69"/>
                  <a:pt x="496" y="0"/>
                  <a:pt x="4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5"/>
          <p:cNvSpPr/>
          <p:nvPr/>
        </p:nvSpPr>
        <p:spPr>
          <a:xfrm>
            <a:off x="8716231" y="755031"/>
            <a:ext cx="139081" cy="133403"/>
          </a:xfrm>
          <a:custGeom>
            <a:rect b="b" l="l" r="r" t="t"/>
            <a:pathLst>
              <a:path extrusionOk="0" h="611" w="637">
                <a:moveTo>
                  <a:pt x="463" y="0"/>
                </a:moveTo>
                <a:cubicBezTo>
                  <a:pt x="432" y="0"/>
                  <a:pt x="402" y="11"/>
                  <a:pt x="377" y="33"/>
                </a:cubicBezTo>
                <a:lnTo>
                  <a:pt x="74" y="302"/>
                </a:lnTo>
                <a:cubicBezTo>
                  <a:pt x="0" y="367"/>
                  <a:pt x="22" y="486"/>
                  <a:pt x="115" y="519"/>
                </a:cubicBezTo>
                <a:lnTo>
                  <a:pt x="339" y="602"/>
                </a:lnTo>
                <a:cubicBezTo>
                  <a:pt x="353" y="608"/>
                  <a:pt x="368" y="610"/>
                  <a:pt x="383" y="610"/>
                </a:cubicBezTo>
                <a:cubicBezTo>
                  <a:pt x="437" y="610"/>
                  <a:pt x="486" y="577"/>
                  <a:pt x="505" y="524"/>
                </a:cubicBezTo>
                <a:lnTo>
                  <a:pt x="619" y="202"/>
                </a:lnTo>
                <a:cubicBezTo>
                  <a:pt x="637" y="152"/>
                  <a:pt x="622" y="97"/>
                  <a:pt x="581" y="61"/>
                </a:cubicBezTo>
                <a:lnTo>
                  <a:pt x="547" y="32"/>
                </a:lnTo>
                <a:cubicBezTo>
                  <a:pt x="523" y="11"/>
                  <a:pt x="493" y="0"/>
                  <a:pt x="4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5"/>
          <p:cNvSpPr/>
          <p:nvPr/>
        </p:nvSpPr>
        <p:spPr>
          <a:xfrm>
            <a:off x="8636260" y="1317468"/>
            <a:ext cx="121396" cy="129473"/>
          </a:xfrm>
          <a:custGeom>
            <a:rect b="b" l="l" r="r" t="t"/>
            <a:pathLst>
              <a:path extrusionOk="0" h="593" w="556">
                <a:moveTo>
                  <a:pt x="131" y="1"/>
                </a:moveTo>
                <a:cubicBezTo>
                  <a:pt x="61" y="1"/>
                  <a:pt x="1" y="58"/>
                  <a:pt x="1" y="131"/>
                </a:cubicBezTo>
                <a:lnTo>
                  <a:pt x="1" y="462"/>
                </a:lnTo>
                <a:cubicBezTo>
                  <a:pt x="1" y="535"/>
                  <a:pt x="58" y="592"/>
                  <a:pt x="130" y="592"/>
                </a:cubicBezTo>
                <a:lnTo>
                  <a:pt x="345" y="592"/>
                </a:lnTo>
                <a:cubicBezTo>
                  <a:pt x="406" y="592"/>
                  <a:pt x="458" y="550"/>
                  <a:pt x="472" y="492"/>
                </a:cubicBezTo>
                <a:lnTo>
                  <a:pt x="539" y="200"/>
                </a:lnTo>
                <a:cubicBezTo>
                  <a:pt x="556" y="125"/>
                  <a:pt x="505" y="53"/>
                  <a:pt x="431" y="43"/>
                </a:cubicBezTo>
                <a:lnTo>
                  <a:pt x="148" y="2"/>
                </a:lnTo>
                <a:cubicBezTo>
                  <a:pt x="143" y="1"/>
                  <a:pt x="137" y="1"/>
                  <a:pt x="13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5"/>
          <p:cNvSpPr/>
          <p:nvPr/>
        </p:nvSpPr>
        <p:spPr>
          <a:xfrm>
            <a:off x="7899232" y="250431"/>
            <a:ext cx="128819" cy="137551"/>
          </a:xfrm>
          <a:custGeom>
            <a:rect b="b" l="l" r="r" t="t"/>
            <a:pathLst>
              <a:path extrusionOk="0" h="630" w="590">
                <a:moveTo>
                  <a:pt x="303" y="0"/>
                </a:moveTo>
                <a:cubicBezTo>
                  <a:pt x="261" y="0"/>
                  <a:pt x="219" y="21"/>
                  <a:pt x="194" y="61"/>
                </a:cubicBezTo>
                <a:lnTo>
                  <a:pt x="26" y="324"/>
                </a:lnTo>
                <a:cubicBezTo>
                  <a:pt x="2" y="363"/>
                  <a:pt x="0" y="414"/>
                  <a:pt x="22" y="455"/>
                </a:cubicBezTo>
                <a:lnTo>
                  <a:pt x="80" y="561"/>
                </a:lnTo>
                <a:cubicBezTo>
                  <a:pt x="103" y="604"/>
                  <a:pt x="147" y="629"/>
                  <a:pt x="193" y="629"/>
                </a:cubicBezTo>
                <a:cubicBezTo>
                  <a:pt x="216" y="629"/>
                  <a:pt x="240" y="623"/>
                  <a:pt x="261" y="609"/>
                </a:cubicBezTo>
                <a:lnTo>
                  <a:pt x="510" y="457"/>
                </a:lnTo>
                <a:cubicBezTo>
                  <a:pt x="571" y="419"/>
                  <a:pt x="590" y="338"/>
                  <a:pt x="551" y="278"/>
                </a:cubicBezTo>
                <a:lnTo>
                  <a:pt x="412" y="60"/>
                </a:lnTo>
                <a:cubicBezTo>
                  <a:pt x="386" y="20"/>
                  <a:pt x="344" y="0"/>
                  <a:pt x="3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6" name="Google Shape;316;p15"/>
          <p:cNvGrpSpPr/>
          <p:nvPr/>
        </p:nvGrpSpPr>
        <p:grpSpPr>
          <a:xfrm rot="1880929">
            <a:off x="8157755" y="2813133"/>
            <a:ext cx="1299688" cy="1944472"/>
            <a:chOff x="2915088" y="1067493"/>
            <a:chExt cx="250763" cy="375147"/>
          </a:xfrm>
        </p:grpSpPr>
        <p:sp>
          <p:nvSpPr>
            <p:cNvPr id="317" name="Google Shape;317;p15"/>
            <p:cNvSpPr/>
            <p:nvPr/>
          </p:nvSpPr>
          <p:spPr>
            <a:xfrm>
              <a:off x="2995566" y="1086653"/>
              <a:ext cx="170254" cy="352117"/>
            </a:xfrm>
            <a:custGeom>
              <a:rect b="b" l="l" r="r" t="t"/>
              <a:pathLst>
                <a:path extrusionOk="0" h="11284" w="5456">
                  <a:moveTo>
                    <a:pt x="3466" y="0"/>
                  </a:moveTo>
                  <a:cubicBezTo>
                    <a:pt x="3359" y="184"/>
                    <a:pt x="3245" y="364"/>
                    <a:pt x="3115" y="533"/>
                  </a:cubicBezTo>
                  <a:cubicBezTo>
                    <a:pt x="2713" y="1051"/>
                    <a:pt x="2234" y="1277"/>
                    <a:pt x="1680" y="1595"/>
                  </a:cubicBezTo>
                  <a:cubicBezTo>
                    <a:pt x="1218" y="1860"/>
                    <a:pt x="1123" y="2187"/>
                    <a:pt x="898" y="2642"/>
                  </a:cubicBezTo>
                  <a:cubicBezTo>
                    <a:pt x="773" y="2894"/>
                    <a:pt x="635" y="2958"/>
                    <a:pt x="465" y="3165"/>
                  </a:cubicBezTo>
                  <a:cubicBezTo>
                    <a:pt x="111" y="3591"/>
                    <a:pt x="235" y="4453"/>
                    <a:pt x="116" y="5021"/>
                  </a:cubicBezTo>
                  <a:cubicBezTo>
                    <a:pt x="1" y="5563"/>
                    <a:pt x="58" y="5834"/>
                    <a:pt x="315" y="6299"/>
                  </a:cubicBezTo>
                  <a:cubicBezTo>
                    <a:pt x="465" y="6569"/>
                    <a:pt x="603" y="6833"/>
                    <a:pt x="658" y="7140"/>
                  </a:cubicBezTo>
                  <a:cubicBezTo>
                    <a:pt x="724" y="7503"/>
                    <a:pt x="655" y="7753"/>
                    <a:pt x="898" y="8078"/>
                  </a:cubicBezTo>
                  <a:cubicBezTo>
                    <a:pt x="1084" y="8326"/>
                    <a:pt x="1306" y="8495"/>
                    <a:pt x="1458" y="8781"/>
                  </a:cubicBezTo>
                  <a:cubicBezTo>
                    <a:pt x="1839" y="9491"/>
                    <a:pt x="1812" y="10358"/>
                    <a:pt x="2310" y="11003"/>
                  </a:cubicBezTo>
                  <a:cubicBezTo>
                    <a:pt x="2386" y="11102"/>
                    <a:pt x="2470" y="11194"/>
                    <a:pt x="2554" y="11284"/>
                  </a:cubicBezTo>
                  <a:cubicBezTo>
                    <a:pt x="2869" y="11094"/>
                    <a:pt x="3154" y="10854"/>
                    <a:pt x="3416" y="10598"/>
                  </a:cubicBezTo>
                  <a:cubicBezTo>
                    <a:pt x="3956" y="10066"/>
                    <a:pt x="4558" y="9477"/>
                    <a:pt x="4845" y="8762"/>
                  </a:cubicBezTo>
                  <a:cubicBezTo>
                    <a:pt x="5000" y="8379"/>
                    <a:pt x="4968" y="7964"/>
                    <a:pt x="5085" y="7571"/>
                  </a:cubicBezTo>
                  <a:cubicBezTo>
                    <a:pt x="5211" y="7149"/>
                    <a:pt x="5316" y="6731"/>
                    <a:pt x="5367" y="6291"/>
                  </a:cubicBezTo>
                  <a:cubicBezTo>
                    <a:pt x="5416" y="5859"/>
                    <a:pt x="5429" y="5425"/>
                    <a:pt x="5433" y="4990"/>
                  </a:cubicBezTo>
                  <a:cubicBezTo>
                    <a:pt x="5437" y="4551"/>
                    <a:pt x="5456" y="4098"/>
                    <a:pt x="5370" y="3663"/>
                  </a:cubicBezTo>
                  <a:cubicBezTo>
                    <a:pt x="5243" y="3025"/>
                    <a:pt x="4747" y="2506"/>
                    <a:pt x="4477" y="1902"/>
                  </a:cubicBezTo>
                  <a:cubicBezTo>
                    <a:pt x="4142" y="1156"/>
                    <a:pt x="3997" y="634"/>
                    <a:pt x="34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5"/>
            <p:cNvSpPr/>
            <p:nvPr/>
          </p:nvSpPr>
          <p:spPr>
            <a:xfrm>
              <a:off x="3013259" y="1086653"/>
              <a:ext cx="152561" cy="352117"/>
            </a:xfrm>
            <a:custGeom>
              <a:rect b="b" l="l" r="r" t="t"/>
              <a:pathLst>
                <a:path extrusionOk="0" h="11284" w="4889">
                  <a:moveTo>
                    <a:pt x="2899" y="0"/>
                  </a:moveTo>
                  <a:cubicBezTo>
                    <a:pt x="2792" y="184"/>
                    <a:pt x="2678" y="364"/>
                    <a:pt x="2548" y="533"/>
                  </a:cubicBezTo>
                  <a:cubicBezTo>
                    <a:pt x="2146" y="1051"/>
                    <a:pt x="1667" y="1277"/>
                    <a:pt x="1113" y="1595"/>
                  </a:cubicBezTo>
                  <a:cubicBezTo>
                    <a:pt x="893" y="1721"/>
                    <a:pt x="758" y="1861"/>
                    <a:pt x="651" y="2022"/>
                  </a:cubicBezTo>
                  <a:cubicBezTo>
                    <a:pt x="731" y="2359"/>
                    <a:pt x="796" y="2699"/>
                    <a:pt x="836" y="3044"/>
                  </a:cubicBezTo>
                  <a:cubicBezTo>
                    <a:pt x="875" y="3363"/>
                    <a:pt x="893" y="3695"/>
                    <a:pt x="784" y="3996"/>
                  </a:cubicBezTo>
                  <a:cubicBezTo>
                    <a:pt x="701" y="4227"/>
                    <a:pt x="550" y="4427"/>
                    <a:pt x="439" y="4646"/>
                  </a:cubicBezTo>
                  <a:cubicBezTo>
                    <a:pt x="105" y="5305"/>
                    <a:pt x="148" y="6105"/>
                    <a:pt x="0" y="6825"/>
                  </a:cubicBezTo>
                  <a:cubicBezTo>
                    <a:pt x="38" y="6927"/>
                    <a:pt x="71" y="7030"/>
                    <a:pt x="91" y="7140"/>
                  </a:cubicBezTo>
                  <a:cubicBezTo>
                    <a:pt x="157" y="7503"/>
                    <a:pt x="88" y="7753"/>
                    <a:pt x="331" y="8078"/>
                  </a:cubicBezTo>
                  <a:cubicBezTo>
                    <a:pt x="517" y="8327"/>
                    <a:pt x="739" y="8496"/>
                    <a:pt x="891" y="8781"/>
                  </a:cubicBezTo>
                  <a:cubicBezTo>
                    <a:pt x="1272" y="9491"/>
                    <a:pt x="1245" y="10358"/>
                    <a:pt x="1743" y="11003"/>
                  </a:cubicBezTo>
                  <a:cubicBezTo>
                    <a:pt x="1819" y="11102"/>
                    <a:pt x="1903" y="11195"/>
                    <a:pt x="1987" y="11284"/>
                  </a:cubicBezTo>
                  <a:cubicBezTo>
                    <a:pt x="2302" y="11094"/>
                    <a:pt x="2587" y="10854"/>
                    <a:pt x="2849" y="10598"/>
                  </a:cubicBezTo>
                  <a:cubicBezTo>
                    <a:pt x="3389" y="10066"/>
                    <a:pt x="3991" y="9477"/>
                    <a:pt x="4278" y="8762"/>
                  </a:cubicBezTo>
                  <a:cubicBezTo>
                    <a:pt x="4433" y="8379"/>
                    <a:pt x="4401" y="7964"/>
                    <a:pt x="4518" y="7572"/>
                  </a:cubicBezTo>
                  <a:cubicBezTo>
                    <a:pt x="4644" y="7149"/>
                    <a:pt x="4749" y="6731"/>
                    <a:pt x="4800" y="6291"/>
                  </a:cubicBezTo>
                  <a:cubicBezTo>
                    <a:pt x="4849" y="5859"/>
                    <a:pt x="4862" y="5425"/>
                    <a:pt x="4866" y="4990"/>
                  </a:cubicBezTo>
                  <a:cubicBezTo>
                    <a:pt x="4870" y="4551"/>
                    <a:pt x="4889" y="4098"/>
                    <a:pt x="4803" y="3663"/>
                  </a:cubicBezTo>
                  <a:cubicBezTo>
                    <a:pt x="4676" y="3025"/>
                    <a:pt x="4180" y="2506"/>
                    <a:pt x="3910" y="1902"/>
                  </a:cubicBezTo>
                  <a:cubicBezTo>
                    <a:pt x="3575" y="1156"/>
                    <a:pt x="3430" y="634"/>
                    <a:pt x="2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3051610" y="1086653"/>
              <a:ext cx="114242" cy="352117"/>
            </a:xfrm>
            <a:custGeom>
              <a:rect b="b" l="l" r="r" t="t"/>
              <a:pathLst>
                <a:path extrusionOk="0" h="11284" w="3661">
                  <a:moveTo>
                    <a:pt x="1670" y="0"/>
                  </a:moveTo>
                  <a:cubicBezTo>
                    <a:pt x="1563" y="184"/>
                    <a:pt x="1449" y="364"/>
                    <a:pt x="1319" y="533"/>
                  </a:cubicBezTo>
                  <a:cubicBezTo>
                    <a:pt x="1213" y="669"/>
                    <a:pt x="1102" y="784"/>
                    <a:pt x="986" y="887"/>
                  </a:cubicBezTo>
                  <a:cubicBezTo>
                    <a:pt x="1598" y="1775"/>
                    <a:pt x="2168" y="2697"/>
                    <a:pt x="2466" y="3728"/>
                  </a:cubicBezTo>
                  <a:cubicBezTo>
                    <a:pt x="2611" y="4231"/>
                    <a:pt x="2681" y="4798"/>
                    <a:pt x="2433" y="5259"/>
                  </a:cubicBezTo>
                  <a:cubicBezTo>
                    <a:pt x="2346" y="5418"/>
                    <a:pt x="2225" y="5560"/>
                    <a:pt x="2166" y="5731"/>
                  </a:cubicBezTo>
                  <a:cubicBezTo>
                    <a:pt x="2086" y="5963"/>
                    <a:pt x="2132" y="6216"/>
                    <a:pt x="2145" y="6460"/>
                  </a:cubicBezTo>
                  <a:cubicBezTo>
                    <a:pt x="2198" y="7367"/>
                    <a:pt x="1774" y="8289"/>
                    <a:pt x="1050" y="8839"/>
                  </a:cubicBezTo>
                  <a:cubicBezTo>
                    <a:pt x="812" y="9019"/>
                    <a:pt x="545" y="9161"/>
                    <a:pt x="328" y="9366"/>
                  </a:cubicBezTo>
                  <a:cubicBezTo>
                    <a:pt x="205" y="9482"/>
                    <a:pt x="100" y="9616"/>
                    <a:pt x="1" y="9754"/>
                  </a:cubicBezTo>
                  <a:cubicBezTo>
                    <a:pt x="117" y="10196"/>
                    <a:pt x="230" y="10636"/>
                    <a:pt x="514" y="11003"/>
                  </a:cubicBezTo>
                  <a:cubicBezTo>
                    <a:pt x="590" y="11102"/>
                    <a:pt x="674" y="11195"/>
                    <a:pt x="758" y="11284"/>
                  </a:cubicBezTo>
                  <a:cubicBezTo>
                    <a:pt x="1073" y="11094"/>
                    <a:pt x="1358" y="10854"/>
                    <a:pt x="1620" y="10598"/>
                  </a:cubicBezTo>
                  <a:cubicBezTo>
                    <a:pt x="2161" y="10066"/>
                    <a:pt x="2762" y="9477"/>
                    <a:pt x="3050" y="8762"/>
                  </a:cubicBezTo>
                  <a:cubicBezTo>
                    <a:pt x="3204" y="8379"/>
                    <a:pt x="3172" y="7964"/>
                    <a:pt x="3289" y="7572"/>
                  </a:cubicBezTo>
                  <a:cubicBezTo>
                    <a:pt x="3416" y="7149"/>
                    <a:pt x="3520" y="6731"/>
                    <a:pt x="3571" y="6291"/>
                  </a:cubicBezTo>
                  <a:cubicBezTo>
                    <a:pt x="3620" y="5860"/>
                    <a:pt x="3633" y="5425"/>
                    <a:pt x="3637" y="4990"/>
                  </a:cubicBezTo>
                  <a:cubicBezTo>
                    <a:pt x="3641" y="4551"/>
                    <a:pt x="3661" y="4098"/>
                    <a:pt x="3574" y="3663"/>
                  </a:cubicBezTo>
                  <a:cubicBezTo>
                    <a:pt x="3447" y="3025"/>
                    <a:pt x="2951" y="2506"/>
                    <a:pt x="2681" y="1902"/>
                  </a:cubicBezTo>
                  <a:cubicBezTo>
                    <a:pt x="2346" y="1156"/>
                    <a:pt x="2201" y="634"/>
                    <a:pt x="1670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5"/>
            <p:cNvSpPr/>
            <p:nvPr/>
          </p:nvSpPr>
          <p:spPr>
            <a:xfrm>
              <a:off x="3001869" y="1190753"/>
              <a:ext cx="8457" cy="21781"/>
            </a:xfrm>
            <a:custGeom>
              <a:rect b="b" l="l" r="r" t="t"/>
              <a:pathLst>
                <a:path extrusionOk="0" h="698" w="271">
                  <a:moveTo>
                    <a:pt x="154" y="1"/>
                  </a:moveTo>
                  <a:cubicBezTo>
                    <a:pt x="61" y="197"/>
                    <a:pt x="23" y="442"/>
                    <a:pt x="1" y="698"/>
                  </a:cubicBezTo>
                  <a:cubicBezTo>
                    <a:pt x="11" y="694"/>
                    <a:pt x="23" y="691"/>
                    <a:pt x="32" y="686"/>
                  </a:cubicBezTo>
                  <a:cubicBezTo>
                    <a:pt x="86" y="660"/>
                    <a:pt x="129" y="622"/>
                    <a:pt x="162" y="574"/>
                  </a:cubicBezTo>
                  <a:cubicBezTo>
                    <a:pt x="202" y="533"/>
                    <a:pt x="230" y="484"/>
                    <a:pt x="246" y="427"/>
                  </a:cubicBezTo>
                  <a:cubicBezTo>
                    <a:pt x="266" y="370"/>
                    <a:pt x="271" y="313"/>
                    <a:pt x="260" y="254"/>
                  </a:cubicBezTo>
                  <a:cubicBezTo>
                    <a:pt x="259" y="193"/>
                    <a:pt x="244" y="136"/>
                    <a:pt x="212" y="82"/>
                  </a:cubicBezTo>
                  <a:cubicBezTo>
                    <a:pt x="197" y="52"/>
                    <a:pt x="176" y="26"/>
                    <a:pt x="1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5"/>
            <p:cNvSpPr/>
            <p:nvPr/>
          </p:nvSpPr>
          <p:spPr>
            <a:xfrm>
              <a:off x="3038535" y="1262119"/>
              <a:ext cx="37758" cy="30924"/>
            </a:xfrm>
            <a:custGeom>
              <a:rect b="b" l="l" r="r" t="t"/>
              <a:pathLst>
                <a:path extrusionOk="0" h="991" w="1210">
                  <a:moveTo>
                    <a:pt x="453" y="0"/>
                  </a:moveTo>
                  <a:cubicBezTo>
                    <a:pt x="342" y="0"/>
                    <a:pt x="225" y="45"/>
                    <a:pt x="146" y="122"/>
                  </a:cubicBezTo>
                  <a:cubicBezTo>
                    <a:pt x="61" y="204"/>
                    <a:pt x="15" y="309"/>
                    <a:pt x="7" y="426"/>
                  </a:cubicBezTo>
                  <a:cubicBezTo>
                    <a:pt x="0" y="507"/>
                    <a:pt x="22" y="602"/>
                    <a:pt x="61" y="672"/>
                  </a:cubicBezTo>
                  <a:cubicBezTo>
                    <a:pt x="102" y="746"/>
                    <a:pt x="163" y="811"/>
                    <a:pt x="236" y="853"/>
                  </a:cubicBezTo>
                  <a:cubicBezTo>
                    <a:pt x="282" y="881"/>
                    <a:pt x="332" y="902"/>
                    <a:pt x="382" y="919"/>
                  </a:cubicBezTo>
                  <a:cubicBezTo>
                    <a:pt x="422" y="933"/>
                    <a:pt x="457" y="938"/>
                    <a:pt x="493" y="938"/>
                  </a:cubicBezTo>
                  <a:cubicBezTo>
                    <a:pt x="500" y="938"/>
                    <a:pt x="508" y="938"/>
                    <a:pt x="515" y="937"/>
                  </a:cubicBezTo>
                  <a:cubicBezTo>
                    <a:pt x="537" y="949"/>
                    <a:pt x="558" y="961"/>
                    <a:pt x="582" y="969"/>
                  </a:cubicBezTo>
                  <a:cubicBezTo>
                    <a:pt x="629" y="983"/>
                    <a:pt x="677" y="990"/>
                    <a:pt x="725" y="990"/>
                  </a:cubicBezTo>
                  <a:cubicBezTo>
                    <a:pt x="761" y="990"/>
                    <a:pt x="796" y="986"/>
                    <a:pt x="832" y="978"/>
                  </a:cubicBezTo>
                  <a:lnTo>
                    <a:pt x="953" y="933"/>
                  </a:lnTo>
                  <a:cubicBezTo>
                    <a:pt x="1026" y="893"/>
                    <a:pt x="1086" y="837"/>
                    <a:pt x="1131" y="766"/>
                  </a:cubicBezTo>
                  <a:cubicBezTo>
                    <a:pt x="1166" y="713"/>
                    <a:pt x="1187" y="656"/>
                    <a:pt x="1192" y="594"/>
                  </a:cubicBezTo>
                  <a:cubicBezTo>
                    <a:pt x="1209" y="532"/>
                    <a:pt x="1208" y="468"/>
                    <a:pt x="1191" y="406"/>
                  </a:cubicBezTo>
                  <a:cubicBezTo>
                    <a:pt x="1171" y="321"/>
                    <a:pt x="1133" y="247"/>
                    <a:pt x="1073" y="185"/>
                  </a:cubicBezTo>
                  <a:cubicBezTo>
                    <a:pt x="1015" y="124"/>
                    <a:pt x="947" y="81"/>
                    <a:pt x="868" y="56"/>
                  </a:cubicBezTo>
                  <a:cubicBezTo>
                    <a:pt x="839" y="44"/>
                    <a:pt x="806" y="39"/>
                    <a:pt x="773" y="36"/>
                  </a:cubicBezTo>
                  <a:cubicBezTo>
                    <a:pt x="743" y="31"/>
                    <a:pt x="715" y="27"/>
                    <a:pt x="687" y="27"/>
                  </a:cubicBezTo>
                  <a:cubicBezTo>
                    <a:pt x="675" y="26"/>
                    <a:pt x="665" y="22"/>
                    <a:pt x="653" y="21"/>
                  </a:cubicBezTo>
                  <a:cubicBezTo>
                    <a:pt x="631" y="19"/>
                    <a:pt x="609" y="18"/>
                    <a:pt x="587" y="16"/>
                  </a:cubicBezTo>
                  <a:cubicBezTo>
                    <a:pt x="553" y="10"/>
                    <a:pt x="519" y="4"/>
                    <a:pt x="485" y="2"/>
                  </a:cubicBezTo>
                  <a:cubicBezTo>
                    <a:pt x="474" y="1"/>
                    <a:pt x="464" y="0"/>
                    <a:pt x="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3038785" y="1172997"/>
              <a:ext cx="29926" cy="27242"/>
            </a:xfrm>
            <a:custGeom>
              <a:rect b="b" l="l" r="r" t="t"/>
              <a:pathLst>
                <a:path extrusionOk="0" h="873" w="959">
                  <a:moveTo>
                    <a:pt x="526" y="1"/>
                  </a:moveTo>
                  <a:cubicBezTo>
                    <a:pt x="507" y="1"/>
                    <a:pt x="487" y="3"/>
                    <a:pt x="460" y="6"/>
                  </a:cubicBezTo>
                  <a:cubicBezTo>
                    <a:pt x="458" y="5"/>
                    <a:pt x="456" y="5"/>
                    <a:pt x="454" y="5"/>
                  </a:cubicBezTo>
                  <a:cubicBezTo>
                    <a:pt x="417" y="5"/>
                    <a:pt x="383" y="14"/>
                    <a:pt x="351" y="31"/>
                  </a:cubicBezTo>
                  <a:cubicBezTo>
                    <a:pt x="346" y="33"/>
                    <a:pt x="341" y="35"/>
                    <a:pt x="334" y="37"/>
                  </a:cubicBezTo>
                  <a:cubicBezTo>
                    <a:pt x="315" y="42"/>
                    <a:pt x="294" y="48"/>
                    <a:pt x="255" y="69"/>
                  </a:cubicBezTo>
                  <a:cubicBezTo>
                    <a:pt x="210" y="93"/>
                    <a:pt x="180" y="119"/>
                    <a:pt x="151" y="149"/>
                  </a:cubicBezTo>
                  <a:cubicBezTo>
                    <a:pt x="150" y="150"/>
                    <a:pt x="150" y="150"/>
                    <a:pt x="149" y="151"/>
                  </a:cubicBezTo>
                  <a:cubicBezTo>
                    <a:pt x="143" y="156"/>
                    <a:pt x="136" y="159"/>
                    <a:pt x="129" y="165"/>
                  </a:cubicBezTo>
                  <a:cubicBezTo>
                    <a:pt x="80" y="212"/>
                    <a:pt x="45" y="268"/>
                    <a:pt x="25" y="333"/>
                  </a:cubicBezTo>
                  <a:cubicBezTo>
                    <a:pt x="4" y="400"/>
                    <a:pt x="1" y="468"/>
                    <a:pt x="16" y="537"/>
                  </a:cubicBezTo>
                  <a:cubicBezTo>
                    <a:pt x="32" y="606"/>
                    <a:pt x="64" y="666"/>
                    <a:pt x="113" y="717"/>
                  </a:cubicBezTo>
                  <a:cubicBezTo>
                    <a:pt x="115" y="720"/>
                    <a:pt x="118" y="722"/>
                    <a:pt x="120" y="726"/>
                  </a:cubicBezTo>
                  <a:cubicBezTo>
                    <a:pt x="121" y="727"/>
                    <a:pt x="123" y="728"/>
                    <a:pt x="124" y="729"/>
                  </a:cubicBezTo>
                  <a:cubicBezTo>
                    <a:pt x="147" y="749"/>
                    <a:pt x="181" y="778"/>
                    <a:pt x="206" y="796"/>
                  </a:cubicBezTo>
                  <a:cubicBezTo>
                    <a:pt x="209" y="799"/>
                    <a:pt x="213" y="801"/>
                    <a:pt x="216" y="803"/>
                  </a:cubicBezTo>
                  <a:cubicBezTo>
                    <a:pt x="217" y="803"/>
                    <a:pt x="219" y="804"/>
                    <a:pt x="220" y="805"/>
                  </a:cubicBezTo>
                  <a:cubicBezTo>
                    <a:pt x="244" y="817"/>
                    <a:pt x="297" y="841"/>
                    <a:pt x="321" y="851"/>
                  </a:cubicBezTo>
                  <a:cubicBezTo>
                    <a:pt x="323" y="851"/>
                    <a:pt x="324" y="852"/>
                    <a:pt x="326" y="853"/>
                  </a:cubicBezTo>
                  <a:cubicBezTo>
                    <a:pt x="344" y="860"/>
                    <a:pt x="363" y="863"/>
                    <a:pt x="382" y="863"/>
                  </a:cubicBezTo>
                  <a:cubicBezTo>
                    <a:pt x="402" y="869"/>
                    <a:pt x="423" y="872"/>
                    <a:pt x="445" y="872"/>
                  </a:cubicBezTo>
                  <a:cubicBezTo>
                    <a:pt x="461" y="872"/>
                    <a:pt x="477" y="871"/>
                    <a:pt x="494" y="867"/>
                  </a:cubicBezTo>
                  <a:cubicBezTo>
                    <a:pt x="568" y="861"/>
                    <a:pt x="536" y="868"/>
                    <a:pt x="607" y="842"/>
                  </a:cubicBezTo>
                  <a:cubicBezTo>
                    <a:pt x="630" y="832"/>
                    <a:pt x="647" y="829"/>
                    <a:pt x="665" y="819"/>
                  </a:cubicBezTo>
                  <a:cubicBezTo>
                    <a:pt x="667" y="818"/>
                    <a:pt x="669" y="816"/>
                    <a:pt x="670" y="815"/>
                  </a:cubicBezTo>
                  <a:cubicBezTo>
                    <a:pt x="698" y="797"/>
                    <a:pt x="737" y="769"/>
                    <a:pt x="763" y="749"/>
                  </a:cubicBezTo>
                  <a:cubicBezTo>
                    <a:pt x="767" y="745"/>
                    <a:pt x="771" y="742"/>
                    <a:pt x="774" y="738"/>
                  </a:cubicBezTo>
                  <a:cubicBezTo>
                    <a:pt x="776" y="737"/>
                    <a:pt x="777" y="735"/>
                    <a:pt x="779" y="733"/>
                  </a:cubicBezTo>
                  <a:cubicBezTo>
                    <a:pt x="779" y="733"/>
                    <a:pt x="780" y="732"/>
                    <a:pt x="781" y="731"/>
                  </a:cubicBezTo>
                  <a:lnTo>
                    <a:pt x="849" y="647"/>
                  </a:lnTo>
                  <a:cubicBezTo>
                    <a:pt x="850" y="647"/>
                    <a:pt x="850" y="646"/>
                    <a:pt x="851" y="645"/>
                  </a:cubicBezTo>
                  <a:cubicBezTo>
                    <a:pt x="866" y="613"/>
                    <a:pt x="882" y="580"/>
                    <a:pt x="896" y="548"/>
                  </a:cubicBezTo>
                  <a:lnTo>
                    <a:pt x="898" y="545"/>
                  </a:lnTo>
                  <a:lnTo>
                    <a:pt x="900" y="535"/>
                  </a:lnTo>
                  <a:cubicBezTo>
                    <a:pt x="902" y="533"/>
                    <a:pt x="904" y="530"/>
                    <a:pt x="906" y="528"/>
                  </a:cubicBezTo>
                  <a:cubicBezTo>
                    <a:pt x="930" y="491"/>
                    <a:pt x="945" y="451"/>
                    <a:pt x="949" y="407"/>
                  </a:cubicBezTo>
                  <a:cubicBezTo>
                    <a:pt x="957" y="379"/>
                    <a:pt x="958" y="350"/>
                    <a:pt x="952" y="321"/>
                  </a:cubicBezTo>
                  <a:cubicBezTo>
                    <a:pt x="952" y="276"/>
                    <a:pt x="939" y="233"/>
                    <a:pt x="916" y="192"/>
                  </a:cubicBezTo>
                  <a:cubicBezTo>
                    <a:pt x="900" y="169"/>
                    <a:pt x="883" y="146"/>
                    <a:pt x="866" y="122"/>
                  </a:cubicBezTo>
                  <a:cubicBezTo>
                    <a:pt x="825" y="80"/>
                    <a:pt x="777" y="51"/>
                    <a:pt x="723" y="33"/>
                  </a:cubicBezTo>
                  <a:cubicBezTo>
                    <a:pt x="682" y="25"/>
                    <a:pt x="641" y="16"/>
                    <a:pt x="600" y="13"/>
                  </a:cubicBezTo>
                  <a:cubicBezTo>
                    <a:pt x="571" y="4"/>
                    <a:pt x="549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5"/>
            <p:cNvSpPr/>
            <p:nvPr/>
          </p:nvSpPr>
          <p:spPr>
            <a:xfrm>
              <a:off x="3048677" y="1263148"/>
              <a:ext cx="27616" cy="29894"/>
            </a:xfrm>
            <a:custGeom>
              <a:rect b="b" l="l" r="r" t="t"/>
              <a:pathLst>
                <a:path extrusionOk="0" h="958" w="885">
                  <a:moveTo>
                    <a:pt x="428" y="1"/>
                  </a:moveTo>
                  <a:lnTo>
                    <a:pt x="428" y="1"/>
                  </a:lnTo>
                  <a:cubicBezTo>
                    <a:pt x="491" y="95"/>
                    <a:pt x="534" y="198"/>
                    <a:pt x="534" y="310"/>
                  </a:cubicBezTo>
                  <a:cubicBezTo>
                    <a:pt x="536" y="500"/>
                    <a:pt x="405" y="674"/>
                    <a:pt x="239" y="769"/>
                  </a:cubicBezTo>
                  <a:cubicBezTo>
                    <a:pt x="165" y="812"/>
                    <a:pt x="84" y="840"/>
                    <a:pt x="1" y="861"/>
                  </a:cubicBezTo>
                  <a:cubicBezTo>
                    <a:pt x="21" y="869"/>
                    <a:pt x="38" y="880"/>
                    <a:pt x="57" y="886"/>
                  </a:cubicBezTo>
                  <a:cubicBezTo>
                    <a:pt x="97" y="900"/>
                    <a:pt x="132" y="905"/>
                    <a:pt x="167" y="905"/>
                  </a:cubicBezTo>
                  <a:cubicBezTo>
                    <a:pt x="175" y="905"/>
                    <a:pt x="182" y="905"/>
                    <a:pt x="190" y="904"/>
                  </a:cubicBezTo>
                  <a:cubicBezTo>
                    <a:pt x="212" y="916"/>
                    <a:pt x="233" y="928"/>
                    <a:pt x="257" y="936"/>
                  </a:cubicBezTo>
                  <a:cubicBezTo>
                    <a:pt x="304" y="950"/>
                    <a:pt x="352" y="957"/>
                    <a:pt x="400" y="957"/>
                  </a:cubicBezTo>
                  <a:cubicBezTo>
                    <a:pt x="436" y="957"/>
                    <a:pt x="471" y="953"/>
                    <a:pt x="507" y="945"/>
                  </a:cubicBezTo>
                  <a:lnTo>
                    <a:pt x="628" y="900"/>
                  </a:lnTo>
                  <a:cubicBezTo>
                    <a:pt x="701" y="860"/>
                    <a:pt x="761" y="804"/>
                    <a:pt x="806" y="733"/>
                  </a:cubicBezTo>
                  <a:cubicBezTo>
                    <a:pt x="841" y="680"/>
                    <a:pt x="862" y="623"/>
                    <a:pt x="867" y="561"/>
                  </a:cubicBezTo>
                  <a:cubicBezTo>
                    <a:pt x="884" y="499"/>
                    <a:pt x="883" y="436"/>
                    <a:pt x="866" y="373"/>
                  </a:cubicBezTo>
                  <a:cubicBezTo>
                    <a:pt x="846" y="288"/>
                    <a:pt x="808" y="214"/>
                    <a:pt x="748" y="152"/>
                  </a:cubicBezTo>
                  <a:cubicBezTo>
                    <a:pt x="690" y="91"/>
                    <a:pt x="622" y="48"/>
                    <a:pt x="543" y="23"/>
                  </a:cubicBezTo>
                  <a:cubicBezTo>
                    <a:pt x="514" y="11"/>
                    <a:pt x="481" y="6"/>
                    <a:pt x="448" y="3"/>
                  </a:cubicBezTo>
                  <a:cubicBezTo>
                    <a:pt x="440" y="2"/>
                    <a:pt x="434" y="2"/>
                    <a:pt x="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5"/>
            <p:cNvSpPr/>
            <p:nvPr/>
          </p:nvSpPr>
          <p:spPr>
            <a:xfrm>
              <a:off x="3047210" y="1173652"/>
              <a:ext cx="21500" cy="26587"/>
            </a:xfrm>
            <a:custGeom>
              <a:rect b="b" l="l" r="r" t="t"/>
              <a:pathLst>
                <a:path extrusionOk="0" h="852" w="689">
                  <a:moveTo>
                    <a:pt x="382" y="0"/>
                  </a:moveTo>
                  <a:cubicBezTo>
                    <a:pt x="433" y="105"/>
                    <a:pt x="441" y="236"/>
                    <a:pt x="407" y="349"/>
                  </a:cubicBezTo>
                  <a:cubicBezTo>
                    <a:pt x="350" y="531"/>
                    <a:pt x="205" y="673"/>
                    <a:pt x="47" y="779"/>
                  </a:cubicBezTo>
                  <a:cubicBezTo>
                    <a:pt x="32" y="789"/>
                    <a:pt x="16" y="799"/>
                    <a:pt x="1" y="807"/>
                  </a:cubicBezTo>
                  <a:cubicBezTo>
                    <a:pt x="19" y="817"/>
                    <a:pt x="38" y="825"/>
                    <a:pt x="51" y="830"/>
                  </a:cubicBezTo>
                  <a:cubicBezTo>
                    <a:pt x="53" y="830"/>
                    <a:pt x="54" y="831"/>
                    <a:pt x="56" y="832"/>
                  </a:cubicBezTo>
                  <a:cubicBezTo>
                    <a:pt x="74" y="839"/>
                    <a:pt x="93" y="842"/>
                    <a:pt x="112" y="842"/>
                  </a:cubicBezTo>
                  <a:cubicBezTo>
                    <a:pt x="132" y="848"/>
                    <a:pt x="153" y="851"/>
                    <a:pt x="175" y="851"/>
                  </a:cubicBezTo>
                  <a:cubicBezTo>
                    <a:pt x="191" y="851"/>
                    <a:pt x="207" y="850"/>
                    <a:pt x="224" y="846"/>
                  </a:cubicBezTo>
                  <a:cubicBezTo>
                    <a:pt x="298" y="840"/>
                    <a:pt x="266" y="847"/>
                    <a:pt x="337" y="821"/>
                  </a:cubicBezTo>
                  <a:cubicBezTo>
                    <a:pt x="360" y="811"/>
                    <a:pt x="377" y="808"/>
                    <a:pt x="395" y="798"/>
                  </a:cubicBezTo>
                  <a:cubicBezTo>
                    <a:pt x="397" y="797"/>
                    <a:pt x="399" y="795"/>
                    <a:pt x="400" y="794"/>
                  </a:cubicBezTo>
                  <a:cubicBezTo>
                    <a:pt x="428" y="776"/>
                    <a:pt x="467" y="748"/>
                    <a:pt x="493" y="728"/>
                  </a:cubicBezTo>
                  <a:cubicBezTo>
                    <a:pt x="497" y="724"/>
                    <a:pt x="501" y="721"/>
                    <a:pt x="504" y="717"/>
                  </a:cubicBezTo>
                  <a:cubicBezTo>
                    <a:pt x="506" y="716"/>
                    <a:pt x="507" y="714"/>
                    <a:pt x="509" y="712"/>
                  </a:cubicBezTo>
                  <a:cubicBezTo>
                    <a:pt x="509" y="712"/>
                    <a:pt x="510" y="711"/>
                    <a:pt x="511" y="710"/>
                  </a:cubicBezTo>
                  <a:lnTo>
                    <a:pt x="579" y="626"/>
                  </a:lnTo>
                  <a:cubicBezTo>
                    <a:pt x="580" y="626"/>
                    <a:pt x="580" y="625"/>
                    <a:pt x="581" y="624"/>
                  </a:cubicBezTo>
                  <a:cubicBezTo>
                    <a:pt x="596" y="592"/>
                    <a:pt x="612" y="559"/>
                    <a:pt x="626" y="527"/>
                  </a:cubicBezTo>
                  <a:lnTo>
                    <a:pt x="628" y="524"/>
                  </a:lnTo>
                  <a:lnTo>
                    <a:pt x="630" y="514"/>
                  </a:lnTo>
                  <a:cubicBezTo>
                    <a:pt x="632" y="512"/>
                    <a:pt x="634" y="509"/>
                    <a:pt x="636" y="507"/>
                  </a:cubicBezTo>
                  <a:cubicBezTo>
                    <a:pt x="660" y="470"/>
                    <a:pt x="675" y="430"/>
                    <a:pt x="679" y="386"/>
                  </a:cubicBezTo>
                  <a:cubicBezTo>
                    <a:pt x="687" y="358"/>
                    <a:pt x="688" y="329"/>
                    <a:pt x="682" y="300"/>
                  </a:cubicBezTo>
                  <a:cubicBezTo>
                    <a:pt x="682" y="255"/>
                    <a:pt x="669" y="212"/>
                    <a:pt x="646" y="171"/>
                  </a:cubicBezTo>
                  <a:cubicBezTo>
                    <a:pt x="630" y="148"/>
                    <a:pt x="613" y="125"/>
                    <a:pt x="596" y="101"/>
                  </a:cubicBezTo>
                  <a:cubicBezTo>
                    <a:pt x="555" y="59"/>
                    <a:pt x="508" y="30"/>
                    <a:pt x="453" y="12"/>
                  </a:cubicBezTo>
                  <a:cubicBezTo>
                    <a:pt x="429" y="8"/>
                    <a:pt x="406" y="4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5"/>
            <p:cNvSpPr/>
            <p:nvPr/>
          </p:nvSpPr>
          <p:spPr>
            <a:xfrm>
              <a:off x="3044183" y="1271667"/>
              <a:ext cx="7052" cy="7832"/>
            </a:xfrm>
            <a:custGeom>
              <a:rect b="b" l="l" r="r" t="t"/>
              <a:pathLst>
                <a:path extrusionOk="0" h="251" w="226">
                  <a:moveTo>
                    <a:pt x="125" y="0"/>
                  </a:moveTo>
                  <a:cubicBezTo>
                    <a:pt x="115" y="1"/>
                    <a:pt x="106" y="2"/>
                    <a:pt x="97" y="2"/>
                  </a:cubicBezTo>
                  <a:cubicBezTo>
                    <a:pt x="88" y="5"/>
                    <a:pt x="80" y="10"/>
                    <a:pt x="70" y="13"/>
                  </a:cubicBezTo>
                  <a:cubicBezTo>
                    <a:pt x="66" y="15"/>
                    <a:pt x="55" y="22"/>
                    <a:pt x="48" y="29"/>
                  </a:cubicBezTo>
                  <a:cubicBezTo>
                    <a:pt x="38" y="40"/>
                    <a:pt x="29" y="51"/>
                    <a:pt x="20" y="64"/>
                  </a:cubicBezTo>
                  <a:cubicBezTo>
                    <a:pt x="20" y="65"/>
                    <a:pt x="19" y="66"/>
                    <a:pt x="18" y="67"/>
                  </a:cubicBezTo>
                  <a:cubicBezTo>
                    <a:pt x="18" y="68"/>
                    <a:pt x="18" y="69"/>
                    <a:pt x="17" y="69"/>
                  </a:cubicBezTo>
                  <a:cubicBezTo>
                    <a:pt x="15" y="73"/>
                    <a:pt x="13" y="79"/>
                    <a:pt x="11" y="83"/>
                  </a:cubicBezTo>
                  <a:cubicBezTo>
                    <a:pt x="7" y="90"/>
                    <a:pt x="3" y="100"/>
                    <a:pt x="3" y="109"/>
                  </a:cubicBezTo>
                  <a:cubicBezTo>
                    <a:pt x="1" y="117"/>
                    <a:pt x="0" y="123"/>
                    <a:pt x="0" y="130"/>
                  </a:cubicBezTo>
                  <a:cubicBezTo>
                    <a:pt x="1" y="142"/>
                    <a:pt x="2" y="154"/>
                    <a:pt x="3" y="165"/>
                  </a:cubicBezTo>
                  <a:cubicBezTo>
                    <a:pt x="4" y="169"/>
                    <a:pt x="4" y="172"/>
                    <a:pt x="6" y="174"/>
                  </a:cubicBezTo>
                  <a:cubicBezTo>
                    <a:pt x="9" y="182"/>
                    <a:pt x="12" y="191"/>
                    <a:pt x="15" y="199"/>
                  </a:cubicBezTo>
                  <a:cubicBezTo>
                    <a:pt x="20" y="205"/>
                    <a:pt x="25" y="213"/>
                    <a:pt x="30" y="220"/>
                  </a:cubicBezTo>
                  <a:cubicBezTo>
                    <a:pt x="37" y="225"/>
                    <a:pt x="43" y="230"/>
                    <a:pt x="49" y="236"/>
                  </a:cubicBezTo>
                  <a:cubicBezTo>
                    <a:pt x="60" y="243"/>
                    <a:pt x="71" y="247"/>
                    <a:pt x="84" y="248"/>
                  </a:cubicBezTo>
                  <a:cubicBezTo>
                    <a:pt x="89" y="250"/>
                    <a:pt x="94" y="251"/>
                    <a:pt x="99" y="251"/>
                  </a:cubicBezTo>
                  <a:cubicBezTo>
                    <a:pt x="103" y="251"/>
                    <a:pt x="106" y="250"/>
                    <a:pt x="110" y="249"/>
                  </a:cubicBezTo>
                  <a:cubicBezTo>
                    <a:pt x="120" y="249"/>
                    <a:pt x="128" y="248"/>
                    <a:pt x="135" y="243"/>
                  </a:cubicBezTo>
                  <a:cubicBezTo>
                    <a:pt x="144" y="242"/>
                    <a:pt x="152" y="238"/>
                    <a:pt x="158" y="231"/>
                  </a:cubicBezTo>
                  <a:cubicBezTo>
                    <a:pt x="169" y="225"/>
                    <a:pt x="178" y="216"/>
                    <a:pt x="184" y="204"/>
                  </a:cubicBezTo>
                  <a:cubicBezTo>
                    <a:pt x="188" y="198"/>
                    <a:pt x="192" y="192"/>
                    <a:pt x="196" y="186"/>
                  </a:cubicBezTo>
                  <a:cubicBezTo>
                    <a:pt x="197" y="185"/>
                    <a:pt x="198" y="184"/>
                    <a:pt x="198" y="183"/>
                  </a:cubicBezTo>
                  <a:cubicBezTo>
                    <a:pt x="203" y="176"/>
                    <a:pt x="208" y="168"/>
                    <a:pt x="210" y="158"/>
                  </a:cubicBezTo>
                  <a:cubicBezTo>
                    <a:pt x="211" y="156"/>
                    <a:pt x="211" y="155"/>
                    <a:pt x="212" y="153"/>
                  </a:cubicBezTo>
                  <a:cubicBezTo>
                    <a:pt x="213" y="151"/>
                    <a:pt x="214" y="149"/>
                    <a:pt x="214" y="147"/>
                  </a:cubicBezTo>
                  <a:cubicBezTo>
                    <a:pt x="216" y="142"/>
                    <a:pt x="219" y="138"/>
                    <a:pt x="220" y="135"/>
                  </a:cubicBezTo>
                  <a:cubicBezTo>
                    <a:pt x="224" y="122"/>
                    <a:pt x="225" y="108"/>
                    <a:pt x="223" y="94"/>
                  </a:cubicBezTo>
                  <a:cubicBezTo>
                    <a:pt x="224" y="89"/>
                    <a:pt x="223" y="85"/>
                    <a:pt x="221" y="80"/>
                  </a:cubicBezTo>
                  <a:cubicBezTo>
                    <a:pt x="221" y="78"/>
                    <a:pt x="220" y="75"/>
                    <a:pt x="219" y="72"/>
                  </a:cubicBezTo>
                  <a:cubicBezTo>
                    <a:pt x="216" y="65"/>
                    <a:pt x="214" y="58"/>
                    <a:pt x="211" y="49"/>
                  </a:cubicBezTo>
                  <a:cubicBezTo>
                    <a:pt x="205" y="38"/>
                    <a:pt x="197" y="29"/>
                    <a:pt x="188" y="22"/>
                  </a:cubicBezTo>
                  <a:cubicBezTo>
                    <a:pt x="181" y="17"/>
                    <a:pt x="175" y="13"/>
                    <a:pt x="168" y="10"/>
                  </a:cubicBezTo>
                  <a:cubicBezTo>
                    <a:pt x="157" y="4"/>
                    <a:pt x="146" y="1"/>
                    <a:pt x="133" y="1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5"/>
            <p:cNvSpPr/>
            <p:nvPr/>
          </p:nvSpPr>
          <p:spPr>
            <a:xfrm>
              <a:off x="3042810" y="1183076"/>
              <a:ext cx="5492" cy="6272"/>
            </a:xfrm>
            <a:custGeom>
              <a:rect b="b" l="l" r="r" t="t"/>
              <a:pathLst>
                <a:path extrusionOk="0" h="201" w="176">
                  <a:moveTo>
                    <a:pt x="89" y="0"/>
                  </a:moveTo>
                  <a:cubicBezTo>
                    <a:pt x="75" y="0"/>
                    <a:pt x="62" y="4"/>
                    <a:pt x="51" y="10"/>
                  </a:cubicBezTo>
                  <a:cubicBezTo>
                    <a:pt x="45" y="14"/>
                    <a:pt x="39" y="18"/>
                    <a:pt x="34" y="23"/>
                  </a:cubicBezTo>
                  <a:cubicBezTo>
                    <a:pt x="22" y="33"/>
                    <a:pt x="15" y="45"/>
                    <a:pt x="11" y="58"/>
                  </a:cubicBezTo>
                  <a:cubicBezTo>
                    <a:pt x="8" y="70"/>
                    <a:pt x="6" y="81"/>
                    <a:pt x="3" y="94"/>
                  </a:cubicBezTo>
                  <a:cubicBezTo>
                    <a:pt x="0" y="104"/>
                    <a:pt x="0" y="115"/>
                    <a:pt x="3" y="126"/>
                  </a:cubicBezTo>
                  <a:cubicBezTo>
                    <a:pt x="5" y="134"/>
                    <a:pt x="8" y="141"/>
                    <a:pt x="12" y="148"/>
                  </a:cubicBezTo>
                  <a:lnTo>
                    <a:pt x="13" y="149"/>
                  </a:lnTo>
                  <a:cubicBezTo>
                    <a:pt x="13" y="151"/>
                    <a:pt x="14" y="152"/>
                    <a:pt x="14" y="155"/>
                  </a:cubicBezTo>
                  <a:cubicBezTo>
                    <a:pt x="15" y="158"/>
                    <a:pt x="17" y="160"/>
                    <a:pt x="18" y="163"/>
                  </a:cubicBezTo>
                  <a:cubicBezTo>
                    <a:pt x="23" y="173"/>
                    <a:pt x="32" y="183"/>
                    <a:pt x="42" y="189"/>
                  </a:cubicBezTo>
                  <a:cubicBezTo>
                    <a:pt x="50" y="194"/>
                    <a:pt x="58" y="197"/>
                    <a:pt x="67" y="199"/>
                  </a:cubicBezTo>
                  <a:cubicBezTo>
                    <a:pt x="72" y="200"/>
                    <a:pt x="77" y="200"/>
                    <a:pt x="81" y="200"/>
                  </a:cubicBezTo>
                  <a:cubicBezTo>
                    <a:pt x="86" y="200"/>
                    <a:pt x="90" y="200"/>
                    <a:pt x="95" y="199"/>
                  </a:cubicBezTo>
                  <a:cubicBezTo>
                    <a:pt x="107" y="195"/>
                    <a:pt x="118" y="189"/>
                    <a:pt x="127" y="181"/>
                  </a:cubicBezTo>
                  <a:cubicBezTo>
                    <a:pt x="130" y="179"/>
                    <a:pt x="132" y="177"/>
                    <a:pt x="135" y="174"/>
                  </a:cubicBezTo>
                  <a:cubicBezTo>
                    <a:pt x="136" y="173"/>
                    <a:pt x="137" y="172"/>
                    <a:pt x="138" y="171"/>
                  </a:cubicBezTo>
                  <a:lnTo>
                    <a:pt x="142" y="169"/>
                  </a:lnTo>
                  <a:cubicBezTo>
                    <a:pt x="146" y="163"/>
                    <a:pt x="150" y="158"/>
                    <a:pt x="155" y="152"/>
                  </a:cubicBezTo>
                  <a:cubicBezTo>
                    <a:pt x="159" y="146"/>
                    <a:pt x="163" y="140"/>
                    <a:pt x="165" y="133"/>
                  </a:cubicBezTo>
                  <a:cubicBezTo>
                    <a:pt x="167" y="124"/>
                    <a:pt x="168" y="117"/>
                    <a:pt x="170" y="108"/>
                  </a:cubicBezTo>
                  <a:cubicBezTo>
                    <a:pt x="174" y="98"/>
                    <a:pt x="175" y="87"/>
                    <a:pt x="173" y="76"/>
                  </a:cubicBezTo>
                  <a:cubicBezTo>
                    <a:pt x="173" y="65"/>
                    <a:pt x="170" y="54"/>
                    <a:pt x="164" y="45"/>
                  </a:cubicBezTo>
                  <a:cubicBezTo>
                    <a:pt x="158" y="34"/>
                    <a:pt x="152" y="26"/>
                    <a:pt x="143" y="20"/>
                  </a:cubicBezTo>
                  <a:cubicBezTo>
                    <a:pt x="135" y="12"/>
                    <a:pt x="126" y="7"/>
                    <a:pt x="115" y="4"/>
                  </a:cubicBezTo>
                  <a:cubicBezTo>
                    <a:pt x="108" y="3"/>
                    <a:pt x="101" y="2"/>
                    <a:pt x="95" y="1"/>
                  </a:cubicBezTo>
                  <a:cubicBezTo>
                    <a:pt x="93" y="1"/>
                    <a:pt x="91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5"/>
            <p:cNvSpPr/>
            <p:nvPr/>
          </p:nvSpPr>
          <p:spPr>
            <a:xfrm>
              <a:off x="3059567" y="1305525"/>
              <a:ext cx="26056" cy="25245"/>
            </a:xfrm>
            <a:custGeom>
              <a:rect b="b" l="l" r="r" t="t"/>
              <a:pathLst>
                <a:path extrusionOk="0" h="809" w="835">
                  <a:moveTo>
                    <a:pt x="680" y="1"/>
                  </a:moveTo>
                  <a:cubicBezTo>
                    <a:pt x="658" y="1"/>
                    <a:pt x="636" y="6"/>
                    <a:pt x="618" y="18"/>
                  </a:cubicBezTo>
                  <a:cubicBezTo>
                    <a:pt x="586" y="39"/>
                    <a:pt x="554" y="57"/>
                    <a:pt x="520" y="73"/>
                  </a:cubicBezTo>
                  <a:cubicBezTo>
                    <a:pt x="477" y="94"/>
                    <a:pt x="441" y="122"/>
                    <a:pt x="404" y="151"/>
                  </a:cubicBezTo>
                  <a:cubicBezTo>
                    <a:pt x="378" y="168"/>
                    <a:pt x="352" y="185"/>
                    <a:pt x="331" y="206"/>
                  </a:cubicBezTo>
                  <a:cubicBezTo>
                    <a:pt x="315" y="221"/>
                    <a:pt x="302" y="237"/>
                    <a:pt x="286" y="252"/>
                  </a:cubicBezTo>
                  <a:cubicBezTo>
                    <a:pt x="261" y="276"/>
                    <a:pt x="234" y="297"/>
                    <a:pt x="206" y="318"/>
                  </a:cubicBezTo>
                  <a:cubicBezTo>
                    <a:pt x="191" y="328"/>
                    <a:pt x="176" y="338"/>
                    <a:pt x="162" y="351"/>
                  </a:cubicBezTo>
                  <a:cubicBezTo>
                    <a:pt x="152" y="362"/>
                    <a:pt x="143" y="373"/>
                    <a:pt x="132" y="382"/>
                  </a:cubicBezTo>
                  <a:cubicBezTo>
                    <a:pt x="112" y="402"/>
                    <a:pt x="92" y="421"/>
                    <a:pt x="71" y="438"/>
                  </a:cubicBezTo>
                  <a:cubicBezTo>
                    <a:pt x="36" y="467"/>
                    <a:pt x="16" y="515"/>
                    <a:pt x="8" y="558"/>
                  </a:cubicBezTo>
                  <a:cubicBezTo>
                    <a:pt x="0" y="604"/>
                    <a:pt x="4" y="657"/>
                    <a:pt x="28" y="697"/>
                  </a:cubicBezTo>
                  <a:cubicBezTo>
                    <a:pt x="48" y="730"/>
                    <a:pt x="73" y="757"/>
                    <a:pt x="104" y="778"/>
                  </a:cubicBezTo>
                  <a:cubicBezTo>
                    <a:pt x="137" y="801"/>
                    <a:pt x="176" y="809"/>
                    <a:pt x="216" y="809"/>
                  </a:cubicBezTo>
                  <a:cubicBezTo>
                    <a:pt x="233" y="809"/>
                    <a:pt x="250" y="808"/>
                    <a:pt x="267" y="805"/>
                  </a:cubicBezTo>
                  <a:cubicBezTo>
                    <a:pt x="345" y="795"/>
                    <a:pt x="424" y="778"/>
                    <a:pt x="490" y="735"/>
                  </a:cubicBezTo>
                  <a:cubicBezTo>
                    <a:pt x="556" y="693"/>
                    <a:pt x="620" y="647"/>
                    <a:pt x="676" y="594"/>
                  </a:cubicBezTo>
                  <a:cubicBezTo>
                    <a:pt x="713" y="560"/>
                    <a:pt x="739" y="523"/>
                    <a:pt x="761" y="480"/>
                  </a:cubicBezTo>
                  <a:cubicBezTo>
                    <a:pt x="791" y="422"/>
                    <a:pt x="820" y="367"/>
                    <a:pt x="827" y="301"/>
                  </a:cubicBezTo>
                  <a:cubicBezTo>
                    <a:pt x="834" y="238"/>
                    <a:pt x="828" y="174"/>
                    <a:pt x="822" y="111"/>
                  </a:cubicBezTo>
                  <a:cubicBezTo>
                    <a:pt x="816" y="46"/>
                    <a:pt x="745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5"/>
            <p:cNvSpPr/>
            <p:nvPr/>
          </p:nvSpPr>
          <p:spPr>
            <a:xfrm>
              <a:off x="3091053" y="1215186"/>
              <a:ext cx="10017" cy="14292"/>
            </a:xfrm>
            <a:custGeom>
              <a:rect b="b" l="l" r="r" t="t"/>
              <a:pathLst>
                <a:path extrusionOk="0" h="458" w="321">
                  <a:moveTo>
                    <a:pt x="18" y="161"/>
                  </a:moveTo>
                  <a:cubicBezTo>
                    <a:pt x="18" y="163"/>
                    <a:pt x="17" y="166"/>
                    <a:pt x="17" y="168"/>
                  </a:cubicBezTo>
                  <a:cubicBezTo>
                    <a:pt x="17" y="166"/>
                    <a:pt x="18" y="164"/>
                    <a:pt x="18" y="161"/>
                  </a:cubicBezTo>
                  <a:close/>
                  <a:moveTo>
                    <a:pt x="161" y="0"/>
                  </a:moveTo>
                  <a:cubicBezTo>
                    <a:pt x="121" y="0"/>
                    <a:pt x="82" y="18"/>
                    <a:pt x="62" y="55"/>
                  </a:cubicBezTo>
                  <a:cubicBezTo>
                    <a:pt x="58" y="62"/>
                    <a:pt x="54" y="71"/>
                    <a:pt x="48" y="77"/>
                  </a:cubicBezTo>
                  <a:cubicBezTo>
                    <a:pt x="46" y="81"/>
                    <a:pt x="44" y="85"/>
                    <a:pt x="41" y="88"/>
                  </a:cubicBezTo>
                  <a:cubicBezTo>
                    <a:pt x="30" y="105"/>
                    <a:pt x="25" y="120"/>
                    <a:pt x="22" y="137"/>
                  </a:cubicBezTo>
                  <a:lnTo>
                    <a:pt x="22" y="137"/>
                  </a:lnTo>
                  <a:cubicBezTo>
                    <a:pt x="22" y="135"/>
                    <a:pt x="23" y="132"/>
                    <a:pt x="23" y="130"/>
                  </a:cubicBezTo>
                  <a:lnTo>
                    <a:pt x="23" y="130"/>
                  </a:lnTo>
                  <a:cubicBezTo>
                    <a:pt x="20" y="148"/>
                    <a:pt x="16" y="165"/>
                    <a:pt x="11" y="182"/>
                  </a:cubicBezTo>
                  <a:cubicBezTo>
                    <a:pt x="5" y="199"/>
                    <a:pt x="0" y="212"/>
                    <a:pt x="0" y="233"/>
                  </a:cubicBezTo>
                  <a:cubicBezTo>
                    <a:pt x="0" y="249"/>
                    <a:pt x="3" y="266"/>
                    <a:pt x="5" y="282"/>
                  </a:cubicBezTo>
                  <a:cubicBezTo>
                    <a:pt x="5" y="297"/>
                    <a:pt x="5" y="312"/>
                    <a:pt x="6" y="327"/>
                  </a:cubicBezTo>
                  <a:cubicBezTo>
                    <a:pt x="7" y="349"/>
                    <a:pt x="11" y="372"/>
                    <a:pt x="21" y="392"/>
                  </a:cubicBezTo>
                  <a:cubicBezTo>
                    <a:pt x="35" y="416"/>
                    <a:pt x="56" y="435"/>
                    <a:pt x="80" y="445"/>
                  </a:cubicBezTo>
                  <a:cubicBezTo>
                    <a:pt x="97" y="453"/>
                    <a:pt x="115" y="457"/>
                    <a:pt x="133" y="457"/>
                  </a:cubicBezTo>
                  <a:cubicBezTo>
                    <a:pt x="163" y="457"/>
                    <a:pt x="193" y="446"/>
                    <a:pt x="218" y="424"/>
                  </a:cubicBezTo>
                  <a:cubicBezTo>
                    <a:pt x="233" y="412"/>
                    <a:pt x="246" y="392"/>
                    <a:pt x="258" y="378"/>
                  </a:cubicBezTo>
                  <a:cubicBezTo>
                    <a:pt x="264" y="371"/>
                    <a:pt x="269" y="364"/>
                    <a:pt x="274" y="356"/>
                  </a:cubicBezTo>
                  <a:cubicBezTo>
                    <a:pt x="301" y="320"/>
                    <a:pt x="320" y="280"/>
                    <a:pt x="319" y="234"/>
                  </a:cubicBezTo>
                  <a:cubicBezTo>
                    <a:pt x="319" y="201"/>
                    <a:pt x="317" y="169"/>
                    <a:pt x="311" y="138"/>
                  </a:cubicBezTo>
                  <a:cubicBezTo>
                    <a:pt x="304" y="99"/>
                    <a:pt x="275" y="65"/>
                    <a:pt x="249" y="37"/>
                  </a:cubicBezTo>
                  <a:cubicBezTo>
                    <a:pt x="227" y="13"/>
                    <a:pt x="194" y="0"/>
                    <a:pt x="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5"/>
            <p:cNvSpPr/>
            <p:nvPr/>
          </p:nvSpPr>
          <p:spPr>
            <a:xfrm>
              <a:off x="3000995" y="1361569"/>
              <a:ext cx="21844" cy="22967"/>
            </a:xfrm>
            <a:custGeom>
              <a:rect b="b" l="l" r="r" t="t"/>
              <a:pathLst>
                <a:path extrusionOk="0" h="736" w="700">
                  <a:moveTo>
                    <a:pt x="292" y="1"/>
                  </a:moveTo>
                  <a:cubicBezTo>
                    <a:pt x="273" y="1"/>
                    <a:pt x="253" y="3"/>
                    <a:pt x="233" y="9"/>
                  </a:cubicBezTo>
                  <a:lnTo>
                    <a:pt x="159" y="37"/>
                  </a:lnTo>
                  <a:cubicBezTo>
                    <a:pt x="114" y="61"/>
                    <a:pt x="77" y="96"/>
                    <a:pt x="50" y="140"/>
                  </a:cubicBezTo>
                  <a:cubicBezTo>
                    <a:pt x="39" y="162"/>
                    <a:pt x="29" y="185"/>
                    <a:pt x="18" y="208"/>
                  </a:cubicBezTo>
                  <a:cubicBezTo>
                    <a:pt x="3" y="258"/>
                    <a:pt x="1" y="309"/>
                    <a:pt x="12" y="360"/>
                  </a:cubicBezTo>
                  <a:cubicBezTo>
                    <a:pt x="27" y="409"/>
                    <a:pt x="44" y="459"/>
                    <a:pt x="70" y="503"/>
                  </a:cubicBezTo>
                  <a:cubicBezTo>
                    <a:pt x="90" y="534"/>
                    <a:pt x="112" y="563"/>
                    <a:pt x="134" y="593"/>
                  </a:cubicBezTo>
                  <a:cubicBezTo>
                    <a:pt x="142" y="603"/>
                    <a:pt x="151" y="613"/>
                    <a:pt x="161" y="622"/>
                  </a:cubicBezTo>
                  <a:cubicBezTo>
                    <a:pt x="165" y="627"/>
                    <a:pt x="170" y="632"/>
                    <a:pt x="174" y="636"/>
                  </a:cubicBezTo>
                  <a:cubicBezTo>
                    <a:pt x="175" y="637"/>
                    <a:pt x="176" y="638"/>
                    <a:pt x="178" y="638"/>
                  </a:cubicBezTo>
                  <a:cubicBezTo>
                    <a:pt x="203" y="667"/>
                    <a:pt x="233" y="688"/>
                    <a:pt x="269" y="701"/>
                  </a:cubicBezTo>
                  <a:cubicBezTo>
                    <a:pt x="290" y="710"/>
                    <a:pt x="294" y="714"/>
                    <a:pt x="309" y="717"/>
                  </a:cubicBezTo>
                  <a:cubicBezTo>
                    <a:pt x="342" y="724"/>
                    <a:pt x="376" y="732"/>
                    <a:pt x="410" y="734"/>
                  </a:cubicBezTo>
                  <a:lnTo>
                    <a:pt x="420" y="734"/>
                  </a:lnTo>
                  <a:lnTo>
                    <a:pt x="423" y="735"/>
                  </a:lnTo>
                  <a:cubicBezTo>
                    <a:pt x="447" y="732"/>
                    <a:pt x="471" y="730"/>
                    <a:pt x="494" y="728"/>
                  </a:cubicBezTo>
                  <a:cubicBezTo>
                    <a:pt x="505" y="724"/>
                    <a:pt x="517" y="719"/>
                    <a:pt x="528" y="715"/>
                  </a:cubicBezTo>
                  <a:cubicBezTo>
                    <a:pt x="562" y="706"/>
                    <a:pt x="590" y="689"/>
                    <a:pt x="615" y="664"/>
                  </a:cubicBezTo>
                  <a:cubicBezTo>
                    <a:pt x="616" y="663"/>
                    <a:pt x="616" y="663"/>
                    <a:pt x="617" y="662"/>
                  </a:cubicBezTo>
                  <a:cubicBezTo>
                    <a:pt x="618" y="661"/>
                    <a:pt x="620" y="659"/>
                    <a:pt x="622" y="658"/>
                  </a:cubicBezTo>
                  <a:cubicBezTo>
                    <a:pt x="664" y="616"/>
                    <a:pt x="690" y="562"/>
                    <a:pt x="695" y="503"/>
                  </a:cubicBezTo>
                  <a:cubicBezTo>
                    <a:pt x="695" y="500"/>
                    <a:pt x="695" y="497"/>
                    <a:pt x="695" y="494"/>
                  </a:cubicBezTo>
                  <a:cubicBezTo>
                    <a:pt x="700" y="453"/>
                    <a:pt x="690" y="419"/>
                    <a:pt x="677" y="382"/>
                  </a:cubicBezTo>
                  <a:cubicBezTo>
                    <a:pt x="668" y="361"/>
                    <a:pt x="659" y="342"/>
                    <a:pt x="651" y="321"/>
                  </a:cubicBezTo>
                  <a:cubicBezTo>
                    <a:pt x="649" y="314"/>
                    <a:pt x="646" y="308"/>
                    <a:pt x="644" y="302"/>
                  </a:cubicBezTo>
                  <a:cubicBezTo>
                    <a:pt x="630" y="282"/>
                    <a:pt x="615" y="261"/>
                    <a:pt x="600" y="241"/>
                  </a:cubicBezTo>
                  <a:cubicBezTo>
                    <a:pt x="597" y="238"/>
                    <a:pt x="594" y="235"/>
                    <a:pt x="591" y="232"/>
                  </a:cubicBezTo>
                  <a:cubicBezTo>
                    <a:pt x="586" y="223"/>
                    <a:pt x="582" y="215"/>
                    <a:pt x="576" y="206"/>
                  </a:cubicBezTo>
                  <a:cubicBezTo>
                    <a:pt x="568" y="176"/>
                    <a:pt x="554" y="148"/>
                    <a:pt x="534" y="125"/>
                  </a:cubicBezTo>
                  <a:cubicBezTo>
                    <a:pt x="515" y="91"/>
                    <a:pt x="488" y="65"/>
                    <a:pt x="454" y="46"/>
                  </a:cubicBezTo>
                  <a:cubicBezTo>
                    <a:pt x="421" y="24"/>
                    <a:pt x="387" y="12"/>
                    <a:pt x="348" y="8"/>
                  </a:cubicBezTo>
                  <a:cubicBezTo>
                    <a:pt x="330" y="3"/>
                    <a:pt x="311" y="1"/>
                    <a:pt x="2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5"/>
            <p:cNvSpPr/>
            <p:nvPr/>
          </p:nvSpPr>
          <p:spPr>
            <a:xfrm>
              <a:off x="2990979" y="1334857"/>
              <a:ext cx="15166" cy="15041"/>
            </a:xfrm>
            <a:custGeom>
              <a:rect b="b" l="l" r="r" t="t"/>
              <a:pathLst>
                <a:path extrusionOk="0" h="482" w="486">
                  <a:moveTo>
                    <a:pt x="224" y="0"/>
                  </a:moveTo>
                  <a:cubicBezTo>
                    <a:pt x="209" y="1"/>
                    <a:pt x="184" y="3"/>
                    <a:pt x="168" y="6"/>
                  </a:cubicBezTo>
                  <a:cubicBezTo>
                    <a:pt x="167" y="6"/>
                    <a:pt x="166" y="7"/>
                    <a:pt x="164" y="7"/>
                  </a:cubicBezTo>
                  <a:cubicBezTo>
                    <a:pt x="129" y="15"/>
                    <a:pt x="99" y="32"/>
                    <a:pt x="72" y="56"/>
                  </a:cubicBezTo>
                  <a:cubicBezTo>
                    <a:pt x="46" y="80"/>
                    <a:pt x="29" y="109"/>
                    <a:pt x="18" y="143"/>
                  </a:cubicBezTo>
                  <a:cubicBezTo>
                    <a:pt x="0" y="199"/>
                    <a:pt x="10" y="264"/>
                    <a:pt x="43" y="313"/>
                  </a:cubicBezTo>
                  <a:cubicBezTo>
                    <a:pt x="44" y="313"/>
                    <a:pt x="44" y="313"/>
                    <a:pt x="44" y="314"/>
                  </a:cubicBezTo>
                  <a:cubicBezTo>
                    <a:pt x="45" y="316"/>
                    <a:pt x="47" y="320"/>
                    <a:pt x="50" y="322"/>
                  </a:cubicBezTo>
                  <a:lnTo>
                    <a:pt x="50" y="323"/>
                  </a:lnTo>
                  <a:cubicBezTo>
                    <a:pt x="56" y="336"/>
                    <a:pt x="61" y="351"/>
                    <a:pt x="66" y="365"/>
                  </a:cubicBezTo>
                  <a:cubicBezTo>
                    <a:pt x="79" y="392"/>
                    <a:pt x="98" y="414"/>
                    <a:pt x="122" y="429"/>
                  </a:cubicBezTo>
                  <a:cubicBezTo>
                    <a:pt x="135" y="444"/>
                    <a:pt x="151" y="453"/>
                    <a:pt x="170" y="460"/>
                  </a:cubicBezTo>
                  <a:cubicBezTo>
                    <a:pt x="195" y="474"/>
                    <a:pt x="222" y="482"/>
                    <a:pt x="253" y="482"/>
                  </a:cubicBezTo>
                  <a:cubicBezTo>
                    <a:pt x="263" y="481"/>
                    <a:pt x="272" y="481"/>
                    <a:pt x="283" y="479"/>
                  </a:cubicBezTo>
                  <a:cubicBezTo>
                    <a:pt x="312" y="479"/>
                    <a:pt x="342" y="471"/>
                    <a:pt x="368" y="456"/>
                  </a:cubicBezTo>
                  <a:cubicBezTo>
                    <a:pt x="395" y="442"/>
                    <a:pt x="416" y="423"/>
                    <a:pt x="433" y="399"/>
                  </a:cubicBezTo>
                  <a:cubicBezTo>
                    <a:pt x="454" y="378"/>
                    <a:pt x="467" y="354"/>
                    <a:pt x="474" y="326"/>
                  </a:cubicBezTo>
                  <a:cubicBezTo>
                    <a:pt x="479" y="306"/>
                    <a:pt x="482" y="287"/>
                    <a:pt x="485" y="268"/>
                  </a:cubicBezTo>
                  <a:cubicBezTo>
                    <a:pt x="486" y="227"/>
                    <a:pt x="478" y="189"/>
                    <a:pt x="459" y="153"/>
                  </a:cubicBezTo>
                  <a:cubicBezTo>
                    <a:pt x="431" y="104"/>
                    <a:pt x="400" y="74"/>
                    <a:pt x="355" y="41"/>
                  </a:cubicBezTo>
                  <a:cubicBezTo>
                    <a:pt x="352" y="39"/>
                    <a:pt x="349" y="37"/>
                    <a:pt x="346" y="35"/>
                  </a:cubicBezTo>
                  <a:cubicBezTo>
                    <a:pt x="329" y="25"/>
                    <a:pt x="311" y="15"/>
                    <a:pt x="293" y="11"/>
                  </a:cubicBezTo>
                  <a:cubicBezTo>
                    <a:pt x="284" y="8"/>
                    <a:pt x="247" y="2"/>
                    <a:pt x="238" y="1"/>
                  </a:cubicBezTo>
                  <a:cubicBezTo>
                    <a:pt x="237" y="0"/>
                    <a:pt x="236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2941987" y="1315542"/>
              <a:ext cx="24652" cy="19191"/>
            </a:xfrm>
            <a:custGeom>
              <a:rect b="b" l="l" r="r" t="t"/>
              <a:pathLst>
                <a:path extrusionOk="0" h="615" w="790">
                  <a:moveTo>
                    <a:pt x="649" y="211"/>
                  </a:moveTo>
                  <a:lnTo>
                    <a:pt x="649" y="211"/>
                  </a:lnTo>
                  <a:cubicBezTo>
                    <a:pt x="652" y="214"/>
                    <a:pt x="655" y="217"/>
                    <a:pt x="659" y="219"/>
                  </a:cubicBezTo>
                  <a:cubicBezTo>
                    <a:pt x="655" y="217"/>
                    <a:pt x="652" y="214"/>
                    <a:pt x="649" y="211"/>
                  </a:cubicBezTo>
                  <a:close/>
                  <a:moveTo>
                    <a:pt x="303" y="0"/>
                  </a:moveTo>
                  <a:cubicBezTo>
                    <a:pt x="298" y="0"/>
                    <a:pt x="293" y="1"/>
                    <a:pt x="287" y="1"/>
                  </a:cubicBezTo>
                  <a:cubicBezTo>
                    <a:pt x="259" y="2"/>
                    <a:pt x="233" y="1"/>
                    <a:pt x="203" y="7"/>
                  </a:cubicBezTo>
                  <a:cubicBezTo>
                    <a:pt x="140" y="23"/>
                    <a:pt x="83" y="62"/>
                    <a:pt x="49" y="118"/>
                  </a:cubicBezTo>
                  <a:cubicBezTo>
                    <a:pt x="9" y="181"/>
                    <a:pt x="0" y="257"/>
                    <a:pt x="21" y="327"/>
                  </a:cubicBezTo>
                  <a:cubicBezTo>
                    <a:pt x="39" y="386"/>
                    <a:pt x="62" y="439"/>
                    <a:pt x="110" y="479"/>
                  </a:cubicBezTo>
                  <a:cubicBezTo>
                    <a:pt x="139" y="503"/>
                    <a:pt x="169" y="529"/>
                    <a:pt x="199" y="551"/>
                  </a:cubicBezTo>
                  <a:cubicBezTo>
                    <a:pt x="235" y="576"/>
                    <a:pt x="270" y="584"/>
                    <a:pt x="310" y="591"/>
                  </a:cubicBezTo>
                  <a:cubicBezTo>
                    <a:pt x="364" y="600"/>
                    <a:pt x="416" y="610"/>
                    <a:pt x="469" y="614"/>
                  </a:cubicBezTo>
                  <a:cubicBezTo>
                    <a:pt x="477" y="615"/>
                    <a:pt x="485" y="615"/>
                    <a:pt x="493" y="615"/>
                  </a:cubicBezTo>
                  <a:cubicBezTo>
                    <a:pt x="534" y="615"/>
                    <a:pt x="575" y="608"/>
                    <a:pt x="616" y="598"/>
                  </a:cubicBezTo>
                  <a:cubicBezTo>
                    <a:pt x="658" y="588"/>
                    <a:pt x="696" y="573"/>
                    <a:pt x="728" y="542"/>
                  </a:cubicBezTo>
                  <a:cubicBezTo>
                    <a:pt x="735" y="535"/>
                    <a:pt x="741" y="526"/>
                    <a:pt x="749" y="519"/>
                  </a:cubicBezTo>
                  <a:cubicBezTo>
                    <a:pt x="767" y="498"/>
                    <a:pt x="780" y="478"/>
                    <a:pt x="784" y="450"/>
                  </a:cubicBezTo>
                  <a:cubicBezTo>
                    <a:pt x="790" y="421"/>
                    <a:pt x="783" y="400"/>
                    <a:pt x="773" y="372"/>
                  </a:cubicBezTo>
                  <a:lnTo>
                    <a:pt x="773" y="372"/>
                  </a:lnTo>
                  <a:lnTo>
                    <a:pt x="781" y="393"/>
                  </a:lnTo>
                  <a:cubicBezTo>
                    <a:pt x="779" y="387"/>
                    <a:pt x="777" y="381"/>
                    <a:pt x="775" y="374"/>
                  </a:cubicBezTo>
                  <a:cubicBezTo>
                    <a:pt x="763" y="340"/>
                    <a:pt x="751" y="313"/>
                    <a:pt x="726" y="286"/>
                  </a:cubicBezTo>
                  <a:cubicBezTo>
                    <a:pt x="722" y="281"/>
                    <a:pt x="716" y="277"/>
                    <a:pt x="712" y="272"/>
                  </a:cubicBezTo>
                  <a:cubicBezTo>
                    <a:pt x="703" y="262"/>
                    <a:pt x="694" y="254"/>
                    <a:pt x="686" y="244"/>
                  </a:cubicBezTo>
                  <a:cubicBezTo>
                    <a:pt x="671" y="226"/>
                    <a:pt x="652" y="212"/>
                    <a:pt x="634" y="198"/>
                  </a:cubicBezTo>
                  <a:lnTo>
                    <a:pt x="634" y="198"/>
                  </a:lnTo>
                  <a:cubicBezTo>
                    <a:pt x="617" y="183"/>
                    <a:pt x="601" y="168"/>
                    <a:pt x="586" y="151"/>
                  </a:cubicBezTo>
                  <a:cubicBezTo>
                    <a:pt x="558" y="123"/>
                    <a:pt x="534" y="91"/>
                    <a:pt x="499" y="73"/>
                  </a:cubicBezTo>
                  <a:cubicBezTo>
                    <a:pt x="485" y="66"/>
                    <a:pt x="470" y="59"/>
                    <a:pt x="457" y="52"/>
                  </a:cubicBezTo>
                  <a:cubicBezTo>
                    <a:pt x="430" y="37"/>
                    <a:pt x="403" y="22"/>
                    <a:pt x="375" y="12"/>
                  </a:cubicBezTo>
                  <a:cubicBezTo>
                    <a:pt x="344" y="3"/>
                    <a:pt x="326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2961115" y="1238434"/>
              <a:ext cx="13730" cy="15134"/>
            </a:xfrm>
            <a:custGeom>
              <a:rect b="b" l="l" r="r" t="t"/>
              <a:pathLst>
                <a:path extrusionOk="0" h="485" w="440">
                  <a:moveTo>
                    <a:pt x="236" y="1"/>
                  </a:moveTo>
                  <a:cubicBezTo>
                    <a:pt x="217" y="3"/>
                    <a:pt x="199" y="4"/>
                    <a:pt x="180" y="6"/>
                  </a:cubicBezTo>
                  <a:cubicBezTo>
                    <a:pt x="150" y="11"/>
                    <a:pt x="125" y="24"/>
                    <a:pt x="103" y="43"/>
                  </a:cubicBezTo>
                  <a:cubicBezTo>
                    <a:pt x="80" y="56"/>
                    <a:pt x="61" y="76"/>
                    <a:pt x="47" y="100"/>
                  </a:cubicBezTo>
                  <a:lnTo>
                    <a:pt x="39" y="110"/>
                  </a:lnTo>
                  <a:cubicBezTo>
                    <a:pt x="38" y="112"/>
                    <a:pt x="37" y="113"/>
                    <a:pt x="36" y="115"/>
                  </a:cubicBezTo>
                  <a:cubicBezTo>
                    <a:pt x="35" y="115"/>
                    <a:pt x="34" y="117"/>
                    <a:pt x="34" y="118"/>
                  </a:cubicBezTo>
                  <a:cubicBezTo>
                    <a:pt x="26" y="135"/>
                    <a:pt x="19" y="151"/>
                    <a:pt x="11" y="168"/>
                  </a:cubicBezTo>
                  <a:cubicBezTo>
                    <a:pt x="7" y="187"/>
                    <a:pt x="4" y="206"/>
                    <a:pt x="1" y="225"/>
                  </a:cubicBezTo>
                  <a:cubicBezTo>
                    <a:pt x="3" y="244"/>
                    <a:pt x="5" y="263"/>
                    <a:pt x="6" y="283"/>
                  </a:cubicBezTo>
                  <a:cubicBezTo>
                    <a:pt x="7" y="285"/>
                    <a:pt x="7" y="286"/>
                    <a:pt x="7" y="289"/>
                  </a:cubicBezTo>
                  <a:cubicBezTo>
                    <a:pt x="8" y="292"/>
                    <a:pt x="8" y="296"/>
                    <a:pt x="9" y="299"/>
                  </a:cubicBezTo>
                  <a:cubicBezTo>
                    <a:pt x="11" y="313"/>
                    <a:pt x="13" y="326"/>
                    <a:pt x="15" y="341"/>
                  </a:cubicBezTo>
                  <a:cubicBezTo>
                    <a:pt x="24" y="373"/>
                    <a:pt x="38" y="402"/>
                    <a:pt x="61" y="427"/>
                  </a:cubicBezTo>
                  <a:cubicBezTo>
                    <a:pt x="84" y="450"/>
                    <a:pt x="111" y="466"/>
                    <a:pt x="141" y="476"/>
                  </a:cubicBezTo>
                  <a:cubicBezTo>
                    <a:pt x="159" y="482"/>
                    <a:pt x="178" y="485"/>
                    <a:pt x="196" y="485"/>
                  </a:cubicBezTo>
                  <a:cubicBezTo>
                    <a:pt x="243" y="485"/>
                    <a:pt x="289" y="466"/>
                    <a:pt x="324" y="434"/>
                  </a:cubicBezTo>
                  <a:cubicBezTo>
                    <a:pt x="336" y="425"/>
                    <a:pt x="346" y="414"/>
                    <a:pt x="357" y="405"/>
                  </a:cubicBezTo>
                  <a:lnTo>
                    <a:pt x="364" y="398"/>
                  </a:lnTo>
                  <a:cubicBezTo>
                    <a:pt x="366" y="396"/>
                    <a:pt x="367" y="395"/>
                    <a:pt x="369" y="394"/>
                  </a:cubicBezTo>
                  <a:cubicBezTo>
                    <a:pt x="376" y="388"/>
                    <a:pt x="383" y="380"/>
                    <a:pt x="388" y="371"/>
                  </a:cubicBezTo>
                  <a:cubicBezTo>
                    <a:pt x="402" y="359"/>
                    <a:pt x="411" y="343"/>
                    <a:pt x="417" y="324"/>
                  </a:cubicBezTo>
                  <a:cubicBezTo>
                    <a:pt x="424" y="316"/>
                    <a:pt x="428" y="306"/>
                    <a:pt x="429" y="296"/>
                  </a:cubicBezTo>
                  <a:cubicBezTo>
                    <a:pt x="433" y="278"/>
                    <a:pt x="436" y="259"/>
                    <a:pt x="439" y="240"/>
                  </a:cubicBezTo>
                  <a:lnTo>
                    <a:pt x="439" y="235"/>
                  </a:lnTo>
                  <a:cubicBezTo>
                    <a:pt x="439" y="231"/>
                    <a:pt x="439" y="227"/>
                    <a:pt x="439" y="222"/>
                  </a:cubicBezTo>
                  <a:cubicBezTo>
                    <a:pt x="437" y="203"/>
                    <a:pt x="436" y="184"/>
                    <a:pt x="434" y="165"/>
                  </a:cubicBezTo>
                  <a:cubicBezTo>
                    <a:pt x="429" y="137"/>
                    <a:pt x="416" y="112"/>
                    <a:pt x="397" y="90"/>
                  </a:cubicBezTo>
                  <a:cubicBezTo>
                    <a:pt x="389" y="73"/>
                    <a:pt x="376" y="60"/>
                    <a:pt x="361" y="50"/>
                  </a:cubicBezTo>
                  <a:cubicBezTo>
                    <a:pt x="341" y="31"/>
                    <a:pt x="318" y="17"/>
                    <a:pt x="291" y="10"/>
                  </a:cubicBezTo>
                  <a:cubicBezTo>
                    <a:pt x="272" y="7"/>
                    <a:pt x="254" y="4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3033574" y="1426475"/>
              <a:ext cx="16913" cy="16164"/>
            </a:xfrm>
            <a:custGeom>
              <a:rect b="b" l="l" r="r" t="t"/>
              <a:pathLst>
                <a:path extrusionOk="0" h="518" w="542">
                  <a:moveTo>
                    <a:pt x="153" y="1"/>
                  </a:moveTo>
                  <a:cubicBezTo>
                    <a:pt x="101" y="1"/>
                    <a:pt x="51" y="32"/>
                    <a:pt x="24" y="74"/>
                  </a:cubicBezTo>
                  <a:cubicBezTo>
                    <a:pt x="10" y="98"/>
                    <a:pt x="2" y="124"/>
                    <a:pt x="1" y="151"/>
                  </a:cubicBezTo>
                  <a:cubicBezTo>
                    <a:pt x="0" y="179"/>
                    <a:pt x="5" y="206"/>
                    <a:pt x="19" y="232"/>
                  </a:cubicBezTo>
                  <a:cubicBezTo>
                    <a:pt x="28" y="253"/>
                    <a:pt x="37" y="274"/>
                    <a:pt x="46" y="296"/>
                  </a:cubicBezTo>
                  <a:cubicBezTo>
                    <a:pt x="50" y="307"/>
                    <a:pt x="55" y="317"/>
                    <a:pt x="59" y="329"/>
                  </a:cubicBezTo>
                  <a:cubicBezTo>
                    <a:pt x="71" y="361"/>
                    <a:pt x="96" y="384"/>
                    <a:pt x="124" y="405"/>
                  </a:cubicBezTo>
                  <a:cubicBezTo>
                    <a:pt x="133" y="412"/>
                    <a:pt x="140" y="421"/>
                    <a:pt x="149" y="429"/>
                  </a:cubicBezTo>
                  <a:cubicBezTo>
                    <a:pt x="164" y="450"/>
                    <a:pt x="183" y="469"/>
                    <a:pt x="206" y="484"/>
                  </a:cubicBezTo>
                  <a:cubicBezTo>
                    <a:pt x="240" y="501"/>
                    <a:pt x="274" y="517"/>
                    <a:pt x="313" y="517"/>
                  </a:cubicBezTo>
                  <a:cubicBezTo>
                    <a:pt x="332" y="515"/>
                    <a:pt x="352" y="513"/>
                    <a:pt x="372" y="512"/>
                  </a:cubicBezTo>
                  <a:cubicBezTo>
                    <a:pt x="389" y="504"/>
                    <a:pt x="408" y="498"/>
                    <a:pt x="426" y="491"/>
                  </a:cubicBezTo>
                  <a:cubicBezTo>
                    <a:pt x="461" y="472"/>
                    <a:pt x="488" y="447"/>
                    <a:pt x="508" y="414"/>
                  </a:cubicBezTo>
                  <a:cubicBezTo>
                    <a:pt x="529" y="381"/>
                    <a:pt x="540" y="345"/>
                    <a:pt x="541" y="308"/>
                  </a:cubicBezTo>
                  <a:cubicBezTo>
                    <a:pt x="541" y="298"/>
                    <a:pt x="537" y="256"/>
                    <a:pt x="536" y="247"/>
                  </a:cubicBezTo>
                  <a:cubicBezTo>
                    <a:pt x="536" y="247"/>
                    <a:pt x="536" y="246"/>
                    <a:pt x="536" y="246"/>
                  </a:cubicBezTo>
                  <a:cubicBezTo>
                    <a:pt x="532" y="226"/>
                    <a:pt x="523" y="205"/>
                    <a:pt x="513" y="187"/>
                  </a:cubicBezTo>
                  <a:cubicBezTo>
                    <a:pt x="503" y="170"/>
                    <a:pt x="490" y="153"/>
                    <a:pt x="477" y="137"/>
                  </a:cubicBezTo>
                  <a:cubicBezTo>
                    <a:pt x="476" y="135"/>
                    <a:pt x="474" y="133"/>
                    <a:pt x="473" y="132"/>
                  </a:cubicBezTo>
                  <a:cubicBezTo>
                    <a:pt x="465" y="121"/>
                    <a:pt x="454" y="113"/>
                    <a:pt x="445" y="105"/>
                  </a:cubicBezTo>
                  <a:cubicBezTo>
                    <a:pt x="425" y="88"/>
                    <a:pt x="405" y="71"/>
                    <a:pt x="384" y="55"/>
                  </a:cubicBezTo>
                  <a:lnTo>
                    <a:pt x="375" y="48"/>
                  </a:lnTo>
                  <a:cubicBezTo>
                    <a:pt x="342" y="22"/>
                    <a:pt x="299" y="15"/>
                    <a:pt x="260" y="10"/>
                  </a:cubicBezTo>
                  <a:cubicBezTo>
                    <a:pt x="244" y="8"/>
                    <a:pt x="229" y="7"/>
                    <a:pt x="214" y="6"/>
                  </a:cubicBezTo>
                  <a:lnTo>
                    <a:pt x="164" y="1"/>
                  </a:lnTo>
                  <a:cubicBezTo>
                    <a:pt x="161" y="1"/>
                    <a:pt x="157" y="1"/>
                    <a:pt x="1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2937119" y="1161545"/>
              <a:ext cx="22156" cy="22561"/>
            </a:xfrm>
            <a:custGeom>
              <a:rect b="b" l="l" r="r" t="t"/>
              <a:pathLst>
                <a:path extrusionOk="0" h="723" w="710">
                  <a:moveTo>
                    <a:pt x="387" y="0"/>
                  </a:moveTo>
                  <a:cubicBezTo>
                    <a:pt x="378" y="0"/>
                    <a:pt x="368" y="2"/>
                    <a:pt x="358" y="5"/>
                  </a:cubicBezTo>
                  <a:cubicBezTo>
                    <a:pt x="343" y="5"/>
                    <a:pt x="327" y="7"/>
                    <a:pt x="312" y="9"/>
                  </a:cubicBezTo>
                  <a:cubicBezTo>
                    <a:pt x="261" y="20"/>
                    <a:pt x="193" y="54"/>
                    <a:pt x="160" y="95"/>
                  </a:cubicBezTo>
                  <a:lnTo>
                    <a:pt x="136" y="123"/>
                  </a:lnTo>
                  <a:cubicBezTo>
                    <a:pt x="115" y="149"/>
                    <a:pt x="87" y="176"/>
                    <a:pt x="73" y="200"/>
                  </a:cubicBezTo>
                  <a:cubicBezTo>
                    <a:pt x="54" y="229"/>
                    <a:pt x="44" y="254"/>
                    <a:pt x="35" y="285"/>
                  </a:cubicBezTo>
                  <a:cubicBezTo>
                    <a:pt x="29" y="308"/>
                    <a:pt x="21" y="332"/>
                    <a:pt x="16" y="356"/>
                  </a:cubicBezTo>
                  <a:cubicBezTo>
                    <a:pt x="4" y="391"/>
                    <a:pt x="1" y="428"/>
                    <a:pt x="7" y="465"/>
                  </a:cubicBezTo>
                  <a:cubicBezTo>
                    <a:pt x="8" y="503"/>
                    <a:pt x="17" y="539"/>
                    <a:pt x="37" y="573"/>
                  </a:cubicBezTo>
                  <a:lnTo>
                    <a:pt x="42" y="581"/>
                  </a:lnTo>
                  <a:cubicBezTo>
                    <a:pt x="43" y="582"/>
                    <a:pt x="44" y="584"/>
                    <a:pt x="46" y="586"/>
                  </a:cubicBezTo>
                  <a:cubicBezTo>
                    <a:pt x="57" y="604"/>
                    <a:pt x="70" y="621"/>
                    <a:pt x="83" y="637"/>
                  </a:cubicBezTo>
                  <a:cubicBezTo>
                    <a:pt x="111" y="668"/>
                    <a:pt x="145" y="689"/>
                    <a:pt x="185" y="701"/>
                  </a:cubicBezTo>
                  <a:cubicBezTo>
                    <a:pt x="190" y="703"/>
                    <a:pt x="194" y="705"/>
                    <a:pt x="199" y="707"/>
                  </a:cubicBezTo>
                  <a:cubicBezTo>
                    <a:pt x="225" y="718"/>
                    <a:pt x="251" y="722"/>
                    <a:pt x="277" y="722"/>
                  </a:cubicBezTo>
                  <a:cubicBezTo>
                    <a:pt x="331" y="722"/>
                    <a:pt x="386" y="704"/>
                    <a:pt x="434" y="680"/>
                  </a:cubicBezTo>
                  <a:cubicBezTo>
                    <a:pt x="478" y="659"/>
                    <a:pt x="529" y="639"/>
                    <a:pt x="563" y="602"/>
                  </a:cubicBezTo>
                  <a:cubicBezTo>
                    <a:pt x="571" y="593"/>
                    <a:pt x="578" y="583"/>
                    <a:pt x="587" y="573"/>
                  </a:cubicBezTo>
                  <a:cubicBezTo>
                    <a:pt x="591" y="568"/>
                    <a:pt x="595" y="564"/>
                    <a:pt x="599" y="559"/>
                  </a:cubicBezTo>
                  <a:cubicBezTo>
                    <a:pt x="618" y="536"/>
                    <a:pt x="637" y="514"/>
                    <a:pt x="655" y="491"/>
                  </a:cubicBezTo>
                  <a:cubicBezTo>
                    <a:pt x="666" y="466"/>
                    <a:pt x="678" y="442"/>
                    <a:pt x="689" y="416"/>
                  </a:cubicBezTo>
                  <a:cubicBezTo>
                    <a:pt x="709" y="362"/>
                    <a:pt x="709" y="288"/>
                    <a:pt x="691" y="233"/>
                  </a:cubicBezTo>
                  <a:cubicBezTo>
                    <a:pt x="690" y="230"/>
                    <a:pt x="690" y="228"/>
                    <a:pt x="689" y="226"/>
                  </a:cubicBezTo>
                  <a:cubicBezTo>
                    <a:pt x="682" y="187"/>
                    <a:pt x="665" y="154"/>
                    <a:pt x="640" y="124"/>
                  </a:cubicBezTo>
                  <a:cubicBezTo>
                    <a:pt x="613" y="87"/>
                    <a:pt x="610" y="77"/>
                    <a:pt x="561" y="47"/>
                  </a:cubicBezTo>
                  <a:cubicBezTo>
                    <a:pt x="512" y="17"/>
                    <a:pt x="460" y="7"/>
                    <a:pt x="404" y="2"/>
                  </a:cubicBezTo>
                  <a:cubicBezTo>
                    <a:pt x="399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2982148" y="1144944"/>
              <a:ext cx="12420" cy="14510"/>
            </a:xfrm>
            <a:custGeom>
              <a:rect b="b" l="l" r="r" t="t"/>
              <a:pathLst>
                <a:path extrusionOk="0" h="465" w="398">
                  <a:moveTo>
                    <a:pt x="34" y="146"/>
                  </a:moveTo>
                  <a:cubicBezTo>
                    <a:pt x="34" y="147"/>
                    <a:pt x="34" y="149"/>
                    <a:pt x="34" y="150"/>
                  </a:cubicBezTo>
                  <a:lnTo>
                    <a:pt x="34" y="150"/>
                  </a:lnTo>
                  <a:cubicBezTo>
                    <a:pt x="34" y="149"/>
                    <a:pt x="34" y="147"/>
                    <a:pt x="34" y="146"/>
                  </a:cubicBezTo>
                  <a:close/>
                  <a:moveTo>
                    <a:pt x="182" y="1"/>
                  </a:moveTo>
                  <a:cubicBezTo>
                    <a:pt x="155" y="1"/>
                    <a:pt x="127" y="8"/>
                    <a:pt x="102" y="19"/>
                  </a:cubicBezTo>
                  <a:cubicBezTo>
                    <a:pt x="85" y="29"/>
                    <a:pt x="70" y="46"/>
                    <a:pt x="61" y="64"/>
                  </a:cubicBezTo>
                  <a:cubicBezTo>
                    <a:pt x="58" y="71"/>
                    <a:pt x="60" y="79"/>
                    <a:pt x="59" y="86"/>
                  </a:cubicBezTo>
                  <a:cubicBezTo>
                    <a:pt x="58" y="86"/>
                    <a:pt x="58" y="87"/>
                    <a:pt x="58" y="87"/>
                  </a:cubicBezTo>
                  <a:cubicBezTo>
                    <a:pt x="57" y="88"/>
                    <a:pt x="56" y="89"/>
                    <a:pt x="56" y="90"/>
                  </a:cubicBezTo>
                  <a:cubicBezTo>
                    <a:pt x="51" y="97"/>
                    <a:pt x="48" y="104"/>
                    <a:pt x="46" y="112"/>
                  </a:cubicBezTo>
                  <a:cubicBezTo>
                    <a:pt x="38" y="126"/>
                    <a:pt x="37" y="141"/>
                    <a:pt x="34" y="155"/>
                  </a:cubicBezTo>
                  <a:cubicBezTo>
                    <a:pt x="33" y="157"/>
                    <a:pt x="33" y="158"/>
                    <a:pt x="32" y="159"/>
                  </a:cubicBezTo>
                  <a:cubicBezTo>
                    <a:pt x="33" y="156"/>
                    <a:pt x="33" y="153"/>
                    <a:pt x="34" y="150"/>
                  </a:cubicBezTo>
                  <a:lnTo>
                    <a:pt x="34" y="150"/>
                  </a:lnTo>
                  <a:cubicBezTo>
                    <a:pt x="32" y="158"/>
                    <a:pt x="29" y="165"/>
                    <a:pt x="26" y="172"/>
                  </a:cubicBezTo>
                  <a:cubicBezTo>
                    <a:pt x="21" y="182"/>
                    <a:pt x="15" y="192"/>
                    <a:pt x="11" y="203"/>
                  </a:cubicBezTo>
                  <a:cubicBezTo>
                    <a:pt x="3" y="228"/>
                    <a:pt x="1" y="255"/>
                    <a:pt x="5" y="280"/>
                  </a:cubicBezTo>
                  <a:cubicBezTo>
                    <a:pt x="7" y="296"/>
                    <a:pt x="7" y="303"/>
                    <a:pt x="11" y="316"/>
                  </a:cubicBezTo>
                  <a:cubicBezTo>
                    <a:pt x="11" y="317"/>
                    <a:pt x="11" y="317"/>
                    <a:pt x="11" y="318"/>
                  </a:cubicBezTo>
                  <a:cubicBezTo>
                    <a:pt x="16" y="345"/>
                    <a:pt x="27" y="367"/>
                    <a:pt x="44" y="385"/>
                  </a:cubicBezTo>
                  <a:cubicBezTo>
                    <a:pt x="56" y="406"/>
                    <a:pt x="73" y="423"/>
                    <a:pt x="94" y="436"/>
                  </a:cubicBezTo>
                  <a:cubicBezTo>
                    <a:pt x="108" y="444"/>
                    <a:pt x="122" y="450"/>
                    <a:pt x="138" y="456"/>
                  </a:cubicBezTo>
                  <a:cubicBezTo>
                    <a:pt x="153" y="461"/>
                    <a:pt x="169" y="463"/>
                    <a:pt x="185" y="464"/>
                  </a:cubicBezTo>
                  <a:cubicBezTo>
                    <a:pt x="189" y="464"/>
                    <a:pt x="193" y="464"/>
                    <a:pt x="196" y="464"/>
                  </a:cubicBezTo>
                  <a:cubicBezTo>
                    <a:pt x="218" y="464"/>
                    <a:pt x="240" y="459"/>
                    <a:pt x="259" y="450"/>
                  </a:cubicBezTo>
                  <a:cubicBezTo>
                    <a:pt x="269" y="446"/>
                    <a:pt x="278" y="444"/>
                    <a:pt x="288" y="439"/>
                  </a:cubicBezTo>
                  <a:cubicBezTo>
                    <a:pt x="320" y="422"/>
                    <a:pt x="347" y="398"/>
                    <a:pt x="367" y="367"/>
                  </a:cubicBezTo>
                  <a:cubicBezTo>
                    <a:pt x="382" y="345"/>
                    <a:pt x="390" y="322"/>
                    <a:pt x="392" y="295"/>
                  </a:cubicBezTo>
                  <a:cubicBezTo>
                    <a:pt x="394" y="287"/>
                    <a:pt x="396" y="278"/>
                    <a:pt x="396" y="268"/>
                  </a:cubicBezTo>
                  <a:cubicBezTo>
                    <a:pt x="397" y="266"/>
                    <a:pt x="397" y="264"/>
                    <a:pt x="397" y="262"/>
                  </a:cubicBezTo>
                  <a:cubicBezTo>
                    <a:pt x="397" y="257"/>
                    <a:pt x="397" y="251"/>
                    <a:pt x="396" y="247"/>
                  </a:cubicBezTo>
                  <a:cubicBezTo>
                    <a:pt x="393" y="182"/>
                    <a:pt x="383" y="113"/>
                    <a:pt x="337" y="64"/>
                  </a:cubicBezTo>
                  <a:cubicBezTo>
                    <a:pt x="312" y="38"/>
                    <a:pt x="288" y="27"/>
                    <a:pt x="256" y="14"/>
                  </a:cubicBezTo>
                  <a:cubicBezTo>
                    <a:pt x="253" y="13"/>
                    <a:pt x="251" y="12"/>
                    <a:pt x="248" y="11"/>
                  </a:cubicBezTo>
                  <a:cubicBezTo>
                    <a:pt x="231" y="5"/>
                    <a:pt x="212" y="2"/>
                    <a:pt x="195" y="1"/>
                  </a:cubicBezTo>
                  <a:cubicBezTo>
                    <a:pt x="191" y="1"/>
                    <a:pt x="186" y="1"/>
                    <a:pt x="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3028331" y="1085873"/>
              <a:ext cx="25526" cy="23060"/>
            </a:xfrm>
            <a:custGeom>
              <a:rect b="b" l="l" r="r" t="t"/>
              <a:pathLst>
                <a:path extrusionOk="0" h="739" w="818">
                  <a:moveTo>
                    <a:pt x="479" y="0"/>
                  </a:moveTo>
                  <a:cubicBezTo>
                    <a:pt x="466" y="0"/>
                    <a:pt x="452" y="2"/>
                    <a:pt x="439" y="5"/>
                  </a:cubicBezTo>
                  <a:cubicBezTo>
                    <a:pt x="420" y="6"/>
                    <a:pt x="403" y="8"/>
                    <a:pt x="384" y="10"/>
                  </a:cubicBezTo>
                  <a:cubicBezTo>
                    <a:pt x="376" y="10"/>
                    <a:pt x="369" y="11"/>
                    <a:pt x="362" y="12"/>
                  </a:cubicBezTo>
                  <a:cubicBezTo>
                    <a:pt x="316" y="17"/>
                    <a:pt x="273" y="36"/>
                    <a:pt x="232" y="59"/>
                  </a:cubicBezTo>
                  <a:cubicBezTo>
                    <a:pt x="201" y="77"/>
                    <a:pt x="168" y="96"/>
                    <a:pt x="142" y="122"/>
                  </a:cubicBezTo>
                  <a:cubicBezTo>
                    <a:pt x="129" y="132"/>
                    <a:pt x="119" y="144"/>
                    <a:pt x="112" y="159"/>
                  </a:cubicBezTo>
                  <a:cubicBezTo>
                    <a:pt x="100" y="171"/>
                    <a:pt x="90" y="183"/>
                    <a:pt x="80" y="197"/>
                  </a:cubicBezTo>
                  <a:cubicBezTo>
                    <a:pt x="78" y="200"/>
                    <a:pt x="77" y="202"/>
                    <a:pt x="75" y="205"/>
                  </a:cubicBezTo>
                  <a:cubicBezTo>
                    <a:pt x="68" y="216"/>
                    <a:pt x="59" y="226"/>
                    <a:pt x="52" y="238"/>
                  </a:cubicBezTo>
                  <a:cubicBezTo>
                    <a:pt x="22" y="286"/>
                    <a:pt x="6" y="338"/>
                    <a:pt x="3" y="396"/>
                  </a:cubicBezTo>
                  <a:cubicBezTo>
                    <a:pt x="1" y="454"/>
                    <a:pt x="13" y="511"/>
                    <a:pt x="41" y="563"/>
                  </a:cubicBezTo>
                  <a:cubicBezTo>
                    <a:pt x="69" y="613"/>
                    <a:pt x="106" y="653"/>
                    <a:pt x="155" y="683"/>
                  </a:cubicBezTo>
                  <a:cubicBezTo>
                    <a:pt x="203" y="714"/>
                    <a:pt x="256" y="730"/>
                    <a:pt x="313" y="733"/>
                  </a:cubicBezTo>
                  <a:cubicBezTo>
                    <a:pt x="326" y="734"/>
                    <a:pt x="339" y="736"/>
                    <a:pt x="352" y="737"/>
                  </a:cubicBezTo>
                  <a:cubicBezTo>
                    <a:pt x="357" y="738"/>
                    <a:pt x="361" y="738"/>
                    <a:pt x="365" y="738"/>
                  </a:cubicBezTo>
                  <a:cubicBezTo>
                    <a:pt x="366" y="738"/>
                    <a:pt x="367" y="739"/>
                    <a:pt x="369" y="739"/>
                  </a:cubicBezTo>
                  <a:cubicBezTo>
                    <a:pt x="400" y="736"/>
                    <a:pt x="432" y="733"/>
                    <a:pt x="463" y="729"/>
                  </a:cubicBezTo>
                  <a:cubicBezTo>
                    <a:pt x="472" y="728"/>
                    <a:pt x="479" y="725"/>
                    <a:pt x="487" y="722"/>
                  </a:cubicBezTo>
                  <a:cubicBezTo>
                    <a:pt x="490" y="721"/>
                    <a:pt x="494" y="720"/>
                    <a:pt x="498" y="719"/>
                  </a:cubicBezTo>
                  <a:cubicBezTo>
                    <a:pt x="499" y="718"/>
                    <a:pt x="500" y="718"/>
                    <a:pt x="502" y="717"/>
                  </a:cubicBezTo>
                  <a:cubicBezTo>
                    <a:pt x="550" y="707"/>
                    <a:pt x="593" y="688"/>
                    <a:pt x="630" y="656"/>
                  </a:cubicBezTo>
                  <a:cubicBezTo>
                    <a:pt x="651" y="640"/>
                    <a:pt x="665" y="631"/>
                    <a:pt x="682" y="615"/>
                  </a:cubicBezTo>
                  <a:cubicBezTo>
                    <a:pt x="687" y="610"/>
                    <a:pt x="692" y="605"/>
                    <a:pt x="698" y="601"/>
                  </a:cubicBezTo>
                  <a:cubicBezTo>
                    <a:pt x="700" y="598"/>
                    <a:pt x="703" y="595"/>
                    <a:pt x="705" y="593"/>
                  </a:cubicBezTo>
                  <a:cubicBezTo>
                    <a:pt x="724" y="570"/>
                    <a:pt x="742" y="547"/>
                    <a:pt x="761" y="525"/>
                  </a:cubicBezTo>
                  <a:cubicBezTo>
                    <a:pt x="775" y="499"/>
                    <a:pt x="788" y="471"/>
                    <a:pt x="798" y="443"/>
                  </a:cubicBezTo>
                  <a:cubicBezTo>
                    <a:pt x="814" y="399"/>
                    <a:pt x="817" y="355"/>
                    <a:pt x="810" y="311"/>
                  </a:cubicBezTo>
                  <a:cubicBezTo>
                    <a:pt x="809" y="265"/>
                    <a:pt x="797" y="221"/>
                    <a:pt x="773" y="180"/>
                  </a:cubicBezTo>
                  <a:cubicBezTo>
                    <a:pt x="756" y="156"/>
                    <a:pt x="739" y="133"/>
                    <a:pt x="722" y="109"/>
                  </a:cubicBezTo>
                  <a:cubicBezTo>
                    <a:pt x="681" y="66"/>
                    <a:pt x="632" y="36"/>
                    <a:pt x="575" y="17"/>
                  </a:cubicBezTo>
                  <a:cubicBezTo>
                    <a:pt x="561" y="11"/>
                    <a:pt x="545" y="8"/>
                    <a:pt x="528" y="8"/>
                  </a:cubicBezTo>
                  <a:cubicBezTo>
                    <a:pt x="512" y="3"/>
                    <a:pt x="495" y="0"/>
                    <a:pt x="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3075107" y="1067493"/>
              <a:ext cx="12544" cy="12888"/>
            </a:xfrm>
            <a:custGeom>
              <a:rect b="b" l="l" r="r" t="t"/>
              <a:pathLst>
                <a:path extrusionOk="0" h="413" w="402">
                  <a:moveTo>
                    <a:pt x="205" y="0"/>
                  </a:moveTo>
                  <a:cubicBezTo>
                    <a:pt x="197" y="0"/>
                    <a:pt x="190" y="1"/>
                    <a:pt x="183" y="3"/>
                  </a:cubicBezTo>
                  <a:cubicBezTo>
                    <a:pt x="181" y="3"/>
                    <a:pt x="179" y="3"/>
                    <a:pt x="177" y="3"/>
                  </a:cubicBezTo>
                  <a:cubicBezTo>
                    <a:pt x="160" y="3"/>
                    <a:pt x="145" y="7"/>
                    <a:pt x="130" y="15"/>
                  </a:cubicBezTo>
                  <a:cubicBezTo>
                    <a:pt x="105" y="22"/>
                    <a:pt x="82" y="35"/>
                    <a:pt x="63" y="55"/>
                  </a:cubicBezTo>
                  <a:lnTo>
                    <a:pt x="31" y="95"/>
                  </a:lnTo>
                  <a:cubicBezTo>
                    <a:pt x="23" y="110"/>
                    <a:pt x="16" y="125"/>
                    <a:pt x="9" y="141"/>
                  </a:cubicBezTo>
                  <a:cubicBezTo>
                    <a:pt x="6" y="159"/>
                    <a:pt x="4" y="176"/>
                    <a:pt x="0" y="192"/>
                  </a:cubicBezTo>
                  <a:cubicBezTo>
                    <a:pt x="1" y="210"/>
                    <a:pt x="4" y="228"/>
                    <a:pt x="5" y="246"/>
                  </a:cubicBezTo>
                  <a:cubicBezTo>
                    <a:pt x="11" y="262"/>
                    <a:pt x="18" y="280"/>
                    <a:pt x="24" y="297"/>
                  </a:cubicBezTo>
                  <a:cubicBezTo>
                    <a:pt x="36" y="321"/>
                    <a:pt x="53" y="340"/>
                    <a:pt x="75" y="354"/>
                  </a:cubicBezTo>
                  <a:cubicBezTo>
                    <a:pt x="86" y="368"/>
                    <a:pt x="101" y="376"/>
                    <a:pt x="118" y="382"/>
                  </a:cubicBezTo>
                  <a:cubicBezTo>
                    <a:pt x="127" y="388"/>
                    <a:pt x="139" y="387"/>
                    <a:pt x="148" y="390"/>
                  </a:cubicBezTo>
                  <a:cubicBezTo>
                    <a:pt x="150" y="391"/>
                    <a:pt x="152" y="393"/>
                    <a:pt x="154" y="394"/>
                  </a:cubicBezTo>
                  <a:cubicBezTo>
                    <a:pt x="156" y="395"/>
                    <a:pt x="156" y="396"/>
                    <a:pt x="158" y="397"/>
                  </a:cubicBezTo>
                  <a:cubicBezTo>
                    <a:pt x="176" y="407"/>
                    <a:pt x="195" y="412"/>
                    <a:pt x="216" y="412"/>
                  </a:cubicBezTo>
                  <a:cubicBezTo>
                    <a:pt x="231" y="411"/>
                    <a:pt x="244" y="410"/>
                    <a:pt x="258" y="408"/>
                  </a:cubicBezTo>
                  <a:cubicBezTo>
                    <a:pt x="285" y="402"/>
                    <a:pt x="309" y="389"/>
                    <a:pt x="330" y="370"/>
                  </a:cubicBezTo>
                  <a:cubicBezTo>
                    <a:pt x="374" y="327"/>
                    <a:pt x="398" y="271"/>
                    <a:pt x="401" y="210"/>
                  </a:cubicBezTo>
                  <a:cubicBezTo>
                    <a:pt x="399" y="192"/>
                    <a:pt x="398" y="174"/>
                    <a:pt x="396" y="156"/>
                  </a:cubicBezTo>
                  <a:cubicBezTo>
                    <a:pt x="390" y="139"/>
                    <a:pt x="383" y="122"/>
                    <a:pt x="377" y="105"/>
                  </a:cubicBezTo>
                  <a:cubicBezTo>
                    <a:pt x="366" y="81"/>
                    <a:pt x="349" y="62"/>
                    <a:pt x="327" y="47"/>
                  </a:cubicBezTo>
                  <a:cubicBezTo>
                    <a:pt x="315" y="34"/>
                    <a:pt x="301" y="26"/>
                    <a:pt x="284" y="21"/>
                  </a:cubicBezTo>
                  <a:cubicBezTo>
                    <a:pt x="269" y="11"/>
                    <a:pt x="253" y="6"/>
                    <a:pt x="235" y="5"/>
                  </a:cubicBezTo>
                  <a:cubicBezTo>
                    <a:pt x="225" y="2"/>
                    <a:pt x="215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2987702" y="1074982"/>
              <a:ext cx="11702" cy="9954"/>
            </a:xfrm>
            <a:custGeom>
              <a:rect b="b" l="l" r="r" t="t"/>
              <a:pathLst>
                <a:path extrusionOk="0" h="319" w="375">
                  <a:moveTo>
                    <a:pt x="194" y="1"/>
                  </a:moveTo>
                  <a:cubicBezTo>
                    <a:pt x="98" y="1"/>
                    <a:pt x="0" y="76"/>
                    <a:pt x="28" y="196"/>
                  </a:cubicBezTo>
                  <a:cubicBezTo>
                    <a:pt x="47" y="281"/>
                    <a:pt x="113" y="318"/>
                    <a:pt x="181" y="318"/>
                  </a:cubicBezTo>
                  <a:cubicBezTo>
                    <a:pt x="276" y="318"/>
                    <a:pt x="374" y="243"/>
                    <a:pt x="346" y="123"/>
                  </a:cubicBezTo>
                  <a:cubicBezTo>
                    <a:pt x="327" y="38"/>
                    <a:pt x="261" y="1"/>
                    <a:pt x="1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2915088" y="1254598"/>
              <a:ext cx="12295" cy="11858"/>
            </a:xfrm>
            <a:custGeom>
              <a:rect b="b" l="l" r="r" t="t"/>
              <a:pathLst>
                <a:path extrusionOk="0" h="380" w="394">
                  <a:moveTo>
                    <a:pt x="220" y="0"/>
                  </a:moveTo>
                  <a:cubicBezTo>
                    <a:pt x="214" y="0"/>
                    <a:pt x="208" y="2"/>
                    <a:pt x="202" y="2"/>
                  </a:cubicBezTo>
                  <a:cubicBezTo>
                    <a:pt x="194" y="3"/>
                    <a:pt x="186" y="3"/>
                    <a:pt x="179" y="5"/>
                  </a:cubicBezTo>
                  <a:cubicBezTo>
                    <a:pt x="164" y="8"/>
                    <a:pt x="152" y="14"/>
                    <a:pt x="140" y="24"/>
                  </a:cubicBezTo>
                  <a:cubicBezTo>
                    <a:pt x="129" y="31"/>
                    <a:pt x="119" y="41"/>
                    <a:pt x="112" y="53"/>
                  </a:cubicBezTo>
                  <a:cubicBezTo>
                    <a:pt x="105" y="66"/>
                    <a:pt x="99" y="79"/>
                    <a:pt x="96" y="94"/>
                  </a:cubicBezTo>
                  <a:cubicBezTo>
                    <a:pt x="92" y="104"/>
                    <a:pt x="87" y="115"/>
                    <a:pt x="82" y="125"/>
                  </a:cubicBezTo>
                  <a:cubicBezTo>
                    <a:pt x="82" y="126"/>
                    <a:pt x="82" y="127"/>
                    <a:pt x="82" y="127"/>
                  </a:cubicBezTo>
                  <a:cubicBezTo>
                    <a:pt x="81" y="131"/>
                    <a:pt x="80" y="134"/>
                    <a:pt x="79" y="137"/>
                  </a:cubicBezTo>
                  <a:cubicBezTo>
                    <a:pt x="73" y="145"/>
                    <a:pt x="69" y="154"/>
                    <a:pt x="66" y="166"/>
                  </a:cubicBezTo>
                  <a:cubicBezTo>
                    <a:pt x="65" y="172"/>
                    <a:pt x="64" y="180"/>
                    <a:pt x="63" y="187"/>
                  </a:cubicBezTo>
                  <a:cubicBezTo>
                    <a:pt x="62" y="188"/>
                    <a:pt x="63" y="188"/>
                    <a:pt x="62" y="189"/>
                  </a:cubicBezTo>
                  <a:cubicBezTo>
                    <a:pt x="55" y="195"/>
                    <a:pt x="48" y="203"/>
                    <a:pt x="41" y="208"/>
                  </a:cubicBezTo>
                  <a:lnTo>
                    <a:pt x="41" y="208"/>
                  </a:lnTo>
                  <a:cubicBezTo>
                    <a:pt x="42" y="208"/>
                    <a:pt x="44" y="207"/>
                    <a:pt x="45" y="206"/>
                  </a:cubicBezTo>
                  <a:lnTo>
                    <a:pt x="45" y="206"/>
                  </a:lnTo>
                  <a:cubicBezTo>
                    <a:pt x="43" y="207"/>
                    <a:pt x="42" y="208"/>
                    <a:pt x="40" y="209"/>
                  </a:cubicBezTo>
                  <a:lnTo>
                    <a:pt x="40" y="209"/>
                  </a:lnTo>
                  <a:cubicBezTo>
                    <a:pt x="41" y="209"/>
                    <a:pt x="41" y="209"/>
                    <a:pt x="41" y="208"/>
                  </a:cubicBezTo>
                  <a:lnTo>
                    <a:pt x="41" y="208"/>
                  </a:lnTo>
                  <a:cubicBezTo>
                    <a:pt x="40" y="209"/>
                    <a:pt x="39" y="210"/>
                    <a:pt x="39" y="210"/>
                  </a:cubicBezTo>
                  <a:lnTo>
                    <a:pt x="39" y="210"/>
                  </a:lnTo>
                  <a:cubicBezTo>
                    <a:pt x="39" y="210"/>
                    <a:pt x="40" y="209"/>
                    <a:pt x="40" y="209"/>
                  </a:cubicBezTo>
                  <a:lnTo>
                    <a:pt x="40" y="209"/>
                  </a:lnTo>
                  <a:cubicBezTo>
                    <a:pt x="39" y="210"/>
                    <a:pt x="39" y="210"/>
                    <a:pt x="38" y="211"/>
                  </a:cubicBezTo>
                  <a:cubicBezTo>
                    <a:pt x="38" y="211"/>
                    <a:pt x="38" y="211"/>
                    <a:pt x="39" y="210"/>
                  </a:cubicBezTo>
                  <a:lnTo>
                    <a:pt x="39" y="210"/>
                  </a:lnTo>
                  <a:cubicBezTo>
                    <a:pt x="29" y="217"/>
                    <a:pt x="20" y="225"/>
                    <a:pt x="14" y="235"/>
                  </a:cubicBezTo>
                  <a:cubicBezTo>
                    <a:pt x="3" y="252"/>
                    <a:pt x="0" y="270"/>
                    <a:pt x="1" y="289"/>
                  </a:cubicBezTo>
                  <a:cubicBezTo>
                    <a:pt x="1" y="297"/>
                    <a:pt x="3" y="303"/>
                    <a:pt x="6" y="311"/>
                  </a:cubicBezTo>
                  <a:cubicBezTo>
                    <a:pt x="8" y="318"/>
                    <a:pt x="12" y="325"/>
                    <a:pt x="17" y="330"/>
                  </a:cubicBezTo>
                  <a:cubicBezTo>
                    <a:pt x="27" y="345"/>
                    <a:pt x="43" y="358"/>
                    <a:pt x="60" y="363"/>
                  </a:cubicBezTo>
                  <a:cubicBezTo>
                    <a:pt x="86" y="369"/>
                    <a:pt x="111" y="374"/>
                    <a:pt x="137" y="378"/>
                  </a:cubicBezTo>
                  <a:cubicBezTo>
                    <a:pt x="147" y="379"/>
                    <a:pt x="156" y="380"/>
                    <a:pt x="165" y="380"/>
                  </a:cubicBezTo>
                  <a:cubicBezTo>
                    <a:pt x="175" y="380"/>
                    <a:pt x="184" y="379"/>
                    <a:pt x="193" y="378"/>
                  </a:cubicBezTo>
                  <a:lnTo>
                    <a:pt x="193" y="378"/>
                  </a:lnTo>
                  <a:cubicBezTo>
                    <a:pt x="196" y="378"/>
                    <a:pt x="200" y="379"/>
                    <a:pt x="203" y="379"/>
                  </a:cubicBezTo>
                  <a:cubicBezTo>
                    <a:pt x="204" y="379"/>
                    <a:pt x="206" y="379"/>
                    <a:pt x="207" y="379"/>
                  </a:cubicBezTo>
                  <a:cubicBezTo>
                    <a:pt x="223" y="379"/>
                    <a:pt x="240" y="378"/>
                    <a:pt x="255" y="374"/>
                  </a:cubicBezTo>
                  <a:cubicBezTo>
                    <a:pt x="298" y="367"/>
                    <a:pt x="338" y="337"/>
                    <a:pt x="361" y="300"/>
                  </a:cubicBezTo>
                  <a:cubicBezTo>
                    <a:pt x="369" y="286"/>
                    <a:pt x="381" y="261"/>
                    <a:pt x="385" y="243"/>
                  </a:cubicBezTo>
                  <a:cubicBezTo>
                    <a:pt x="388" y="226"/>
                    <a:pt x="391" y="208"/>
                    <a:pt x="394" y="191"/>
                  </a:cubicBezTo>
                  <a:cubicBezTo>
                    <a:pt x="394" y="187"/>
                    <a:pt x="394" y="184"/>
                    <a:pt x="394" y="180"/>
                  </a:cubicBezTo>
                  <a:cubicBezTo>
                    <a:pt x="393" y="165"/>
                    <a:pt x="391" y="151"/>
                    <a:pt x="390" y="137"/>
                  </a:cubicBezTo>
                  <a:cubicBezTo>
                    <a:pt x="387" y="122"/>
                    <a:pt x="382" y="109"/>
                    <a:pt x="374" y="96"/>
                  </a:cubicBezTo>
                  <a:cubicBezTo>
                    <a:pt x="366" y="84"/>
                    <a:pt x="358" y="73"/>
                    <a:pt x="350" y="63"/>
                  </a:cubicBezTo>
                  <a:cubicBezTo>
                    <a:pt x="350" y="61"/>
                    <a:pt x="349" y="60"/>
                    <a:pt x="348" y="60"/>
                  </a:cubicBezTo>
                  <a:cubicBezTo>
                    <a:pt x="338" y="50"/>
                    <a:pt x="321" y="37"/>
                    <a:pt x="313" y="31"/>
                  </a:cubicBezTo>
                  <a:cubicBezTo>
                    <a:pt x="300" y="22"/>
                    <a:pt x="283" y="14"/>
                    <a:pt x="269" y="9"/>
                  </a:cubicBezTo>
                  <a:cubicBezTo>
                    <a:pt x="267" y="8"/>
                    <a:pt x="265" y="8"/>
                    <a:pt x="262" y="7"/>
                  </a:cubicBezTo>
                  <a:cubicBezTo>
                    <a:pt x="250" y="4"/>
                    <a:pt x="237" y="1"/>
                    <a:pt x="224" y="1"/>
                  </a:cubicBezTo>
                  <a:cubicBezTo>
                    <a:pt x="223" y="1"/>
                    <a:pt x="221" y="0"/>
                    <a:pt x="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6"/>
          <p:cNvSpPr txBox="1"/>
          <p:nvPr>
            <p:ph type="title"/>
          </p:nvPr>
        </p:nvSpPr>
        <p:spPr>
          <a:xfrm rot="-520">
            <a:off x="872400" y="3332400"/>
            <a:ext cx="39630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2" name="Google Shape;342;p16"/>
          <p:cNvSpPr txBox="1"/>
          <p:nvPr>
            <p:ph idx="1" type="subTitle"/>
          </p:nvPr>
        </p:nvSpPr>
        <p:spPr>
          <a:xfrm>
            <a:off x="872400" y="1309500"/>
            <a:ext cx="3963000" cy="20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16"/>
          <p:cNvSpPr/>
          <p:nvPr/>
        </p:nvSpPr>
        <p:spPr>
          <a:xfrm flipH="1">
            <a:off x="7" y="3876675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16"/>
          <p:cNvGrpSpPr/>
          <p:nvPr/>
        </p:nvGrpSpPr>
        <p:grpSpPr>
          <a:xfrm>
            <a:off x="164791" y="4648291"/>
            <a:ext cx="357829" cy="357856"/>
            <a:chOff x="3173684" y="4366766"/>
            <a:chExt cx="270672" cy="270672"/>
          </a:xfrm>
        </p:grpSpPr>
        <p:sp>
          <p:nvSpPr>
            <p:cNvPr id="345" name="Google Shape;345;p16"/>
            <p:cNvSpPr/>
            <p:nvPr/>
          </p:nvSpPr>
          <p:spPr>
            <a:xfrm>
              <a:off x="3173684" y="460214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2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2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3291389" y="4602146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2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2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3409032" y="460214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2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2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3173684" y="4484440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3291389" y="4484440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3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3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3409032" y="4484440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3173684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7" y="1131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3291358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8" y="1131"/>
                    <a:pt x="1130" y="877"/>
                    <a:pt x="1130" y="565"/>
                  </a:cubicBezTo>
                  <a:cubicBezTo>
                    <a:pt x="1130" y="253"/>
                    <a:pt x="878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6"/>
            <p:cNvSpPr/>
            <p:nvPr/>
          </p:nvSpPr>
          <p:spPr>
            <a:xfrm>
              <a:off x="3409032" y="436676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1"/>
                    <a:pt x="566" y="1131"/>
                  </a:cubicBezTo>
                  <a:cubicBezTo>
                    <a:pt x="878" y="1131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7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356" name="Google Shape;356;p17"/>
          <p:cNvSpPr/>
          <p:nvPr/>
        </p:nvSpPr>
        <p:spPr>
          <a:xfrm>
            <a:off x="437625" y="4609883"/>
            <a:ext cx="1017219" cy="1017354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rgbClr val="BC67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7"/>
          <p:cNvSpPr/>
          <p:nvPr/>
        </p:nvSpPr>
        <p:spPr>
          <a:xfrm>
            <a:off x="8234547" y="1110317"/>
            <a:ext cx="1822730" cy="1822543"/>
          </a:xfrm>
          <a:custGeom>
            <a:rect b="b" l="l" r="r" t="t"/>
            <a:pathLst>
              <a:path extrusionOk="0" h="9750" w="9751">
                <a:moveTo>
                  <a:pt x="4875" y="2322"/>
                </a:moveTo>
                <a:cubicBezTo>
                  <a:pt x="6283" y="2322"/>
                  <a:pt x="7428" y="3467"/>
                  <a:pt x="7428" y="4875"/>
                </a:cubicBezTo>
                <a:cubicBezTo>
                  <a:pt x="7428" y="6282"/>
                  <a:pt x="6283" y="7427"/>
                  <a:pt x="4875" y="7427"/>
                </a:cubicBezTo>
                <a:cubicBezTo>
                  <a:pt x="3468" y="7427"/>
                  <a:pt x="2323" y="6282"/>
                  <a:pt x="2323" y="4875"/>
                </a:cubicBezTo>
                <a:cubicBezTo>
                  <a:pt x="2323" y="3467"/>
                  <a:pt x="3468" y="2322"/>
                  <a:pt x="4875" y="2322"/>
                </a:cubicBezTo>
                <a:close/>
                <a:moveTo>
                  <a:pt x="4875" y="0"/>
                </a:moveTo>
                <a:cubicBezTo>
                  <a:pt x="2188" y="0"/>
                  <a:pt x="0" y="2186"/>
                  <a:pt x="0" y="4875"/>
                </a:cubicBezTo>
                <a:cubicBezTo>
                  <a:pt x="0" y="7563"/>
                  <a:pt x="2188" y="9749"/>
                  <a:pt x="4875" y="9749"/>
                </a:cubicBezTo>
                <a:cubicBezTo>
                  <a:pt x="7563" y="9749"/>
                  <a:pt x="9750" y="7563"/>
                  <a:pt x="9750" y="4875"/>
                </a:cubicBezTo>
                <a:cubicBezTo>
                  <a:pt x="9750" y="2186"/>
                  <a:pt x="7563" y="0"/>
                  <a:pt x="48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7"/>
          <p:cNvSpPr/>
          <p:nvPr/>
        </p:nvSpPr>
        <p:spPr>
          <a:xfrm>
            <a:off x="8664478" y="932925"/>
            <a:ext cx="962490" cy="962677"/>
          </a:xfrm>
          <a:custGeom>
            <a:rect b="b" l="l" r="r" t="t"/>
            <a:pathLst>
              <a:path extrusionOk="0" h="5150" w="5149">
                <a:moveTo>
                  <a:pt x="2575" y="44"/>
                </a:moveTo>
                <a:cubicBezTo>
                  <a:pt x="3970" y="44"/>
                  <a:pt x="5106" y="1179"/>
                  <a:pt x="5106" y="2574"/>
                </a:cubicBezTo>
                <a:cubicBezTo>
                  <a:pt x="5106" y="3970"/>
                  <a:pt x="3970" y="5105"/>
                  <a:pt x="2575" y="5105"/>
                </a:cubicBezTo>
                <a:cubicBezTo>
                  <a:pt x="1180" y="5105"/>
                  <a:pt x="45" y="3970"/>
                  <a:pt x="45" y="2574"/>
                </a:cubicBezTo>
                <a:cubicBezTo>
                  <a:pt x="45" y="1179"/>
                  <a:pt x="1180" y="44"/>
                  <a:pt x="2575" y="44"/>
                </a:cubicBezTo>
                <a:close/>
                <a:moveTo>
                  <a:pt x="2575" y="1"/>
                </a:moveTo>
                <a:cubicBezTo>
                  <a:pt x="1156" y="1"/>
                  <a:pt x="1" y="1155"/>
                  <a:pt x="1" y="2574"/>
                </a:cubicBezTo>
                <a:cubicBezTo>
                  <a:pt x="1" y="3994"/>
                  <a:pt x="1156" y="5149"/>
                  <a:pt x="2575" y="5149"/>
                </a:cubicBezTo>
                <a:cubicBezTo>
                  <a:pt x="3994" y="5149"/>
                  <a:pt x="5149" y="3994"/>
                  <a:pt x="5149" y="2574"/>
                </a:cubicBezTo>
                <a:cubicBezTo>
                  <a:pt x="5149" y="1155"/>
                  <a:pt x="3994" y="1"/>
                  <a:pt x="25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9" name="Google Shape;359;p17"/>
          <p:cNvGrpSpPr/>
          <p:nvPr/>
        </p:nvGrpSpPr>
        <p:grpSpPr>
          <a:xfrm rot="9395969">
            <a:off x="1513038" y="4357210"/>
            <a:ext cx="265503" cy="646278"/>
            <a:chOff x="1759879" y="1393055"/>
            <a:chExt cx="37945" cy="92367"/>
          </a:xfrm>
        </p:grpSpPr>
        <p:sp>
          <p:nvSpPr>
            <p:cNvPr id="360" name="Google Shape;360;p17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17"/>
          <p:cNvGrpSpPr/>
          <p:nvPr/>
        </p:nvGrpSpPr>
        <p:grpSpPr>
          <a:xfrm flipH="1">
            <a:off x="-14838" y="4738249"/>
            <a:ext cx="697902" cy="211314"/>
            <a:chOff x="3326776" y="5066351"/>
            <a:chExt cx="404510" cy="122480"/>
          </a:xfrm>
        </p:grpSpPr>
        <p:sp>
          <p:nvSpPr>
            <p:cNvPr id="363" name="Google Shape;363;p17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" name="Google Shape;365;p17"/>
          <p:cNvGrpSpPr/>
          <p:nvPr/>
        </p:nvGrpSpPr>
        <p:grpSpPr>
          <a:xfrm>
            <a:off x="8424006" y="238444"/>
            <a:ext cx="509784" cy="509784"/>
            <a:chOff x="3173684" y="4366766"/>
            <a:chExt cx="270672" cy="270672"/>
          </a:xfrm>
        </p:grpSpPr>
        <p:sp>
          <p:nvSpPr>
            <p:cNvPr id="366" name="Google Shape;366;p17"/>
            <p:cNvSpPr/>
            <p:nvPr/>
          </p:nvSpPr>
          <p:spPr>
            <a:xfrm>
              <a:off x="3173684" y="460214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2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2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3291389" y="4602146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2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2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3409032" y="460214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2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2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3173684" y="4484440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7"/>
            <p:cNvSpPr/>
            <p:nvPr/>
          </p:nvSpPr>
          <p:spPr>
            <a:xfrm>
              <a:off x="3291389" y="4484440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3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3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3409032" y="4484440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7"/>
            <p:cNvSpPr/>
            <p:nvPr/>
          </p:nvSpPr>
          <p:spPr>
            <a:xfrm>
              <a:off x="3173684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7" y="1131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7"/>
            <p:cNvSpPr/>
            <p:nvPr/>
          </p:nvSpPr>
          <p:spPr>
            <a:xfrm>
              <a:off x="3291358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8" y="1131"/>
                    <a:pt x="1130" y="877"/>
                    <a:pt x="1130" y="565"/>
                  </a:cubicBezTo>
                  <a:cubicBezTo>
                    <a:pt x="1130" y="253"/>
                    <a:pt x="878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7"/>
            <p:cNvSpPr/>
            <p:nvPr/>
          </p:nvSpPr>
          <p:spPr>
            <a:xfrm>
              <a:off x="3409032" y="436676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1"/>
                    <a:pt x="566" y="1131"/>
                  </a:cubicBezTo>
                  <a:cubicBezTo>
                    <a:pt x="878" y="1131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8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377" name="Google Shape;377;p18"/>
          <p:cNvSpPr/>
          <p:nvPr/>
        </p:nvSpPr>
        <p:spPr>
          <a:xfrm rot="10800000">
            <a:off x="7" y="0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8" name="Google Shape;378;p18"/>
          <p:cNvGrpSpPr/>
          <p:nvPr/>
        </p:nvGrpSpPr>
        <p:grpSpPr>
          <a:xfrm rot="10800000">
            <a:off x="587791" y="184612"/>
            <a:ext cx="869495" cy="263270"/>
            <a:chOff x="3326776" y="5066351"/>
            <a:chExt cx="404510" cy="122480"/>
          </a:xfrm>
        </p:grpSpPr>
        <p:sp>
          <p:nvSpPr>
            <p:cNvPr id="379" name="Google Shape;379;p18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1" name="Google Shape;381;p18"/>
          <p:cNvSpPr/>
          <p:nvPr/>
        </p:nvSpPr>
        <p:spPr>
          <a:xfrm>
            <a:off x="7884157" y="3876687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2" name="Google Shape;382;p18"/>
          <p:cNvGrpSpPr/>
          <p:nvPr/>
        </p:nvGrpSpPr>
        <p:grpSpPr>
          <a:xfrm rot="5400000">
            <a:off x="7454895" y="4337343"/>
            <a:ext cx="216054" cy="1396274"/>
            <a:chOff x="5140036" y="4147208"/>
            <a:chExt cx="122292" cy="790329"/>
          </a:xfrm>
        </p:grpSpPr>
        <p:sp>
          <p:nvSpPr>
            <p:cNvPr id="383" name="Google Shape;383;p18"/>
            <p:cNvSpPr/>
            <p:nvPr/>
          </p:nvSpPr>
          <p:spPr>
            <a:xfrm>
              <a:off x="5140036" y="451836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5140036" y="4592971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5140036" y="4667583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2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5140036" y="4742194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5140036" y="4816805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8"/>
                    <a:pt x="0" y="3691"/>
                    <a:pt x="102" y="3792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5140036" y="4147208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7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5140036" y="4221788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2"/>
                    <a:pt x="3919" y="178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5140036" y="4296399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5140036" y="437101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5140036" y="4445590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4"/>
                  </a:cubicBezTo>
                  <a:cubicBezTo>
                    <a:pt x="152" y="3844"/>
                    <a:pt x="218" y="3870"/>
                    <a:pt x="285" y="3870"/>
                  </a:cubicBezTo>
                  <a:cubicBezTo>
                    <a:pt x="351" y="3870"/>
                    <a:pt x="417" y="3844"/>
                    <a:pt x="468" y="3794"/>
                  </a:cubicBezTo>
                  <a:lnTo>
                    <a:pt x="3818" y="443"/>
                  </a:lnTo>
                  <a:cubicBezTo>
                    <a:pt x="3919" y="342"/>
                    <a:pt x="3919" y="179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3" name="Google Shape;393;p18"/>
          <p:cNvSpPr/>
          <p:nvPr/>
        </p:nvSpPr>
        <p:spPr>
          <a:xfrm>
            <a:off x="124810" y="1332532"/>
            <a:ext cx="151286" cy="145111"/>
          </a:xfrm>
          <a:custGeom>
            <a:rect b="b" l="l" r="r" t="t"/>
            <a:pathLst>
              <a:path extrusionOk="0" h="611" w="637">
                <a:moveTo>
                  <a:pt x="463" y="0"/>
                </a:moveTo>
                <a:cubicBezTo>
                  <a:pt x="432" y="0"/>
                  <a:pt x="402" y="11"/>
                  <a:pt x="377" y="33"/>
                </a:cubicBezTo>
                <a:lnTo>
                  <a:pt x="74" y="302"/>
                </a:lnTo>
                <a:cubicBezTo>
                  <a:pt x="0" y="367"/>
                  <a:pt x="22" y="486"/>
                  <a:pt x="115" y="519"/>
                </a:cubicBezTo>
                <a:lnTo>
                  <a:pt x="339" y="602"/>
                </a:lnTo>
                <a:cubicBezTo>
                  <a:pt x="353" y="608"/>
                  <a:pt x="368" y="610"/>
                  <a:pt x="383" y="610"/>
                </a:cubicBezTo>
                <a:cubicBezTo>
                  <a:pt x="437" y="610"/>
                  <a:pt x="486" y="577"/>
                  <a:pt x="505" y="524"/>
                </a:cubicBezTo>
                <a:lnTo>
                  <a:pt x="619" y="202"/>
                </a:lnTo>
                <a:cubicBezTo>
                  <a:pt x="637" y="152"/>
                  <a:pt x="622" y="97"/>
                  <a:pt x="581" y="61"/>
                </a:cubicBezTo>
                <a:lnTo>
                  <a:pt x="547" y="32"/>
                </a:lnTo>
                <a:cubicBezTo>
                  <a:pt x="523" y="11"/>
                  <a:pt x="493" y="0"/>
                  <a:pt x="4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18"/>
          <p:cNvSpPr/>
          <p:nvPr/>
        </p:nvSpPr>
        <p:spPr>
          <a:xfrm>
            <a:off x="281558" y="1894690"/>
            <a:ext cx="132049" cy="140836"/>
          </a:xfrm>
          <a:custGeom>
            <a:rect b="b" l="l" r="r" t="t"/>
            <a:pathLst>
              <a:path extrusionOk="0" h="593" w="556">
                <a:moveTo>
                  <a:pt x="131" y="1"/>
                </a:moveTo>
                <a:cubicBezTo>
                  <a:pt x="61" y="1"/>
                  <a:pt x="1" y="58"/>
                  <a:pt x="1" y="131"/>
                </a:cubicBezTo>
                <a:lnTo>
                  <a:pt x="1" y="462"/>
                </a:lnTo>
                <a:cubicBezTo>
                  <a:pt x="1" y="535"/>
                  <a:pt x="58" y="592"/>
                  <a:pt x="130" y="592"/>
                </a:cubicBezTo>
                <a:lnTo>
                  <a:pt x="345" y="592"/>
                </a:lnTo>
                <a:cubicBezTo>
                  <a:pt x="406" y="592"/>
                  <a:pt x="458" y="550"/>
                  <a:pt x="472" y="492"/>
                </a:cubicBezTo>
                <a:lnTo>
                  <a:pt x="539" y="200"/>
                </a:lnTo>
                <a:cubicBezTo>
                  <a:pt x="556" y="125"/>
                  <a:pt x="505" y="53"/>
                  <a:pt x="431" y="43"/>
                </a:cubicBezTo>
                <a:lnTo>
                  <a:pt x="148" y="2"/>
                </a:lnTo>
                <a:cubicBezTo>
                  <a:pt x="143" y="1"/>
                  <a:pt x="137" y="1"/>
                  <a:pt x="13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397" name="Google Shape;397;p19"/>
          <p:cNvSpPr/>
          <p:nvPr/>
        </p:nvSpPr>
        <p:spPr>
          <a:xfrm rot="-5400000">
            <a:off x="8595935" y="272498"/>
            <a:ext cx="1017219" cy="1017354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rgbClr val="BC67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8" name="Google Shape;398;p19"/>
          <p:cNvGrpSpPr/>
          <p:nvPr/>
        </p:nvGrpSpPr>
        <p:grpSpPr>
          <a:xfrm rot="4750899">
            <a:off x="8456746" y="1984370"/>
            <a:ext cx="265501" cy="646276"/>
            <a:chOff x="1759879" y="1393055"/>
            <a:chExt cx="37945" cy="92367"/>
          </a:xfrm>
        </p:grpSpPr>
        <p:sp>
          <p:nvSpPr>
            <p:cNvPr id="399" name="Google Shape;399;p19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9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" name="Google Shape;401;p19"/>
          <p:cNvGrpSpPr/>
          <p:nvPr/>
        </p:nvGrpSpPr>
        <p:grpSpPr>
          <a:xfrm flipH="1" rot="-5400000">
            <a:off x="8480939" y="1287639"/>
            <a:ext cx="697902" cy="211314"/>
            <a:chOff x="3326776" y="5066351"/>
            <a:chExt cx="404510" cy="122480"/>
          </a:xfrm>
        </p:grpSpPr>
        <p:sp>
          <p:nvSpPr>
            <p:cNvPr id="402" name="Google Shape;402;p19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9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4" name="Google Shape;404;p19"/>
          <p:cNvSpPr/>
          <p:nvPr/>
        </p:nvSpPr>
        <p:spPr>
          <a:xfrm flipH="1">
            <a:off x="-654459" y="1224198"/>
            <a:ext cx="1475473" cy="1475321"/>
          </a:xfrm>
          <a:custGeom>
            <a:rect b="b" l="l" r="r" t="t"/>
            <a:pathLst>
              <a:path extrusionOk="0" h="9750" w="9751">
                <a:moveTo>
                  <a:pt x="4875" y="2322"/>
                </a:moveTo>
                <a:cubicBezTo>
                  <a:pt x="6283" y="2322"/>
                  <a:pt x="7428" y="3467"/>
                  <a:pt x="7428" y="4875"/>
                </a:cubicBezTo>
                <a:cubicBezTo>
                  <a:pt x="7428" y="6282"/>
                  <a:pt x="6283" y="7427"/>
                  <a:pt x="4875" y="7427"/>
                </a:cubicBezTo>
                <a:cubicBezTo>
                  <a:pt x="3468" y="7427"/>
                  <a:pt x="2323" y="6282"/>
                  <a:pt x="2323" y="4875"/>
                </a:cubicBezTo>
                <a:cubicBezTo>
                  <a:pt x="2323" y="3467"/>
                  <a:pt x="3468" y="2322"/>
                  <a:pt x="4875" y="2322"/>
                </a:cubicBezTo>
                <a:close/>
                <a:moveTo>
                  <a:pt x="4875" y="0"/>
                </a:moveTo>
                <a:cubicBezTo>
                  <a:pt x="2188" y="0"/>
                  <a:pt x="0" y="2186"/>
                  <a:pt x="0" y="4875"/>
                </a:cubicBezTo>
                <a:cubicBezTo>
                  <a:pt x="0" y="7563"/>
                  <a:pt x="2188" y="9749"/>
                  <a:pt x="4875" y="9749"/>
                </a:cubicBezTo>
                <a:cubicBezTo>
                  <a:pt x="7563" y="9749"/>
                  <a:pt x="9750" y="7563"/>
                  <a:pt x="9750" y="4875"/>
                </a:cubicBezTo>
                <a:cubicBezTo>
                  <a:pt x="9750" y="2186"/>
                  <a:pt x="7563" y="0"/>
                  <a:pt x="48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19"/>
          <p:cNvSpPr/>
          <p:nvPr/>
        </p:nvSpPr>
        <p:spPr>
          <a:xfrm flipH="1" rot="8100000">
            <a:off x="280828" y="2500895"/>
            <a:ext cx="83501" cy="85161"/>
          </a:xfrm>
          <a:custGeom>
            <a:rect b="b" l="l" r="r" t="t"/>
            <a:pathLst>
              <a:path extrusionOk="0" h="357" w="350">
                <a:moveTo>
                  <a:pt x="153" y="1"/>
                </a:moveTo>
                <a:cubicBezTo>
                  <a:pt x="63" y="1"/>
                  <a:pt x="0" y="92"/>
                  <a:pt x="33" y="176"/>
                </a:cubicBezTo>
                <a:lnTo>
                  <a:pt x="69" y="273"/>
                </a:lnTo>
                <a:cubicBezTo>
                  <a:pt x="90" y="327"/>
                  <a:pt x="140" y="357"/>
                  <a:pt x="190" y="357"/>
                </a:cubicBezTo>
                <a:cubicBezTo>
                  <a:pt x="226" y="357"/>
                  <a:pt x="262" y="342"/>
                  <a:pt x="288" y="312"/>
                </a:cubicBezTo>
                <a:lnTo>
                  <a:pt x="318" y="275"/>
                </a:lnTo>
                <a:cubicBezTo>
                  <a:pt x="339" y="252"/>
                  <a:pt x="350" y="223"/>
                  <a:pt x="350" y="191"/>
                </a:cubicBezTo>
                <a:lnTo>
                  <a:pt x="350" y="131"/>
                </a:lnTo>
                <a:cubicBezTo>
                  <a:pt x="350" y="58"/>
                  <a:pt x="292" y="1"/>
                  <a:pt x="22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19"/>
          <p:cNvSpPr/>
          <p:nvPr/>
        </p:nvSpPr>
        <p:spPr>
          <a:xfrm flipH="1">
            <a:off x="-886288" y="2212004"/>
            <a:ext cx="1707300" cy="17073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9"/>
          <p:cNvSpPr/>
          <p:nvPr/>
        </p:nvSpPr>
        <p:spPr>
          <a:xfrm flipH="1" rot="8100000">
            <a:off x="655792" y="2247979"/>
            <a:ext cx="151733" cy="192507"/>
          </a:xfrm>
          <a:custGeom>
            <a:rect b="b" l="l" r="r" t="t"/>
            <a:pathLst>
              <a:path extrusionOk="0" h="807" w="636">
                <a:moveTo>
                  <a:pt x="380" y="1"/>
                </a:moveTo>
                <a:cubicBezTo>
                  <a:pt x="345" y="1"/>
                  <a:pt x="309" y="15"/>
                  <a:pt x="283" y="46"/>
                </a:cubicBezTo>
                <a:lnTo>
                  <a:pt x="44" y="322"/>
                </a:lnTo>
                <a:cubicBezTo>
                  <a:pt x="0" y="373"/>
                  <a:pt x="2" y="449"/>
                  <a:pt x="50" y="497"/>
                </a:cubicBezTo>
                <a:lnTo>
                  <a:pt x="318" y="768"/>
                </a:lnTo>
                <a:cubicBezTo>
                  <a:pt x="344" y="794"/>
                  <a:pt x="377" y="806"/>
                  <a:pt x="410" y="806"/>
                </a:cubicBezTo>
                <a:cubicBezTo>
                  <a:pt x="453" y="806"/>
                  <a:pt x="496" y="785"/>
                  <a:pt x="520" y="743"/>
                </a:cubicBezTo>
                <a:lnTo>
                  <a:pt x="612" y="590"/>
                </a:lnTo>
                <a:cubicBezTo>
                  <a:pt x="631" y="559"/>
                  <a:pt x="635" y="520"/>
                  <a:pt x="625" y="486"/>
                </a:cubicBezTo>
                <a:lnTo>
                  <a:pt x="504" y="92"/>
                </a:lnTo>
                <a:cubicBezTo>
                  <a:pt x="486" y="34"/>
                  <a:pt x="433" y="1"/>
                  <a:pt x="3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410" name="Google Shape;410;p20"/>
          <p:cNvGrpSpPr/>
          <p:nvPr/>
        </p:nvGrpSpPr>
        <p:grpSpPr>
          <a:xfrm>
            <a:off x="154810" y="4252007"/>
            <a:ext cx="1017205" cy="702994"/>
            <a:chOff x="1759879" y="1393055"/>
            <a:chExt cx="133651" cy="92367"/>
          </a:xfrm>
        </p:grpSpPr>
        <p:sp>
          <p:nvSpPr>
            <p:cNvPr id="411" name="Google Shape;411;p20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0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0"/>
            <p:cNvSpPr/>
            <p:nvPr/>
          </p:nvSpPr>
          <p:spPr>
            <a:xfrm>
              <a:off x="1837517" y="1428753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0"/>
            <p:cNvSpPr/>
            <p:nvPr/>
          </p:nvSpPr>
          <p:spPr>
            <a:xfrm>
              <a:off x="1876055" y="1464358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" name="Google Shape;415;p20"/>
          <p:cNvGrpSpPr/>
          <p:nvPr/>
        </p:nvGrpSpPr>
        <p:grpSpPr>
          <a:xfrm flipH="1">
            <a:off x="8266871" y="1194769"/>
            <a:ext cx="733165" cy="878773"/>
            <a:chOff x="1465081" y="1395519"/>
            <a:chExt cx="77626" cy="93054"/>
          </a:xfrm>
        </p:grpSpPr>
        <p:sp>
          <p:nvSpPr>
            <p:cNvPr id="416" name="Google Shape;416;p20"/>
            <p:cNvSpPr/>
            <p:nvPr/>
          </p:nvSpPr>
          <p:spPr>
            <a:xfrm>
              <a:off x="1465081" y="1405694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1499437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1530912" y="1395519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/>
          <p:nvPr>
            <p:ph type="title"/>
          </p:nvPr>
        </p:nvSpPr>
        <p:spPr>
          <a:xfrm>
            <a:off x="3160150" y="3184000"/>
            <a:ext cx="2847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" name="Google Shape;30;p3"/>
          <p:cNvSpPr txBox="1"/>
          <p:nvPr>
            <p:ph hasCustomPrompt="1" idx="2" type="title"/>
          </p:nvPr>
        </p:nvSpPr>
        <p:spPr>
          <a:xfrm>
            <a:off x="6532575" y="3280438"/>
            <a:ext cx="12366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/>
          <p:nvPr>
            <p:ph idx="1" type="subTitle"/>
          </p:nvPr>
        </p:nvSpPr>
        <p:spPr>
          <a:xfrm rot="362">
            <a:off x="3160150" y="3969925"/>
            <a:ext cx="28470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5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6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2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423" name="Google Shape;423;p22"/>
          <p:cNvGrpSpPr/>
          <p:nvPr/>
        </p:nvGrpSpPr>
        <p:grpSpPr>
          <a:xfrm>
            <a:off x="7752994" y="-673176"/>
            <a:ext cx="1590705" cy="1567907"/>
            <a:chOff x="6065139" y="854051"/>
            <a:chExt cx="462240" cy="455562"/>
          </a:xfrm>
        </p:grpSpPr>
        <p:sp>
          <p:nvSpPr>
            <p:cNvPr id="424" name="Google Shape;424;p22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2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2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2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2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2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2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2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2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2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2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2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2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2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2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2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2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2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2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2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2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2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2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2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2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2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2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2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2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2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2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2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2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" name="Google Shape;505;p22"/>
          <p:cNvGrpSpPr/>
          <p:nvPr/>
        </p:nvGrpSpPr>
        <p:grpSpPr>
          <a:xfrm>
            <a:off x="7060694" y="47406"/>
            <a:ext cx="1893974" cy="1719772"/>
            <a:chOff x="1527137" y="1239628"/>
            <a:chExt cx="270688" cy="245794"/>
          </a:xfrm>
        </p:grpSpPr>
        <p:sp>
          <p:nvSpPr>
            <p:cNvPr id="506" name="Google Shape;506;p22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2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2"/>
            <p:cNvSpPr/>
            <p:nvPr/>
          </p:nvSpPr>
          <p:spPr>
            <a:xfrm>
              <a:off x="1527137" y="1239628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2"/>
            <p:cNvSpPr/>
            <p:nvPr/>
          </p:nvSpPr>
          <p:spPr>
            <a:xfrm>
              <a:off x="1565675" y="1275232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7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512" name="Google Shape;512;p23"/>
          <p:cNvSpPr/>
          <p:nvPr/>
        </p:nvSpPr>
        <p:spPr>
          <a:xfrm flipH="1" rot="10800000">
            <a:off x="7877175" y="-8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3" name="Google Shape;513;p23"/>
          <p:cNvGrpSpPr/>
          <p:nvPr/>
        </p:nvGrpSpPr>
        <p:grpSpPr>
          <a:xfrm rot="10800000">
            <a:off x="8621379" y="137338"/>
            <a:ext cx="357829" cy="357856"/>
            <a:chOff x="3173684" y="4366766"/>
            <a:chExt cx="270672" cy="270672"/>
          </a:xfrm>
        </p:grpSpPr>
        <p:sp>
          <p:nvSpPr>
            <p:cNvPr id="514" name="Google Shape;514;p23"/>
            <p:cNvSpPr/>
            <p:nvPr/>
          </p:nvSpPr>
          <p:spPr>
            <a:xfrm>
              <a:off x="3173684" y="460214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2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2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3"/>
            <p:cNvSpPr/>
            <p:nvPr/>
          </p:nvSpPr>
          <p:spPr>
            <a:xfrm>
              <a:off x="3291389" y="4602146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2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2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3"/>
            <p:cNvSpPr/>
            <p:nvPr/>
          </p:nvSpPr>
          <p:spPr>
            <a:xfrm>
              <a:off x="3409032" y="460214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2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2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3"/>
            <p:cNvSpPr/>
            <p:nvPr/>
          </p:nvSpPr>
          <p:spPr>
            <a:xfrm>
              <a:off x="3173684" y="4484440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3"/>
            <p:cNvSpPr/>
            <p:nvPr/>
          </p:nvSpPr>
          <p:spPr>
            <a:xfrm>
              <a:off x="3291389" y="4484440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3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3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3"/>
            <p:cNvSpPr/>
            <p:nvPr/>
          </p:nvSpPr>
          <p:spPr>
            <a:xfrm>
              <a:off x="3409032" y="4484440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3"/>
            <p:cNvSpPr/>
            <p:nvPr/>
          </p:nvSpPr>
          <p:spPr>
            <a:xfrm>
              <a:off x="3173684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7" y="1131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3"/>
            <p:cNvSpPr/>
            <p:nvPr/>
          </p:nvSpPr>
          <p:spPr>
            <a:xfrm>
              <a:off x="3291358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8" y="1131"/>
                    <a:pt x="1130" y="877"/>
                    <a:pt x="1130" y="565"/>
                  </a:cubicBezTo>
                  <a:cubicBezTo>
                    <a:pt x="1130" y="253"/>
                    <a:pt x="878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3"/>
            <p:cNvSpPr/>
            <p:nvPr/>
          </p:nvSpPr>
          <p:spPr>
            <a:xfrm>
              <a:off x="3409032" y="436676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1"/>
                    <a:pt x="566" y="1131"/>
                  </a:cubicBezTo>
                  <a:cubicBezTo>
                    <a:pt x="878" y="1131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23" name="Google Shape;523;p23"/>
          <p:cNvCxnSpPr/>
          <p:nvPr/>
        </p:nvCxnSpPr>
        <p:spPr>
          <a:xfrm rot="10800000">
            <a:off x="8782224" y="714359"/>
            <a:ext cx="0" cy="262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4" name="Google Shape;524;p23"/>
          <p:cNvSpPr/>
          <p:nvPr/>
        </p:nvSpPr>
        <p:spPr>
          <a:xfrm flipH="1" rot="1243248">
            <a:off x="8166826" y="198437"/>
            <a:ext cx="151286" cy="145111"/>
          </a:xfrm>
          <a:custGeom>
            <a:rect b="b" l="l" r="r" t="t"/>
            <a:pathLst>
              <a:path extrusionOk="0" h="611" w="637">
                <a:moveTo>
                  <a:pt x="463" y="0"/>
                </a:moveTo>
                <a:cubicBezTo>
                  <a:pt x="432" y="0"/>
                  <a:pt x="402" y="11"/>
                  <a:pt x="377" y="33"/>
                </a:cubicBezTo>
                <a:lnTo>
                  <a:pt x="74" y="302"/>
                </a:lnTo>
                <a:cubicBezTo>
                  <a:pt x="0" y="367"/>
                  <a:pt x="22" y="486"/>
                  <a:pt x="115" y="519"/>
                </a:cubicBezTo>
                <a:lnTo>
                  <a:pt x="339" y="602"/>
                </a:lnTo>
                <a:cubicBezTo>
                  <a:pt x="353" y="608"/>
                  <a:pt x="368" y="610"/>
                  <a:pt x="383" y="610"/>
                </a:cubicBezTo>
                <a:cubicBezTo>
                  <a:pt x="437" y="610"/>
                  <a:pt x="486" y="577"/>
                  <a:pt x="505" y="524"/>
                </a:cubicBezTo>
                <a:lnTo>
                  <a:pt x="619" y="202"/>
                </a:lnTo>
                <a:cubicBezTo>
                  <a:pt x="637" y="152"/>
                  <a:pt x="622" y="97"/>
                  <a:pt x="581" y="61"/>
                </a:cubicBezTo>
                <a:lnTo>
                  <a:pt x="547" y="32"/>
                </a:lnTo>
                <a:cubicBezTo>
                  <a:pt x="523" y="11"/>
                  <a:pt x="493" y="0"/>
                  <a:pt x="4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3"/>
          <p:cNvSpPr/>
          <p:nvPr/>
        </p:nvSpPr>
        <p:spPr>
          <a:xfrm flipH="1" rot="1243248">
            <a:off x="7528026" y="245326"/>
            <a:ext cx="140123" cy="149623"/>
          </a:xfrm>
          <a:custGeom>
            <a:rect b="b" l="l" r="r" t="t"/>
            <a:pathLst>
              <a:path extrusionOk="0" h="630" w="590">
                <a:moveTo>
                  <a:pt x="303" y="0"/>
                </a:moveTo>
                <a:cubicBezTo>
                  <a:pt x="261" y="0"/>
                  <a:pt x="219" y="21"/>
                  <a:pt x="194" y="61"/>
                </a:cubicBezTo>
                <a:lnTo>
                  <a:pt x="26" y="324"/>
                </a:lnTo>
                <a:cubicBezTo>
                  <a:pt x="2" y="363"/>
                  <a:pt x="0" y="414"/>
                  <a:pt x="22" y="455"/>
                </a:cubicBezTo>
                <a:lnTo>
                  <a:pt x="80" y="561"/>
                </a:lnTo>
                <a:cubicBezTo>
                  <a:pt x="103" y="604"/>
                  <a:pt x="147" y="629"/>
                  <a:pt x="193" y="629"/>
                </a:cubicBezTo>
                <a:cubicBezTo>
                  <a:pt x="216" y="629"/>
                  <a:pt x="240" y="623"/>
                  <a:pt x="261" y="609"/>
                </a:cubicBezTo>
                <a:lnTo>
                  <a:pt x="510" y="457"/>
                </a:lnTo>
                <a:cubicBezTo>
                  <a:pt x="571" y="419"/>
                  <a:pt x="590" y="338"/>
                  <a:pt x="551" y="278"/>
                </a:cubicBezTo>
                <a:lnTo>
                  <a:pt x="412" y="60"/>
                </a:lnTo>
                <a:cubicBezTo>
                  <a:pt x="386" y="20"/>
                  <a:pt x="344" y="0"/>
                  <a:pt x="3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3"/>
          <p:cNvSpPr/>
          <p:nvPr/>
        </p:nvSpPr>
        <p:spPr>
          <a:xfrm flipH="1" rot="1243248">
            <a:off x="7165840" y="396475"/>
            <a:ext cx="132999" cy="143211"/>
          </a:xfrm>
          <a:custGeom>
            <a:rect b="b" l="l" r="r" t="t"/>
            <a:pathLst>
              <a:path extrusionOk="0" h="603" w="560">
                <a:moveTo>
                  <a:pt x="419" y="0"/>
                </a:moveTo>
                <a:cubicBezTo>
                  <a:pt x="412" y="0"/>
                  <a:pt x="404" y="1"/>
                  <a:pt x="396" y="2"/>
                </a:cubicBezTo>
                <a:lnTo>
                  <a:pt x="106" y="56"/>
                </a:lnTo>
                <a:cubicBezTo>
                  <a:pt x="44" y="66"/>
                  <a:pt x="0" y="119"/>
                  <a:pt x="0" y="182"/>
                </a:cubicBezTo>
                <a:lnTo>
                  <a:pt x="0" y="473"/>
                </a:lnTo>
                <a:cubicBezTo>
                  <a:pt x="0" y="544"/>
                  <a:pt x="58" y="603"/>
                  <a:pt x="129" y="603"/>
                </a:cubicBezTo>
                <a:lnTo>
                  <a:pt x="370" y="603"/>
                </a:lnTo>
                <a:cubicBezTo>
                  <a:pt x="434" y="603"/>
                  <a:pt x="488" y="556"/>
                  <a:pt x="497" y="492"/>
                </a:cubicBezTo>
                <a:lnTo>
                  <a:pt x="548" y="148"/>
                </a:lnTo>
                <a:cubicBezTo>
                  <a:pt x="559" y="69"/>
                  <a:pt x="496" y="0"/>
                  <a:pt x="4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8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2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529" name="Google Shape;529;p24"/>
          <p:cNvSpPr/>
          <p:nvPr/>
        </p:nvSpPr>
        <p:spPr>
          <a:xfrm flipH="1" rot="10800000">
            <a:off x="8126776" y="-7"/>
            <a:ext cx="1017226" cy="1017226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0" name="Google Shape;530;p24"/>
          <p:cNvGrpSpPr/>
          <p:nvPr/>
        </p:nvGrpSpPr>
        <p:grpSpPr>
          <a:xfrm flipH="1" rot="10800000">
            <a:off x="7987939" y="193932"/>
            <a:ext cx="697902" cy="211314"/>
            <a:chOff x="3326776" y="5066351"/>
            <a:chExt cx="404510" cy="122480"/>
          </a:xfrm>
        </p:grpSpPr>
        <p:sp>
          <p:nvSpPr>
            <p:cNvPr id="531" name="Google Shape;531;p24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4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TITLE_ONLY_9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535" name="Google Shape;535;p25"/>
          <p:cNvSpPr/>
          <p:nvPr/>
        </p:nvSpPr>
        <p:spPr>
          <a:xfrm flipH="1">
            <a:off x="-548724" y="1723701"/>
            <a:ext cx="1135723" cy="1135607"/>
          </a:xfrm>
          <a:custGeom>
            <a:rect b="b" l="l" r="r" t="t"/>
            <a:pathLst>
              <a:path extrusionOk="0" h="9750" w="9751">
                <a:moveTo>
                  <a:pt x="4875" y="2322"/>
                </a:moveTo>
                <a:cubicBezTo>
                  <a:pt x="6283" y="2322"/>
                  <a:pt x="7428" y="3467"/>
                  <a:pt x="7428" y="4875"/>
                </a:cubicBezTo>
                <a:cubicBezTo>
                  <a:pt x="7428" y="6282"/>
                  <a:pt x="6283" y="7427"/>
                  <a:pt x="4875" y="7427"/>
                </a:cubicBezTo>
                <a:cubicBezTo>
                  <a:pt x="3468" y="7427"/>
                  <a:pt x="2323" y="6282"/>
                  <a:pt x="2323" y="4875"/>
                </a:cubicBezTo>
                <a:cubicBezTo>
                  <a:pt x="2323" y="3467"/>
                  <a:pt x="3468" y="2322"/>
                  <a:pt x="4875" y="2322"/>
                </a:cubicBezTo>
                <a:close/>
                <a:moveTo>
                  <a:pt x="4875" y="0"/>
                </a:moveTo>
                <a:cubicBezTo>
                  <a:pt x="2188" y="0"/>
                  <a:pt x="0" y="2186"/>
                  <a:pt x="0" y="4875"/>
                </a:cubicBezTo>
                <a:cubicBezTo>
                  <a:pt x="0" y="7563"/>
                  <a:pt x="2188" y="9749"/>
                  <a:pt x="4875" y="9749"/>
                </a:cubicBezTo>
                <a:cubicBezTo>
                  <a:pt x="7563" y="9749"/>
                  <a:pt x="9750" y="7563"/>
                  <a:pt x="9750" y="4875"/>
                </a:cubicBezTo>
                <a:cubicBezTo>
                  <a:pt x="9750" y="2186"/>
                  <a:pt x="7563" y="0"/>
                  <a:pt x="48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6" name="Google Shape;536;p25"/>
          <p:cNvGrpSpPr/>
          <p:nvPr/>
        </p:nvGrpSpPr>
        <p:grpSpPr>
          <a:xfrm flipH="1" rot="8100000">
            <a:off x="143287" y="2744868"/>
            <a:ext cx="586299" cy="307413"/>
            <a:chOff x="1454195" y="1451002"/>
            <a:chExt cx="71647" cy="37571"/>
          </a:xfrm>
        </p:grpSpPr>
        <p:sp>
          <p:nvSpPr>
            <p:cNvPr id="537" name="Google Shape;537;p25"/>
            <p:cNvSpPr/>
            <p:nvPr/>
          </p:nvSpPr>
          <p:spPr>
            <a:xfrm>
              <a:off x="1505995" y="1451002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1454195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9" name="Google Shape;539;p25"/>
          <p:cNvSpPr/>
          <p:nvPr/>
        </p:nvSpPr>
        <p:spPr>
          <a:xfrm flipH="1">
            <a:off x="-727002" y="2484050"/>
            <a:ext cx="1314000" cy="1314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5"/>
          <p:cNvSpPr/>
          <p:nvPr/>
        </p:nvSpPr>
        <p:spPr>
          <a:xfrm>
            <a:off x="8685650" y="378608"/>
            <a:ext cx="1017219" cy="1017354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rgbClr val="BC67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1" name="Google Shape;541;p25"/>
          <p:cNvGrpSpPr/>
          <p:nvPr/>
        </p:nvGrpSpPr>
        <p:grpSpPr>
          <a:xfrm>
            <a:off x="8927945" y="-254482"/>
            <a:ext cx="216054" cy="1396274"/>
            <a:chOff x="5140036" y="4147208"/>
            <a:chExt cx="122292" cy="790329"/>
          </a:xfrm>
        </p:grpSpPr>
        <p:sp>
          <p:nvSpPr>
            <p:cNvPr id="542" name="Google Shape;542;p25"/>
            <p:cNvSpPr/>
            <p:nvPr/>
          </p:nvSpPr>
          <p:spPr>
            <a:xfrm>
              <a:off x="5140036" y="451836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>
              <a:off x="5140036" y="4592971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5"/>
            <p:cNvSpPr/>
            <p:nvPr/>
          </p:nvSpPr>
          <p:spPr>
            <a:xfrm>
              <a:off x="5140036" y="4667583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2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5"/>
            <p:cNvSpPr/>
            <p:nvPr/>
          </p:nvSpPr>
          <p:spPr>
            <a:xfrm>
              <a:off x="5140036" y="4742194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5140036" y="4816805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8"/>
                    <a:pt x="0" y="3691"/>
                    <a:pt x="102" y="3792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5140036" y="4147208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7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>
              <a:off x="5140036" y="4221788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2"/>
                    <a:pt x="3919" y="178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5"/>
            <p:cNvSpPr/>
            <p:nvPr/>
          </p:nvSpPr>
          <p:spPr>
            <a:xfrm>
              <a:off x="5140036" y="4296399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5"/>
            <p:cNvSpPr/>
            <p:nvPr/>
          </p:nvSpPr>
          <p:spPr>
            <a:xfrm>
              <a:off x="5140036" y="437101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5"/>
            <p:cNvSpPr/>
            <p:nvPr/>
          </p:nvSpPr>
          <p:spPr>
            <a:xfrm>
              <a:off x="5140036" y="4445590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4"/>
                  </a:cubicBezTo>
                  <a:cubicBezTo>
                    <a:pt x="152" y="3844"/>
                    <a:pt x="218" y="3870"/>
                    <a:pt x="285" y="3870"/>
                  </a:cubicBezTo>
                  <a:cubicBezTo>
                    <a:pt x="351" y="3870"/>
                    <a:pt x="417" y="3844"/>
                    <a:pt x="468" y="3794"/>
                  </a:cubicBezTo>
                  <a:lnTo>
                    <a:pt x="3818" y="443"/>
                  </a:lnTo>
                  <a:cubicBezTo>
                    <a:pt x="3919" y="342"/>
                    <a:pt x="3919" y="179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2" name="Google Shape;552;p25"/>
          <p:cNvSpPr/>
          <p:nvPr/>
        </p:nvSpPr>
        <p:spPr>
          <a:xfrm>
            <a:off x="8126776" y="4126276"/>
            <a:ext cx="1017226" cy="1017226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3" name="Google Shape;553;p25"/>
          <p:cNvGrpSpPr/>
          <p:nvPr/>
        </p:nvGrpSpPr>
        <p:grpSpPr>
          <a:xfrm>
            <a:off x="7987939" y="4738249"/>
            <a:ext cx="697902" cy="211314"/>
            <a:chOff x="3326776" y="5066351"/>
            <a:chExt cx="404510" cy="122480"/>
          </a:xfrm>
        </p:grpSpPr>
        <p:sp>
          <p:nvSpPr>
            <p:cNvPr id="554" name="Google Shape;554;p25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MAIN_POINT_1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26"/>
          <p:cNvSpPr txBox="1"/>
          <p:nvPr>
            <p:ph idx="1" type="subTitle"/>
          </p:nvPr>
        </p:nvSpPr>
        <p:spPr>
          <a:xfrm rot="207">
            <a:off x="939074" y="2986738"/>
            <a:ext cx="49719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26"/>
          <p:cNvSpPr txBox="1"/>
          <p:nvPr>
            <p:ph type="title"/>
          </p:nvPr>
        </p:nvSpPr>
        <p:spPr>
          <a:xfrm>
            <a:off x="939250" y="1526013"/>
            <a:ext cx="4971900" cy="15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9" name="Google Shape;559;p26"/>
          <p:cNvSpPr/>
          <p:nvPr/>
        </p:nvSpPr>
        <p:spPr>
          <a:xfrm flipH="1">
            <a:off x="-554407" y="1214817"/>
            <a:ext cx="1266832" cy="1266983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rgbClr val="BC67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6"/>
          <p:cNvSpPr/>
          <p:nvPr/>
        </p:nvSpPr>
        <p:spPr>
          <a:xfrm flipH="1">
            <a:off x="7" y="3876675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1" name="Google Shape;561;p26"/>
          <p:cNvGrpSpPr/>
          <p:nvPr/>
        </p:nvGrpSpPr>
        <p:grpSpPr>
          <a:xfrm>
            <a:off x="164791" y="4648291"/>
            <a:ext cx="357829" cy="357856"/>
            <a:chOff x="3173684" y="4366766"/>
            <a:chExt cx="270672" cy="270672"/>
          </a:xfrm>
        </p:grpSpPr>
        <p:sp>
          <p:nvSpPr>
            <p:cNvPr id="562" name="Google Shape;562;p26"/>
            <p:cNvSpPr/>
            <p:nvPr/>
          </p:nvSpPr>
          <p:spPr>
            <a:xfrm>
              <a:off x="3173684" y="460214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2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2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6"/>
            <p:cNvSpPr/>
            <p:nvPr/>
          </p:nvSpPr>
          <p:spPr>
            <a:xfrm>
              <a:off x="3291389" y="4602146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2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2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3409032" y="460214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2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2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3173684" y="4484440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3291389" y="4484440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3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3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3409032" y="4484440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6"/>
            <p:cNvSpPr/>
            <p:nvPr/>
          </p:nvSpPr>
          <p:spPr>
            <a:xfrm>
              <a:off x="3173684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7" y="1131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6"/>
            <p:cNvSpPr/>
            <p:nvPr/>
          </p:nvSpPr>
          <p:spPr>
            <a:xfrm>
              <a:off x="3291358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8" y="1131"/>
                    <a:pt x="1130" y="877"/>
                    <a:pt x="1130" y="565"/>
                  </a:cubicBezTo>
                  <a:cubicBezTo>
                    <a:pt x="1130" y="253"/>
                    <a:pt x="878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6"/>
            <p:cNvSpPr/>
            <p:nvPr/>
          </p:nvSpPr>
          <p:spPr>
            <a:xfrm>
              <a:off x="3409032" y="436676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1"/>
                    <a:pt x="566" y="1131"/>
                  </a:cubicBezTo>
                  <a:cubicBezTo>
                    <a:pt x="878" y="1131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71" name="Google Shape;571;p26"/>
          <p:cNvCxnSpPr/>
          <p:nvPr/>
        </p:nvCxnSpPr>
        <p:spPr>
          <a:xfrm>
            <a:off x="361775" y="1800225"/>
            <a:ext cx="0" cy="262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26"/>
          <p:cNvCxnSpPr/>
          <p:nvPr/>
        </p:nvCxnSpPr>
        <p:spPr>
          <a:xfrm>
            <a:off x="4657550" y="-981075"/>
            <a:ext cx="0" cy="262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MAIN_POINT_1_1"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27"/>
          <p:cNvSpPr txBox="1"/>
          <p:nvPr>
            <p:ph type="title"/>
          </p:nvPr>
        </p:nvSpPr>
        <p:spPr>
          <a:xfrm>
            <a:off x="5076900" y="1000875"/>
            <a:ext cx="3347100" cy="20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575" name="Google Shape;575;p27"/>
          <p:cNvSpPr txBox="1"/>
          <p:nvPr>
            <p:ph idx="1" type="subTitle"/>
          </p:nvPr>
        </p:nvSpPr>
        <p:spPr>
          <a:xfrm rot="-308">
            <a:off x="5076900" y="3072100"/>
            <a:ext cx="3347100" cy="10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27"/>
          <p:cNvSpPr/>
          <p:nvPr>
            <p:ph idx="2" type="pic"/>
          </p:nvPr>
        </p:nvSpPr>
        <p:spPr>
          <a:xfrm>
            <a:off x="924900" y="807900"/>
            <a:ext cx="3527700" cy="35277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577" name="Google Shape;577;p27"/>
          <p:cNvGrpSpPr/>
          <p:nvPr/>
        </p:nvGrpSpPr>
        <p:grpSpPr>
          <a:xfrm>
            <a:off x="7752994" y="-673176"/>
            <a:ext cx="1590705" cy="1567907"/>
            <a:chOff x="6065139" y="854051"/>
            <a:chExt cx="462240" cy="455562"/>
          </a:xfrm>
        </p:grpSpPr>
        <p:sp>
          <p:nvSpPr>
            <p:cNvPr id="578" name="Google Shape;578;p27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7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7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7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7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7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7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7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7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7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7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7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7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7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7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7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7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7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7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7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7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7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7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" name="Google Shape;659;p27"/>
          <p:cNvGrpSpPr/>
          <p:nvPr/>
        </p:nvGrpSpPr>
        <p:grpSpPr>
          <a:xfrm>
            <a:off x="7060694" y="47406"/>
            <a:ext cx="1893974" cy="1719772"/>
            <a:chOff x="1527137" y="1239628"/>
            <a:chExt cx="270688" cy="245794"/>
          </a:xfrm>
        </p:grpSpPr>
        <p:sp>
          <p:nvSpPr>
            <p:cNvPr id="660" name="Google Shape;660;p27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7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7"/>
            <p:cNvSpPr/>
            <p:nvPr/>
          </p:nvSpPr>
          <p:spPr>
            <a:xfrm>
              <a:off x="1527137" y="1239628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1565675" y="1275232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" name="Google Shape;664;p27"/>
          <p:cNvSpPr/>
          <p:nvPr/>
        </p:nvSpPr>
        <p:spPr>
          <a:xfrm rot="5400000">
            <a:off x="409053" y="4292512"/>
            <a:ext cx="621897" cy="621974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27"/>
          <p:cNvSpPr/>
          <p:nvPr/>
        </p:nvSpPr>
        <p:spPr>
          <a:xfrm>
            <a:off x="7884157" y="3876687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" name="Google Shape;666;p27"/>
          <p:cNvGrpSpPr/>
          <p:nvPr/>
        </p:nvGrpSpPr>
        <p:grpSpPr>
          <a:xfrm>
            <a:off x="8913683" y="3203778"/>
            <a:ext cx="230325" cy="1488506"/>
            <a:chOff x="5140036" y="4147208"/>
            <a:chExt cx="122292" cy="790329"/>
          </a:xfrm>
        </p:grpSpPr>
        <p:sp>
          <p:nvSpPr>
            <p:cNvPr id="667" name="Google Shape;667;p27"/>
            <p:cNvSpPr/>
            <p:nvPr/>
          </p:nvSpPr>
          <p:spPr>
            <a:xfrm>
              <a:off x="5140036" y="451836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5140036" y="4592971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5140036" y="4667583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2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7"/>
            <p:cNvSpPr/>
            <p:nvPr/>
          </p:nvSpPr>
          <p:spPr>
            <a:xfrm>
              <a:off x="5140036" y="4742194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7"/>
            <p:cNvSpPr/>
            <p:nvPr/>
          </p:nvSpPr>
          <p:spPr>
            <a:xfrm>
              <a:off x="5140036" y="4816805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8"/>
                    <a:pt x="0" y="3691"/>
                    <a:pt x="102" y="3792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5140036" y="4147208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7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5140036" y="4221788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2"/>
                    <a:pt x="3919" y="178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5140036" y="4296399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5140036" y="437101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5140036" y="4445590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4"/>
                  </a:cubicBezTo>
                  <a:cubicBezTo>
                    <a:pt x="152" y="3844"/>
                    <a:pt x="218" y="3870"/>
                    <a:pt x="285" y="3870"/>
                  </a:cubicBezTo>
                  <a:cubicBezTo>
                    <a:pt x="351" y="3870"/>
                    <a:pt x="417" y="3844"/>
                    <a:pt x="468" y="3794"/>
                  </a:cubicBezTo>
                  <a:lnTo>
                    <a:pt x="3818" y="443"/>
                  </a:lnTo>
                  <a:cubicBezTo>
                    <a:pt x="3919" y="342"/>
                    <a:pt x="3919" y="179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7" name="Google Shape;677;p27"/>
          <p:cNvSpPr/>
          <p:nvPr/>
        </p:nvSpPr>
        <p:spPr>
          <a:xfrm>
            <a:off x="8099115" y="4692284"/>
            <a:ext cx="187445" cy="237815"/>
          </a:xfrm>
          <a:custGeom>
            <a:rect b="b" l="l" r="r" t="t"/>
            <a:pathLst>
              <a:path extrusionOk="0" h="807" w="636">
                <a:moveTo>
                  <a:pt x="380" y="1"/>
                </a:moveTo>
                <a:cubicBezTo>
                  <a:pt x="345" y="1"/>
                  <a:pt x="309" y="15"/>
                  <a:pt x="283" y="46"/>
                </a:cubicBezTo>
                <a:lnTo>
                  <a:pt x="44" y="322"/>
                </a:lnTo>
                <a:cubicBezTo>
                  <a:pt x="0" y="373"/>
                  <a:pt x="2" y="449"/>
                  <a:pt x="50" y="497"/>
                </a:cubicBezTo>
                <a:lnTo>
                  <a:pt x="318" y="768"/>
                </a:lnTo>
                <a:cubicBezTo>
                  <a:pt x="344" y="794"/>
                  <a:pt x="377" y="806"/>
                  <a:pt x="410" y="806"/>
                </a:cubicBezTo>
                <a:cubicBezTo>
                  <a:pt x="453" y="806"/>
                  <a:pt x="496" y="785"/>
                  <a:pt x="520" y="743"/>
                </a:cubicBezTo>
                <a:lnTo>
                  <a:pt x="612" y="590"/>
                </a:lnTo>
                <a:cubicBezTo>
                  <a:pt x="631" y="559"/>
                  <a:pt x="635" y="520"/>
                  <a:pt x="625" y="486"/>
                </a:cubicBezTo>
                <a:lnTo>
                  <a:pt x="504" y="92"/>
                </a:lnTo>
                <a:cubicBezTo>
                  <a:pt x="486" y="34"/>
                  <a:pt x="433" y="1"/>
                  <a:pt x="3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27"/>
          <p:cNvSpPr/>
          <p:nvPr/>
        </p:nvSpPr>
        <p:spPr>
          <a:xfrm>
            <a:off x="6375059" y="4769187"/>
            <a:ext cx="103154" cy="105204"/>
          </a:xfrm>
          <a:custGeom>
            <a:rect b="b" l="l" r="r" t="t"/>
            <a:pathLst>
              <a:path extrusionOk="0" h="357" w="350">
                <a:moveTo>
                  <a:pt x="153" y="1"/>
                </a:moveTo>
                <a:cubicBezTo>
                  <a:pt x="63" y="1"/>
                  <a:pt x="0" y="92"/>
                  <a:pt x="33" y="176"/>
                </a:cubicBezTo>
                <a:lnTo>
                  <a:pt x="69" y="273"/>
                </a:lnTo>
                <a:cubicBezTo>
                  <a:pt x="90" y="327"/>
                  <a:pt x="140" y="357"/>
                  <a:pt x="190" y="357"/>
                </a:cubicBezTo>
                <a:cubicBezTo>
                  <a:pt x="226" y="357"/>
                  <a:pt x="262" y="342"/>
                  <a:pt x="288" y="312"/>
                </a:cubicBezTo>
                <a:lnTo>
                  <a:pt x="318" y="275"/>
                </a:lnTo>
                <a:cubicBezTo>
                  <a:pt x="339" y="252"/>
                  <a:pt x="350" y="223"/>
                  <a:pt x="350" y="191"/>
                </a:cubicBezTo>
                <a:lnTo>
                  <a:pt x="350" y="131"/>
                </a:lnTo>
                <a:cubicBezTo>
                  <a:pt x="350" y="58"/>
                  <a:pt x="292" y="1"/>
                  <a:pt x="22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27"/>
          <p:cNvSpPr/>
          <p:nvPr/>
        </p:nvSpPr>
        <p:spPr>
          <a:xfrm>
            <a:off x="5905619" y="4909556"/>
            <a:ext cx="128819" cy="137551"/>
          </a:xfrm>
          <a:custGeom>
            <a:rect b="b" l="l" r="r" t="t"/>
            <a:pathLst>
              <a:path extrusionOk="0" h="630" w="590">
                <a:moveTo>
                  <a:pt x="303" y="0"/>
                </a:moveTo>
                <a:cubicBezTo>
                  <a:pt x="261" y="0"/>
                  <a:pt x="219" y="21"/>
                  <a:pt x="194" y="61"/>
                </a:cubicBezTo>
                <a:lnTo>
                  <a:pt x="26" y="324"/>
                </a:lnTo>
                <a:cubicBezTo>
                  <a:pt x="2" y="363"/>
                  <a:pt x="0" y="414"/>
                  <a:pt x="22" y="455"/>
                </a:cubicBezTo>
                <a:lnTo>
                  <a:pt x="80" y="561"/>
                </a:lnTo>
                <a:cubicBezTo>
                  <a:pt x="103" y="604"/>
                  <a:pt x="147" y="629"/>
                  <a:pt x="193" y="629"/>
                </a:cubicBezTo>
                <a:cubicBezTo>
                  <a:pt x="216" y="629"/>
                  <a:pt x="240" y="623"/>
                  <a:pt x="261" y="609"/>
                </a:cubicBezTo>
                <a:lnTo>
                  <a:pt x="510" y="457"/>
                </a:lnTo>
                <a:cubicBezTo>
                  <a:pt x="571" y="419"/>
                  <a:pt x="590" y="338"/>
                  <a:pt x="551" y="278"/>
                </a:cubicBezTo>
                <a:lnTo>
                  <a:pt x="412" y="60"/>
                </a:lnTo>
                <a:cubicBezTo>
                  <a:pt x="386" y="20"/>
                  <a:pt x="344" y="0"/>
                  <a:pt x="3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27"/>
          <p:cNvSpPr/>
          <p:nvPr/>
        </p:nvSpPr>
        <p:spPr>
          <a:xfrm>
            <a:off x="7450392" y="4560627"/>
            <a:ext cx="122269" cy="131656"/>
          </a:xfrm>
          <a:custGeom>
            <a:rect b="b" l="l" r="r" t="t"/>
            <a:pathLst>
              <a:path extrusionOk="0" h="603" w="560">
                <a:moveTo>
                  <a:pt x="419" y="0"/>
                </a:moveTo>
                <a:cubicBezTo>
                  <a:pt x="412" y="0"/>
                  <a:pt x="404" y="1"/>
                  <a:pt x="396" y="2"/>
                </a:cubicBezTo>
                <a:lnTo>
                  <a:pt x="106" y="56"/>
                </a:lnTo>
                <a:cubicBezTo>
                  <a:pt x="44" y="66"/>
                  <a:pt x="0" y="119"/>
                  <a:pt x="0" y="182"/>
                </a:cubicBezTo>
                <a:lnTo>
                  <a:pt x="0" y="473"/>
                </a:lnTo>
                <a:cubicBezTo>
                  <a:pt x="0" y="544"/>
                  <a:pt x="58" y="603"/>
                  <a:pt x="129" y="603"/>
                </a:cubicBezTo>
                <a:lnTo>
                  <a:pt x="370" y="603"/>
                </a:lnTo>
                <a:cubicBezTo>
                  <a:pt x="434" y="603"/>
                  <a:pt x="488" y="556"/>
                  <a:pt x="497" y="492"/>
                </a:cubicBezTo>
                <a:lnTo>
                  <a:pt x="548" y="148"/>
                </a:lnTo>
                <a:cubicBezTo>
                  <a:pt x="559" y="69"/>
                  <a:pt x="496" y="0"/>
                  <a:pt x="4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MAIN_POINT_1_2"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28"/>
          <p:cNvSpPr txBox="1"/>
          <p:nvPr>
            <p:ph type="title"/>
          </p:nvPr>
        </p:nvSpPr>
        <p:spPr>
          <a:xfrm>
            <a:off x="2282100" y="540000"/>
            <a:ext cx="45798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683" name="Google Shape;683;p28"/>
          <p:cNvSpPr txBox="1"/>
          <p:nvPr>
            <p:ph idx="1" type="subTitle"/>
          </p:nvPr>
        </p:nvSpPr>
        <p:spPr>
          <a:xfrm rot="-450">
            <a:off x="2282125" y="3857510"/>
            <a:ext cx="45798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4" name="Google Shape;684;p28"/>
          <p:cNvSpPr/>
          <p:nvPr>
            <p:ph idx="2" type="pic"/>
          </p:nvPr>
        </p:nvSpPr>
        <p:spPr>
          <a:xfrm>
            <a:off x="2904600" y="1396575"/>
            <a:ext cx="3317100" cy="1840800"/>
          </a:xfrm>
          <a:prstGeom prst="rect">
            <a:avLst/>
          </a:prstGeom>
          <a:noFill/>
          <a:ln>
            <a:noFill/>
          </a:ln>
        </p:spPr>
      </p:sp>
      <p:sp>
        <p:nvSpPr>
          <p:cNvPr id="685" name="Google Shape;685;p28"/>
          <p:cNvSpPr/>
          <p:nvPr/>
        </p:nvSpPr>
        <p:spPr>
          <a:xfrm flipH="1">
            <a:off x="7" y="3876675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6" name="Google Shape;686;p28"/>
          <p:cNvGrpSpPr/>
          <p:nvPr/>
        </p:nvGrpSpPr>
        <p:grpSpPr>
          <a:xfrm>
            <a:off x="164791" y="4648291"/>
            <a:ext cx="357829" cy="357856"/>
            <a:chOff x="3173684" y="4366766"/>
            <a:chExt cx="270672" cy="270672"/>
          </a:xfrm>
        </p:grpSpPr>
        <p:sp>
          <p:nvSpPr>
            <p:cNvPr id="687" name="Google Shape;687;p28"/>
            <p:cNvSpPr/>
            <p:nvPr/>
          </p:nvSpPr>
          <p:spPr>
            <a:xfrm>
              <a:off x="3173684" y="460214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2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2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>
              <a:off x="3291389" y="4602146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2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2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>
              <a:off x="3409032" y="460214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2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2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3173684" y="4484440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>
              <a:off x="3291389" y="4484440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3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3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>
              <a:off x="3409032" y="4484440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>
              <a:off x="3173684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7" y="1131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>
              <a:off x="3291358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8" y="1131"/>
                    <a:pt x="1130" y="877"/>
                    <a:pt x="1130" y="565"/>
                  </a:cubicBezTo>
                  <a:cubicBezTo>
                    <a:pt x="1130" y="253"/>
                    <a:pt x="878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>
              <a:off x="3409032" y="436676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1"/>
                    <a:pt x="566" y="1131"/>
                  </a:cubicBezTo>
                  <a:cubicBezTo>
                    <a:pt x="878" y="1131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6" name="Google Shape;696;p28"/>
          <p:cNvSpPr/>
          <p:nvPr/>
        </p:nvSpPr>
        <p:spPr>
          <a:xfrm rot="-2700000">
            <a:off x="242269" y="3179925"/>
            <a:ext cx="151285" cy="145110"/>
          </a:xfrm>
          <a:custGeom>
            <a:rect b="b" l="l" r="r" t="t"/>
            <a:pathLst>
              <a:path extrusionOk="0" h="611" w="637">
                <a:moveTo>
                  <a:pt x="463" y="0"/>
                </a:moveTo>
                <a:cubicBezTo>
                  <a:pt x="432" y="0"/>
                  <a:pt x="402" y="11"/>
                  <a:pt x="377" y="33"/>
                </a:cubicBezTo>
                <a:lnTo>
                  <a:pt x="74" y="302"/>
                </a:lnTo>
                <a:cubicBezTo>
                  <a:pt x="0" y="367"/>
                  <a:pt x="22" y="486"/>
                  <a:pt x="115" y="519"/>
                </a:cubicBezTo>
                <a:lnTo>
                  <a:pt x="339" y="602"/>
                </a:lnTo>
                <a:cubicBezTo>
                  <a:pt x="353" y="608"/>
                  <a:pt x="368" y="610"/>
                  <a:pt x="383" y="610"/>
                </a:cubicBezTo>
                <a:cubicBezTo>
                  <a:pt x="437" y="610"/>
                  <a:pt x="486" y="577"/>
                  <a:pt x="505" y="524"/>
                </a:cubicBezTo>
                <a:lnTo>
                  <a:pt x="619" y="202"/>
                </a:lnTo>
                <a:cubicBezTo>
                  <a:pt x="637" y="152"/>
                  <a:pt x="622" y="97"/>
                  <a:pt x="581" y="61"/>
                </a:cubicBezTo>
                <a:lnTo>
                  <a:pt x="547" y="32"/>
                </a:lnTo>
                <a:cubicBezTo>
                  <a:pt x="523" y="11"/>
                  <a:pt x="493" y="0"/>
                  <a:pt x="4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28"/>
          <p:cNvSpPr/>
          <p:nvPr/>
        </p:nvSpPr>
        <p:spPr>
          <a:xfrm flipH="1" rot="6854522">
            <a:off x="8788592" y="4011885"/>
            <a:ext cx="111407" cy="96069"/>
          </a:xfrm>
          <a:custGeom>
            <a:rect b="b" l="l" r="r" t="t"/>
            <a:pathLst>
              <a:path extrusionOk="0" h="326" w="378">
                <a:moveTo>
                  <a:pt x="228" y="0"/>
                </a:moveTo>
                <a:cubicBezTo>
                  <a:pt x="201" y="0"/>
                  <a:pt x="174" y="9"/>
                  <a:pt x="151" y="26"/>
                </a:cubicBezTo>
                <a:lnTo>
                  <a:pt x="63" y="92"/>
                </a:lnTo>
                <a:cubicBezTo>
                  <a:pt x="20" y="124"/>
                  <a:pt x="1" y="181"/>
                  <a:pt x="17" y="232"/>
                </a:cubicBezTo>
                <a:lnTo>
                  <a:pt x="17" y="233"/>
                </a:lnTo>
                <a:cubicBezTo>
                  <a:pt x="34" y="290"/>
                  <a:pt x="86" y="325"/>
                  <a:pt x="141" y="325"/>
                </a:cubicBezTo>
                <a:cubicBezTo>
                  <a:pt x="165" y="325"/>
                  <a:pt x="190" y="318"/>
                  <a:pt x="212" y="303"/>
                </a:cubicBezTo>
                <a:lnTo>
                  <a:pt x="303" y="243"/>
                </a:lnTo>
                <a:cubicBezTo>
                  <a:pt x="362" y="203"/>
                  <a:pt x="378" y="124"/>
                  <a:pt x="340" y="66"/>
                </a:cubicBezTo>
                <a:lnTo>
                  <a:pt x="337" y="61"/>
                </a:lnTo>
                <a:cubicBezTo>
                  <a:pt x="312" y="21"/>
                  <a:pt x="271" y="0"/>
                  <a:pt x="22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MAIN_POINT_1_3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29"/>
          <p:cNvSpPr/>
          <p:nvPr>
            <p:ph idx="2" type="pic"/>
          </p:nvPr>
        </p:nvSpPr>
        <p:spPr>
          <a:xfrm>
            <a:off x="5401703" y="1361334"/>
            <a:ext cx="1660200" cy="2421600"/>
          </a:xfrm>
          <a:prstGeom prst="rect">
            <a:avLst/>
          </a:prstGeom>
          <a:noFill/>
          <a:ln>
            <a:noFill/>
          </a:ln>
        </p:spPr>
      </p:sp>
      <p:sp>
        <p:nvSpPr>
          <p:cNvPr id="700" name="Google Shape;700;p29"/>
          <p:cNvSpPr txBox="1"/>
          <p:nvPr>
            <p:ph type="title"/>
          </p:nvPr>
        </p:nvSpPr>
        <p:spPr>
          <a:xfrm>
            <a:off x="1417225" y="1700650"/>
            <a:ext cx="3216300" cy="116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701" name="Google Shape;701;p29"/>
          <p:cNvSpPr txBox="1"/>
          <p:nvPr>
            <p:ph idx="1" type="subTitle"/>
          </p:nvPr>
        </p:nvSpPr>
        <p:spPr>
          <a:xfrm rot="-321">
            <a:off x="1417224" y="2862708"/>
            <a:ext cx="3216300" cy="10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29"/>
          <p:cNvSpPr/>
          <p:nvPr/>
        </p:nvSpPr>
        <p:spPr>
          <a:xfrm>
            <a:off x="8564290" y="4670959"/>
            <a:ext cx="187445" cy="237815"/>
          </a:xfrm>
          <a:custGeom>
            <a:rect b="b" l="l" r="r" t="t"/>
            <a:pathLst>
              <a:path extrusionOk="0" h="807" w="636">
                <a:moveTo>
                  <a:pt x="380" y="1"/>
                </a:moveTo>
                <a:cubicBezTo>
                  <a:pt x="345" y="1"/>
                  <a:pt x="309" y="15"/>
                  <a:pt x="283" y="46"/>
                </a:cubicBezTo>
                <a:lnTo>
                  <a:pt x="44" y="322"/>
                </a:lnTo>
                <a:cubicBezTo>
                  <a:pt x="0" y="373"/>
                  <a:pt x="2" y="449"/>
                  <a:pt x="50" y="497"/>
                </a:cubicBezTo>
                <a:lnTo>
                  <a:pt x="318" y="768"/>
                </a:lnTo>
                <a:cubicBezTo>
                  <a:pt x="344" y="794"/>
                  <a:pt x="377" y="806"/>
                  <a:pt x="410" y="806"/>
                </a:cubicBezTo>
                <a:cubicBezTo>
                  <a:pt x="453" y="806"/>
                  <a:pt x="496" y="785"/>
                  <a:pt x="520" y="743"/>
                </a:cubicBezTo>
                <a:lnTo>
                  <a:pt x="612" y="590"/>
                </a:lnTo>
                <a:cubicBezTo>
                  <a:pt x="631" y="559"/>
                  <a:pt x="635" y="520"/>
                  <a:pt x="625" y="486"/>
                </a:cubicBezTo>
                <a:lnTo>
                  <a:pt x="504" y="92"/>
                </a:lnTo>
                <a:cubicBezTo>
                  <a:pt x="486" y="34"/>
                  <a:pt x="433" y="1"/>
                  <a:pt x="3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29"/>
          <p:cNvSpPr/>
          <p:nvPr/>
        </p:nvSpPr>
        <p:spPr>
          <a:xfrm>
            <a:off x="6840234" y="4747862"/>
            <a:ext cx="103154" cy="105204"/>
          </a:xfrm>
          <a:custGeom>
            <a:rect b="b" l="l" r="r" t="t"/>
            <a:pathLst>
              <a:path extrusionOk="0" h="357" w="350">
                <a:moveTo>
                  <a:pt x="153" y="1"/>
                </a:moveTo>
                <a:cubicBezTo>
                  <a:pt x="63" y="1"/>
                  <a:pt x="0" y="92"/>
                  <a:pt x="33" y="176"/>
                </a:cubicBezTo>
                <a:lnTo>
                  <a:pt x="69" y="273"/>
                </a:lnTo>
                <a:cubicBezTo>
                  <a:pt x="90" y="327"/>
                  <a:pt x="140" y="357"/>
                  <a:pt x="190" y="357"/>
                </a:cubicBezTo>
                <a:cubicBezTo>
                  <a:pt x="226" y="357"/>
                  <a:pt x="262" y="342"/>
                  <a:pt x="288" y="312"/>
                </a:cubicBezTo>
                <a:lnTo>
                  <a:pt x="318" y="275"/>
                </a:lnTo>
                <a:cubicBezTo>
                  <a:pt x="339" y="252"/>
                  <a:pt x="350" y="223"/>
                  <a:pt x="350" y="191"/>
                </a:cubicBezTo>
                <a:lnTo>
                  <a:pt x="350" y="131"/>
                </a:lnTo>
                <a:cubicBezTo>
                  <a:pt x="350" y="58"/>
                  <a:pt x="292" y="1"/>
                  <a:pt x="22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29"/>
          <p:cNvSpPr/>
          <p:nvPr/>
        </p:nvSpPr>
        <p:spPr>
          <a:xfrm>
            <a:off x="6370794" y="4888231"/>
            <a:ext cx="128819" cy="137551"/>
          </a:xfrm>
          <a:custGeom>
            <a:rect b="b" l="l" r="r" t="t"/>
            <a:pathLst>
              <a:path extrusionOk="0" h="630" w="590">
                <a:moveTo>
                  <a:pt x="303" y="0"/>
                </a:moveTo>
                <a:cubicBezTo>
                  <a:pt x="261" y="0"/>
                  <a:pt x="219" y="21"/>
                  <a:pt x="194" y="61"/>
                </a:cubicBezTo>
                <a:lnTo>
                  <a:pt x="26" y="324"/>
                </a:lnTo>
                <a:cubicBezTo>
                  <a:pt x="2" y="363"/>
                  <a:pt x="0" y="414"/>
                  <a:pt x="22" y="455"/>
                </a:cubicBezTo>
                <a:lnTo>
                  <a:pt x="80" y="561"/>
                </a:lnTo>
                <a:cubicBezTo>
                  <a:pt x="103" y="604"/>
                  <a:pt x="147" y="629"/>
                  <a:pt x="193" y="629"/>
                </a:cubicBezTo>
                <a:cubicBezTo>
                  <a:pt x="216" y="629"/>
                  <a:pt x="240" y="623"/>
                  <a:pt x="261" y="609"/>
                </a:cubicBezTo>
                <a:lnTo>
                  <a:pt x="510" y="457"/>
                </a:lnTo>
                <a:cubicBezTo>
                  <a:pt x="571" y="419"/>
                  <a:pt x="590" y="338"/>
                  <a:pt x="551" y="278"/>
                </a:cubicBezTo>
                <a:lnTo>
                  <a:pt x="412" y="60"/>
                </a:lnTo>
                <a:cubicBezTo>
                  <a:pt x="386" y="20"/>
                  <a:pt x="344" y="0"/>
                  <a:pt x="3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29"/>
          <p:cNvSpPr/>
          <p:nvPr/>
        </p:nvSpPr>
        <p:spPr>
          <a:xfrm flipH="1">
            <a:off x="-849369" y="2938842"/>
            <a:ext cx="1822730" cy="1822543"/>
          </a:xfrm>
          <a:custGeom>
            <a:rect b="b" l="l" r="r" t="t"/>
            <a:pathLst>
              <a:path extrusionOk="0" h="9750" w="9751">
                <a:moveTo>
                  <a:pt x="4875" y="2322"/>
                </a:moveTo>
                <a:cubicBezTo>
                  <a:pt x="6283" y="2322"/>
                  <a:pt x="7428" y="3467"/>
                  <a:pt x="7428" y="4875"/>
                </a:cubicBezTo>
                <a:cubicBezTo>
                  <a:pt x="7428" y="6282"/>
                  <a:pt x="6283" y="7427"/>
                  <a:pt x="4875" y="7427"/>
                </a:cubicBezTo>
                <a:cubicBezTo>
                  <a:pt x="3468" y="7427"/>
                  <a:pt x="2323" y="6282"/>
                  <a:pt x="2323" y="4875"/>
                </a:cubicBezTo>
                <a:cubicBezTo>
                  <a:pt x="2323" y="3467"/>
                  <a:pt x="3468" y="2322"/>
                  <a:pt x="4875" y="2322"/>
                </a:cubicBezTo>
                <a:close/>
                <a:moveTo>
                  <a:pt x="4875" y="0"/>
                </a:moveTo>
                <a:cubicBezTo>
                  <a:pt x="2188" y="0"/>
                  <a:pt x="0" y="2186"/>
                  <a:pt x="0" y="4875"/>
                </a:cubicBezTo>
                <a:cubicBezTo>
                  <a:pt x="0" y="7563"/>
                  <a:pt x="2188" y="9749"/>
                  <a:pt x="4875" y="9749"/>
                </a:cubicBezTo>
                <a:cubicBezTo>
                  <a:pt x="7563" y="9749"/>
                  <a:pt x="9750" y="7563"/>
                  <a:pt x="9750" y="4875"/>
                </a:cubicBezTo>
                <a:cubicBezTo>
                  <a:pt x="9750" y="2186"/>
                  <a:pt x="7563" y="0"/>
                  <a:pt x="48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6" name="Google Shape;706;p29"/>
          <p:cNvGrpSpPr/>
          <p:nvPr/>
        </p:nvGrpSpPr>
        <p:grpSpPr>
          <a:xfrm flipH="1" rot="8100000">
            <a:off x="534613" y="4175054"/>
            <a:ext cx="697911" cy="997822"/>
            <a:chOff x="1454195" y="1382913"/>
            <a:chExt cx="73893" cy="105660"/>
          </a:xfrm>
        </p:grpSpPr>
        <p:sp>
          <p:nvSpPr>
            <p:cNvPr id="707" name="Google Shape;707;p29"/>
            <p:cNvSpPr/>
            <p:nvPr/>
          </p:nvSpPr>
          <p:spPr>
            <a:xfrm>
              <a:off x="1505995" y="1451002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1454195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1516293" y="1382913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0" name="Google Shape;710;p29"/>
          <p:cNvSpPr/>
          <p:nvPr/>
        </p:nvSpPr>
        <p:spPr>
          <a:xfrm flipH="1">
            <a:off x="-1135641" y="4159138"/>
            <a:ext cx="2109000" cy="2109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29"/>
          <p:cNvSpPr/>
          <p:nvPr/>
        </p:nvSpPr>
        <p:spPr>
          <a:xfrm>
            <a:off x="8661549" y="3951744"/>
            <a:ext cx="111406" cy="96069"/>
          </a:xfrm>
          <a:custGeom>
            <a:rect b="b" l="l" r="r" t="t"/>
            <a:pathLst>
              <a:path extrusionOk="0" h="326" w="378">
                <a:moveTo>
                  <a:pt x="228" y="0"/>
                </a:moveTo>
                <a:cubicBezTo>
                  <a:pt x="201" y="0"/>
                  <a:pt x="174" y="9"/>
                  <a:pt x="151" y="26"/>
                </a:cubicBezTo>
                <a:lnTo>
                  <a:pt x="63" y="92"/>
                </a:lnTo>
                <a:cubicBezTo>
                  <a:pt x="20" y="124"/>
                  <a:pt x="1" y="181"/>
                  <a:pt x="17" y="232"/>
                </a:cubicBezTo>
                <a:lnTo>
                  <a:pt x="17" y="233"/>
                </a:lnTo>
                <a:cubicBezTo>
                  <a:pt x="34" y="290"/>
                  <a:pt x="86" y="325"/>
                  <a:pt x="141" y="325"/>
                </a:cubicBezTo>
                <a:cubicBezTo>
                  <a:pt x="165" y="325"/>
                  <a:pt x="190" y="318"/>
                  <a:pt x="212" y="303"/>
                </a:cubicBezTo>
                <a:lnTo>
                  <a:pt x="303" y="243"/>
                </a:lnTo>
                <a:cubicBezTo>
                  <a:pt x="362" y="203"/>
                  <a:pt x="378" y="124"/>
                  <a:pt x="340" y="66"/>
                </a:cubicBezTo>
                <a:lnTo>
                  <a:pt x="337" y="61"/>
                </a:lnTo>
                <a:cubicBezTo>
                  <a:pt x="312" y="21"/>
                  <a:pt x="271" y="0"/>
                  <a:pt x="22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MAIN_POINT_1_4"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0"/>
          <p:cNvSpPr txBox="1"/>
          <p:nvPr>
            <p:ph type="title"/>
          </p:nvPr>
        </p:nvSpPr>
        <p:spPr>
          <a:xfrm>
            <a:off x="3660825" y="1455450"/>
            <a:ext cx="3216300" cy="116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714" name="Google Shape;714;p30"/>
          <p:cNvSpPr txBox="1"/>
          <p:nvPr>
            <p:ph idx="1" type="subTitle"/>
          </p:nvPr>
        </p:nvSpPr>
        <p:spPr>
          <a:xfrm rot="-321">
            <a:off x="3660824" y="2617508"/>
            <a:ext cx="3216300" cy="10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5" name="Google Shape;715;p30"/>
          <p:cNvSpPr/>
          <p:nvPr>
            <p:ph idx="2" type="pic"/>
          </p:nvPr>
        </p:nvSpPr>
        <p:spPr>
          <a:xfrm>
            <a:off x="1719338" y="1455450"/>
            <a:ext cx="1244400" cy="2232600"/>
          </a:xfrm>
          <a:prstGeom prst="rect">
            <a:avLst/>
          </a:prstGeom>
          <a:noFill/>
          <a:ln>
            <a:noFill/>
          </a:ln>
        </p:spPr>
      </p:sp>
      <p:sp>
        <p:nvSpPr>
          <p:cNvPr id="716" name="Google Shape;716;p30"/>
          <p:cNvSpPr/>
          <p:nvPr/>
        </p:nvSpPr>
        <p:spPr>
          <a:xfrm flipH="1" rot="10800000">
            <a:off x="205459" y="443363"/>
            <a:ext cx="461827" cy="461704"/>
          </a:xfrm>
          <a:custGeom>
            <a:rect b="b" l="l" r="r" t="t"/>
            <a:pathLst>
              <a:path extrusionOk="0" h="4081" w="4082">
                <a:moveTo>
                  <a:pt x="3131" y="170"/>
                </a:moveTo>
                <a:lnTo>
                  <a:pt x="3911" y="951"/>
                </a:lnTo>
                <a:lnTo>
                  <a:pt x="2821" y="2040"/>
                </a:lnTo>
                <a:lnTo>
                  <a:pt x="3911" y="3130"/>
                </a:lnTo>
                <a:lnTo>
                  <a:pt x="3131" y="3910"/>
                </a:lnTo>
                <a:lnTo>
                  <a:pt x="2041" y="2820"/>
                </a:lnTo>
                <a:lnTo>
                  <a:pt x="951" y="3910"/>
                </a:lnTo>
                <a:lnTo>
                  <a:pt x="171" y="3130"/>
                </a:lnTo>
                <a:lnTo>
                  <a:pt x="1261" y="2040"/>
                </a:lnTo>
                <a:lnTo>
                  <a:pt x="171" y="951"/>
                </a:lnTo>
                <a:lnTo>
                  <a:pt x="951" y="170"/>
                </a:lnTo>
                <a:lnTo>
                  <a:pt x="2041" y="1259"/>
                </a:lnTo>
                <a:lnTo>
                  <a:pt x="3131" y="170"/>
                </a:lnTo>
                <a:close/>
                <a:moveTo>
                  <a:pt x="951" y="0"/>
                </a:moveTo>
                <a:lnTo>
                  <a:pt x="1" y="951"/>
                </a:lnTo>
                <a:lnTo>
                  <a:pt x="1090" y="2040"/>
                </a:lnTo>
                <a:lnTo>
                  <a:pt x="1" y="3131"/>
                </a:lnTo>
                <a:lnTo>
                  <a:pt x="951" y="4081"/>
                </a:lnTo>
                <a:lnTo>
                  <a:pt x="2040" y="2990"/>
                </a:lnTo>
                <a:lnTo>
                  <a:pt x="3131" y="4081"/>
                </a:lnTo>
                <a:lnTo>
                  <a:pt x="4081" y="3131"/>
                </a:lnTo>
                <a:lnTo>
                  <a:pt x="2991" y="2040"/>
                </a:lnTo>
                <a:lnTo>
                  <a:pt x="4081" y="951"/>
                </a:lnTo>
                <a:lnTo>
                  <a:pt x="3131" y="0"/>
                </a:lnTo>
                <a:lnTo>
                  <a:pt x="2040" y="1090"/>
                </a:lnTo>
                <a:lnTo>
                  <a:pt x="95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30"/>
          <p:cNvSpPr/>
          <p:nvPr/>
        </p:nvSpPr>
        <p:spPr>
          <a:xfrm flipH="1" rot="10800000">
            <a:off x="735157" y="-886776"/>
            <a:ext cx="1590729" cy="1590542"/>
          </a:xfrm>
          <a:custGeom>
            <a:rect b="b" l="l" r="r" t="t"/>
            <a:pathLst>
              <a:path extrusionOk="0" h="9750" w="9751">
                <a:moveTo>
                  <a:pt x="4875" y="2322"/>
                </a:moveTo>
                <a:cubicBezTo>
                  <a:pt x="6283" y="2322"/>
                  <a:pt x="7428" y="3467"/>
                  <a:pt x="7428" y="4875"/>
                </a:cubicBezTo>
                <a:cubicBezTo>
                  <a:pt x="7428" y="6282"/>
                  <a:pt x="6283" y="7427"/>
                  <a:pt x="4875" y="7427"/>
                </a:cubicBezTo>
                <a:cubicBezTo>
                  <a:pt x="3468" y="7427"/>
                  <a:pt x="2323" y="6282"/>
                  <a:pt x="2323" y="4875"/>
                </a:cubicBezTo>
                <a:cubicBezTo>
                  <a:pt x="2323" y="3467"/>
                  <a:pt x="3468" y="2322"/>
                  <a:pt x="4875" y="2322"/>
                </a:cubicBezTo>
                <a:close/>
                <a:moveTo>
                  <a:pt x="4875" y="0"/>
                </a:moveTo>
                <a:cubicBezTo>
                  <a:pt x="2188" y="0"/>
                  <a:pt x="0" y="2186"/>
                  <a:pt x="0" y="4875"/>
                </a:cubicBezTo>
                <a:cubicBezTo>
                  <a:pt x="0" y="7563"/>
                  <a:pt x="2188" y="9749"/>
                  <a:pt x="4875" y="9749"/>
                </a:cubicBezTo>
                <a:cubicBezTo>
                  <a:pt x="7563" y="9749"/>
                  <a:pt x="9750" y="7563"/>
                  <a:pt x="9750" y="4875"/>
                </a:cubicBezTo>
                <a:cubicBezTo>
                  <a:pt x="9750" y="2186"/>
                  <a:pt x="7563" y="0"/>
                  <a:pt x="48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30"/>
          <p:cNvSpPr/>
          <p:nvPr/>
        </p:nvSpPr>
        <p:spPr>
          <a:xfrm flipH="1" rot="10800000">
            <a:off x="1110369" y="-511405"/>
            <a:ext cx="839982" cy="839969"/>
          </a:xfrm>
          <a:custGeom>
            <a:rect b="b" l="l" r="r" t="t"/>
            <a:pathLst>
              <a:path extrusionOk="0" h="5149" w="5149">
                <a:moveTo>
                  <a:pt x="2575" y="44"/>
                </a:moveTo>
                <a:cubicBezTo>
                  <a:pt x="3970" y="44"/>
                  <a:pt x="5106" y="1179"/>
                  <a:pt x="5106" y="2575"/>
                </a:cubicBezTo>
                <a:cubicBezTo>
                  <a:pt x="5106" y="3970"/>
                  <a:pt x="3970" y="5106"/>
                  <a:pt x="2575" y="5106"/>
                </a:cubicBezTo>
                <a:cubicBezTo>
                  <a:pt x="1180" y="5106"/>
                  <a:pt x="45" y="3970"/>
                  <a:pt x="45" y="2575"/>
                </a:cubicBezTo>
                <a:cubicBezTo>
                  <a:pt x="45" y="1179"/>
                  <a:pt x="1180" y="44"/>
                  <a:pt x="2575" y="44"/>
                </a:cubicBezTo>
                <a:close/>
                <a:moveTo>
                  <a:pt x="2575" y="0"/>
                </a:moveTo>
                <a:cubicBezTo>
                  <a:pt x="1156" y="0"/>
                  <a:pt x="1" y="1155"/>
                  <a:pt x="1" y="2575"/>
                </a:cubicBezTo>
                <a:cubicBezTo>
                  <a:pt x="1" y="3994"/>
                  <a:pt x="1156" y="5149"/>
                  <a:pt x="2575" y="5149"/>
                </a:cubicBezTo>
                <a:cubicBezTo>
                  <a:pt x="3994" y="5149"/>
                  <a:pt x="5149" y="3994"/>
                  <a:pt x="5149" y="2575"/>
                </a:cubicBezTo>
                <a:cubicBezTo>
                  <a:pt x="5149" y="1155"/>
                  <a:pt x="3994" y="0"/>
                  <a:pt x="2575" y="0"/>
                </a:cubicBezTo>
                <a:close/>
              </a:path>
            </a:pathLst>
          </a:custGeom>
          <a:solidFill>
            <a:srgbClr val="FFB2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30"/>
          <p:cNvSpPr/>
          <p:nvPr/>
        </p:nvSpPr>
        <p:spPr>
          <a:xfrm flipH="1" rot="10800000">
            <a:off x="985748" y="-106202"/>
            <a:ext cx="1089232" cy="1089431"/>
          </a:xfrm>
          <a:custGeom>
            <a:rect b="b" l="l" r="r" t="t"/>
            <a:pathLst>
              <a:path extrusionOk="0" h="5150" w="5149">
                <a:moveTo>
                  <a:pt x="2575" y="44"/>
                </a:moveTo>
                <a:cubicBezTo>
                  <a:pt x="3970" y="44"/>
                  <a:pt x="5106" y="1179"/>
                  <a:pt x="5106" y="2574"/>
                </a:cubicBezTo>
                <a:cubicBezTo>
                  <a:pt x="5106" y="3970"/>
                  <a:pt x="3970" y="5105"/>
                  <a:pt x="2575" y="5105"/>
                </a:cubicBezTo>
                <a:cubicBezTo>
                  <a:pt x="1180" y="5105"/>
                  <a:pt x="45" y="3970"/>
                  <a:pt x="45" y="2574"/>
                </a:cubicBezTo>
                <a:cubicBezTo>
                  <a:pt x="45" y="1179"/>
                  <a:pt x="1180" y="44"/>
                  <a:pt x="2575" y="44"/>
                </a:cubicBezTo>
                <a:close/>
                <a:moveTo>
                  <a:pt x="2575" y="1"/>
                </a:moveTo>
                <a:cubicBezTo>
                  <a:pt x="1156" y="1"/>
                  <a:pt x="1" y="1155"/>
                  <a:pt x="1" y="2574"/>
                </a:cubicBezTo>
                <a:cubicBezTo>
                  <a:pt x="1" y="3994"/>
                  <a:pt x="1156" y="5149"/>
                  <a:pt x="2575" y="5149"/>
                </a:cubicBezTo>
                <a:cubicBezTo>
                  <a:pt x="3994" y="5149"/>
                  <a:pt x="5149" y="3994"/>
                  <a:pt x="5149" y="2574"/>
                </a:cubicBezTo>
                <a:cubicBezTo>
                  <a:pt x="5149" y="1155"/>
                  <a:pt x="3994" y="1"/>
                  <a:pt x="257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30"/>
          <p:cNvSpPr/>
          <p:nvPr/>
        </p:nvSpPr>
        <p:spPr>
          <a:xfrm flipH="1">
            <a:off x="7" y="3876675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" name="Google Shape;721;p30"/>
          <p:cNvGrpSpPr/>
          <p:nvPr/>
        </p:nvGrpSpPr>
        <p:grpSpPr>
          <a:xfrm flipH="1" rot="7663765">
            <a:off x="563107" y="4237934"/>
            <a:ext cx="697910" cy="997821"/>
            <a:chOff x="1454195" y="1382913"/>
            <a:chExt cx="73893" cy="105660"/>
          </a:xfrm>
        </p:grpSpPr>
        <p:sp>
          <p:nvSpPr>
            <p:cNvPr id="722" name="Google Shape;722;p30"/>
            <p:cNvSpPr/>
            <p:nvPr/>
          </p:nvSpPr>
          <p:spPr>
            <a:xfrm>
              <a:off x="1505995" y="1451002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1454195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1516293" y="1382913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" name="Google Shape;725;p30"/>
          <p:cNvSpPr/>
          <p:nvPr/>
        </p:nvSpPr>
        <p:spPr>
          <a:xfrm>
            <a:off x="8337130" y="551930"/>
            <a:ext cx="140124" cy="149623"/>
          </a:xfrm>
          <a:custGeom>
            <a:rect b="b" l="l" r="r" t="t"/>
            <a:pathLst>
              <a:path extrusionOk="0" h="630" w="590">
                <a:moveTo>
                  <a:pt x="303" y="0"/>
                </a:moveTo>
                <a:cubicBezTo>
                  <a:pt x="261" y="0"/>
                  <a:pt x="219" y="21"/>
                  <a:pt x="194" y="61"/>
                </a:cubicBezTo>
                <a:lnTo>
                  <a:pt x="26" y="324"/>
                </a:lnTo>
                <a:cubicBezTo>
                  <a:pt x="2" y="363"/>
                  <a:pt x="0" y="414"/>
                  <a:pt x="22" y="455"/>
                </a:cubicBezTo>
                <a:lnTo>
                  <a:pt x="80" y="561"/>
                </a:lnTo>
                <a:cubicBezTo>
                  <a:pt x="103" y="604"/>
                  <a:pt x="147" y="629"/>
                  <a:pt x="193" y="629"/>
                </a:cubicBezTo>
                <a:cubicBezTo>
                  <a:pt x="216" y="629"/>
                  <a:pt x="240" y="623"/>
                  <a:pt x="261" y="609"/>
                </a:cubicBezTo>
                <a:lnTo>
                  <a:pt x="510" y="457"/>
                </a:lnTo>
                <a:cubicBezTo>
                  <a:pt x="571" y="419"/>
                  <a:pt x="590" y="338"/>
                  <a:pt x="551" y="278"/>
                </a:cubicBezTo>
                <a:lnTo>
                  <a:pt x="412" y="60"/>
                </a:lnTo>
                <a:cubicBezTo>
                  <a:pt x="386" y="20"/>
                  <a:pt x="344" y="0"/>
                  <a:pt x="3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30"/>
          <p:cNvSpPr/>
          <p:nvPr/>
        </p:nvSpPr>
        <p:spPr>
          <a:xfrm>
            <a:off x="8630440" y="822915"/>
            <a:ext cx="132999" cy="143211"/>
          </a:xfrm>
          <a:custGeom>
            <a:rect b="b" l="l" r="r" t="t"/>
            <a:pathLst>
              <a:path extrusionOk="0" h="603" w="560">
                <a:moveTo>
                  <a:pt x="419" y="0"/>
                </a:moveTo>
                <a:cubicBezTo>
                  <a:pt x="412" y="0"/>
                  <a:pt x="404" y="1"/>
                  <a:pt x="396" y="2"/>
                </a:cubicBezTo>
                <a:lnTo>
                  <a:pt x="106" y="56"/>
                </a:lnTo>
                <a:cubicBezTo>
                  <a:pt x="44" y="66"/>
                  <a:pt x="0" y="119"/>
                  <a:pt x="0" y="182"/>
                </a:cubicBezTo>
                <a:lnTo>
                  <a:pt x="0" y="473"/>
                </a:lnTo>
                <a:cubicBezTo>
                  <a:pt x="0" y="544"/>
                  <a:pt x="58" y="603"/>
                  <a:pt x="129" y="603"/>
                </a:cubicBezTo>
                <a:lnTo>
                  <a:pt x="370" y="603"/>
                </a:lnTo>
                <a:cubicBezTo>
                  <a:pt x="434" y="603"/>
                  <a:pt x="488" y="556"/>
                  <a:pt x="497" y="492"/>
                </a:cubicBezTo>
                <a:lnTo>
                  <a:pt x="548" y="148"/>
                </a:lnTo>
                <a:cubicBezTo>
                  <a:pt x="559" y="69"/>
                  <a:pt x="496" y="0"/>
                  <a:pt x="41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30"/>
          <p:cNvSpPr/>
          <p:nvPr/>
        </p:nvSpPr>
        <p:spPr>
          <a:xfrm>
            <a:off x="7746235" y="280232"/>
            <a:ext cx="151286" cy="145111"/>
          </a:xfrm>
          <a:custGeom>
            <a:rect b="b" l="l" r="r" t="t"/>
            <a:pathLst>
              <a:path extrusionOk="0" h="611" w="637">
                <a:moveTo>
                  <a:pt x="463" y="0"/>
                </a:moveTo>
                <a:cubicBezTo>
                  <a:pt x="432" y="0"/>
                  <a:pt x="402" y="11"/>
                  <a:pt x="377" y="33"/>
                </a:cubicBezTo>
                <a:lnTo>
                  <a:pt x="74" y="302"/>
                </a:lnTo>
                <a:cubicBezTo>
                  <a:pt x="0" y="367"/>
                  <a:pt x="22" y="486"/>
                  <a:pt x="115" y="519"/>
                </a:cubicBezTo>
                <a:lnTo>
                  <a:pt x="339" y="602"/>
                </a:lnTo>
                <a:cubicBezTo>
                  <a:pt x="353" y="608"/>
                  <a:pt x="368" y="610"/>
                  <a:pt x="383" y="610"/>
                </a:cubicBezTo>
                <a:cubicBezTo>
                  <a:pt x="437" y="610"/>
                  <a:pt x="486" y="577"/>
                  <a:pt x="505" y="524"/>
                </a:cubicBezTo>
                <a:lnTo>
                  <a:pt x="619" y="202"/>
                </a:lnTo>
                <a:cubicBezTo>
                  <a:pt x="637" y="152"/>
                  <a:pt x="622" y="97"/>
                  <a:pt x="581" y="61"/>
                </a:cubicBezTo>
                <a:lnTo>
                  <a:pt x="547" y="32"/>
                </a:lnTo>
                <a:cubicBezTo>
                  <a:pt x="523" y="11"/>
                  <a:pt x="493" y="0"/>
                  <a:pt x="4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" type="body"/>
          </p:nvPr>
        </p:nvSpPr>
        <p:spPr>
          <a:xfrm>
            <a:off x="720000" y="1237075"/>
            <a:ext cx="6414300" cy="33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1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35" name="Google Shape;35;p4"/>
          <p:cNvGrpSpPr/>
          <p:nvPr/>
        </p:nvGrpSpPr>
        <p:grpSpPr>
          <a:xfrm rot="1848543">
            <a:off x="7039202" y="3218208"/>
            <a:ext cx="2035733" cy="1620168"/>
            <a:chOff x="1382891" y="1957553"/>
            <a:chExt cx="215970" cy="171877"/>
          </a:xfrm>
        </p:grpSpPr>
        <p:sp>
          <p:nvSpPr>
            <p:cNvPr id="36" name="Google Shape;36;p4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" name="Google Shape;52;p4"/>
          <p:cNvGrpSpPr/>
          <p:nvPr/>
        </p:nvGrpSpPr>
        <p:grpSpPr>
          <a:xfrm flipH="1" rot="7663765">
            <a:off x="6436857" y="4397234"/>
            <a:ext cx="697910" cy="997821"/>
            <a:chOff x="1454195" y="1382913"/>
            <a:chExt cx="73893" cy="105660"/>
          </a:xfrm>
        </p:grpSpPr>
        <p:sp>
          <p:nvSpPr>
            <p:cNvPr id="53" name="Google Shape;53;p4"/>
            <p:cNvSpPr/>
            <p:nvPr/>
          </p:nvSpPr>
          <p:spPr>
            <a:xfrm>
              <a:off x="1505995" y="1451002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454195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1516293" y="1382913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" name="Google Shape;56;p4"/>
          <p:cNvGrpSpPr/>
          <p:nvPr/>
        </p:nvGrpSpPr>
        <p:grpSpPr>
          <a:xfrm rot="-1340066">
            <a:off x="7989598" y="2046310"/>
            <a:ext cx="2016241" cy="1604648"/>
            <a:chOff x="1382891" y="1957553"/>
            <a:chExt cx="215970" cy="171877"/>
          </a:xfrm>
        </p:grpSpPr>
        <p:sp>
          <p:nvSpPr>
            <p:cNvPr id="57" name="Google Shape;57;p4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 flipH="1" rot="815037">
            <a:off x="7962111" y="1156597"/>
            <a:ext cx="733165" cy="878769"/>
            <a:chOff x="1465081" y="1395519"/>
            <a:chExt cx="77626" cy="93054"/>
          </a:xfrm>
        </p:grpSpPr>
        <p:sp>
          <p:nvSpPr>
            <p:cNvPr id="74" name="Google Shape;74;p4"/>
            <p:cNvSpPr/>
            <p:nvPr/>
          </p:nvSpPr>
          <p:spPr>
            <a:xfrm>
              <a:off x="1465081" y="1405694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499437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530912" y="1395519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4"/>
          <p:cNvSpPr/>
          <p:nvPr/>
        </p:nvSpPr>
        <p:spPr>
          <a:xfrm rot="-5400000">
            <a:off x="8140166" y="191011"/>
            <a:ext cx="697907" cy="697979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4"/>
          <p:cNvSpPr/>
          <p:nvPr/>
        </p:nvSpPr>
        <p:spPr>
          <a:xfrm rot="-5400000">
            <a:off x="7318673" y="191011"/>
            <a:ext cx="697907" cy="697979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MAIN_POINT_1_5"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3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730" name="Google Shape;730;p31"/>
          <p:cNvSpPr txBox="1"/>
          <p:nvPr>
            <p:ph idx="1" type="body"/>
          </p:nvPr>
        </p:nvSpPr>
        <p:spPr>
          <a:xfrm>
            <a:off x="720000" y="1237081"/>
            <a:ext cx="7704000" cy="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31" name="Google Shape;731;p31"/>
          <p:cNvSpPr/>
          <p:nvPr/>
        </p:nvSpPr>
        <p:spPr>
          <a:xfrm flipH="1">
            <a:off x="-548724" y="1990251"/>
            <a:ext cx="1135723" cy="1135607"/>
          </a:xfrm>
          <a:custGeom>
            <a:rect b="b" l="l" r="r" t="t"/>
            <a:pathLst>
              <a:path extrusionOk="0" h="9750" w="9751">
                <a:moveTo>
                  <a:pt x="4875" y="2322"/>
                </a:moveTo>
                <a:cubicBezTo>
                  <a:pt x="6283" y="2322"/>
                  <a:pt x="7428" y="3467"/>
                  <a:pt x="7428" y="4875"/>
                </a:cubicBezTo>
                <a:cubicBezTo>
                  <a:pt x="7428" y="6282"/>
                  <a:pt x="6283" y="7427"/>
                  <a:pt x="4875" y="7427"/>
                </a:cubicBezTo>
                <a:cubicBezTo>
                  <a:pt x="3468" y="7427"/>
                  <a:pt x="2323" y="6282"/>
                  <a:pt x="2323" y="4875"/>
                </a:cubicBezTo>
                <a:cubicBezTo>
                  <a:pt x="2323" y="3467"/>
                  <a:pt x="3468" y="2322"/>
                  <a:pt x="4875" y="2322"/>
                </a:cubicBezTo>
                <a:close/>
                <a:moveTo>
                  <a:pt x="4875" y="0"/>
                </a:moveTo>
                <a:cubicBezTo>
                  <a:pt x="2188" y="0"/>
                  <a:pt x="0" y="2186"/>
                  <a:pt x="0" y="4875"/>
                </a:cubicBezTo>
                <a:cubicBezTo>
                  <a:pt x="0" y="7563"/>
                  <a:pt x="2188" y="9749"/>
                  <a:pt x="4875" y="9749"/>
                </a:cubicBezTo>
                <a:cubicBezTo>
                  <a:pt x="7563" y="9749"/>
                  <a:pt x="9750" y="7563"/>
                  <a:pt x="9750" y="4875"/>
                </a:cubicBezTo>
                <a:cubicBezTo>
                  <a:pt x="9750" y="2186"/>
                  <a:pt x="7563" y="0"/>
                  <a:pt x="48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2" name="Google Shape;732;p31"/>
          <p:cNvGrpSpPr/>
          <p:nvPr/>
        </p:nvGrpSpPr>
        <p:grpSpPr>
          <a:xfrm flipH="1" rot="8100000">
            <a:off x="337567" y="2923329"/>
            <a:ext cx="604685" cy="864534"/>
            <a:chOff x="1454195" y="1382913"/>
            <a:chExt cx="73893" cy="105660"/>
          </a:xfrm>
        </p:grpSpPr>
        <p:sp>
          <p:nvSpPr>
            <p:cNvPr id="733" name="Google Shape;733;p31"/>
            <p:cNvSpPr/>
            <p:nvPr/>
          </p:nvSpPr>
          <p:spPr>
            <a:xfrm>
              <a:off x="1505995" y="1451002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1"/>
            <p:cNvSpPr/>
            <p:nvPr/>
          </p:nvSpPr>
          <p:spPr>
            <a:xfrm>
              <a:off x="1454195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1516293" y="1382913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" name="Google Shape;736;p31"/>
          <p:cNvSpPr/>
          <p:nvPr/>
        </p:nvSpPr>
        <p:spPr>
          <a:xfrm flipH="1">
            <a:off x="-727002" y="2750600"/>
            <a:ext cx="1314000" cy="1314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31"/>
          <p:cNvSpPr/>
          <p:nvPr/>
        </p:nvSpPr>
        <p:spPr>
          <a:xfrm>
            <a:off x="8126776" y="4126276"/>
            <a:ext cx="1017226" cy="1017226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8" name="Google Shape;738;p31"/>
          <p:cNvGrpSpPr/>
          <p:nvPr/>
        </p:nvGrpSpPr>
        <p:grpSpPr>
          <a:xfrm>
            <a:off x="7987939" y="4738249"/>
            <a:ext cx="697902" cy="211314"/>
            <a:chOff x="3326776" y="5066351"/>
            <a:chExt cx="404510" cy="122480"/>
          </a:xfrm>
        </p:grpSpPr>
        <p:sp>
          <p:nvSpPr>
            <p:cNvPr id="739" name="Google Shape;739;p31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1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" name="Google Shape;741;p31"/>
          <p:cNvSpPr/>
          <p:nvPr/>
        </p:nvSpPr>
        <p:spPr>
          <a:xfrm>
            <a:off x="8685650" y="378608"/>
            <a:ext cx="1017219" cy="1017354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rgbClr val="BC67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" name="Google Shape;742;p31"/>
          <p:cNvGrpSpPr/>
          <p:nvPr/>
        </p:nvGrpSpPr>
        <p:grpSpPr>
          <a:xfrm>
            <a:off x="8927945" y="-254482"/>
            <a:ext cx="216054" cy="1396274"/>
            <a:chOff x="5140036" y="4147208"/>
            <a:chExt cx="122292" cy="790329"/>
          </a:xfrm>
        </p:grpSpPr>
        <p:sp>
          <p:nvSpPr>
            <p:cNvPr id="743" name="Google Shape;743;p31"/>
            <p:cNvSpPr/>
            <p:nvPr/>
          </p:nvSpPr>
          <p:spPr>
            <a:xfrm>
              <a:off x="5140036" y="451836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5140036" y="4592971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5140036" y="4667583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2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5140036" y="4742194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5140036" y="4816805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8"/>
                    <a:pt x="0" y="3691"/>
                    <a:pt x="102" y="3792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5140036" y="4147208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7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5140036" y="4221788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2"/>
                    <a:pt x="3919" y="178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1"/>
            <p:cNvSpPr/>
            <p:nvPr/>
          </p:nvSpPr>
          <p:spPr>
            <a:xfrm>
              <a:off x="5140036" y="4296399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1"/>
            <p:cNvSpPr/>
            <p:nvPr/>
          </p:nvSpPr>
          <p:spPr>
            <a:xfrm>
              <a:off x="5140036" y="437101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1"/>
            <p:cNvSpPr/>
            <p:nvPr/>
          </p:nvSpPr>
          <p:spPr>
            <a:xfrm>
              <a:off x="5140036" y="4445590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4"/>
                  </a:cubicBezTo>
                  <a:cubicBezTo>
                    <a:pt x="152" y="3844"/>
                    <a:pt x="218" y="3870"/>
                    <a:pt x="285" y="3870"/>
                  </a:cubicBezTo>
                  <a:cubicBezTo>
                    <a:pt x="351" y="3870"/>
                    <a:pt x="417" y="3844"/>
                    <a:pt x="468" y="3794"/>
                  </a:cubicBezTo>
                  <a:lnTo>
                    <a:pt x="3818" y="443"/>
                  </a:lnTo>
                  <a:cubicBezTo>
                    <a:pt x="3919" y="342"/>
                    <a:pt x="3919" y="179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2"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2"/>
          <p:cNvSpPr txBox="1"/>
          <p:nvPr>
            <p:ph idx="1" type="subTitle"/>
          </p:nvPr>
        </p:nvSpPr>
        <p:spPr>
          <a:xfrm>
            <a:off x="720000" y="1504000"/>
            <a:ext cx="3266700" cy="29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5" name="Google Shape;755;p32"/>
          <p:cNvSpPr txBox="1"/>
          <p:nvPr>
            <p:ph idx="2" type="subTitle"/>
          </p:nvPr>
        </p:nvSpPr>
        <p:spPr>
          <a:xfrm>
            <a:off x="4335576" y="1504000"/>
            <a:ext cx="3266700" cy="29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32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757" name="Google Shape;757;p32"/>
          <p:cNvSpPr/>
          <p:nvPr/>
        </p:nvSpPr>
        <p:spPr>
          <a:xfrm>
            <a:off x="8685650" y="378608"/>
            <a:ext cx="1017219" cy="1017354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rgbClr val="BC67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8" name="Google Shape;758;p32"/>
          <p:cNvGrpSpPr/>
          <p:nvPr/>
        </p:nvGrpSpPr>
        <p:grpSpPr>
          <a:xfrm>
            <a:off x="8927945" y="-254482"/>
            <a:ext cx="216054" cy="1396274"/>
            <a:chOff x="5140036" y="4147208"/>
            <a:chExt cx="122292" cy="790329"/>
          </a:xfrm>
        </p:grpSpPr>
        <p:sp>
          <p:nvSpPr>
            <p:cNvPr id="759" name="Google Shape;759;p32"/>
            <p:cNvSpPr/>
            <p:nvPr/>
          </p:nvSpPr>
          <p:spPr>
            <a:xfrm>
              <a:off x="5140036" y="451836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2"/>
            <p:cNvSpPr/>
            <p:nvPr/>
          </p:nvSpPr>
          <p:spPr>
            <a:xfrm>
              <a:off x="5140036" y="4592971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2"/>
            <p:cNvSpPr/>
            <p:nvPr/>
          </p:nvSpPr>
          <p:spPr>
            <a:xfrm>
              <a:off x="5140036" y="4667583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2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2"/>
            <p:cNvSpPr/>
            <p:nvPr/>
          </p:nvSpPr>
          <p:spPr>
            <a:xfrm>
              <a:off x="5140036" y="4742194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2"/>
            <p:cNvSpPr/>
            <p:nvPr/>
          </p:nvSpPr>
          <p:spPr>
            <a:xfrm>
              <a:off x="5140036" y="4816805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8"/>
                    <a:pt x="0" y="3691"/>
                    <a:pt x="102" y="3792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2"/>
            <p:cNvSpPr/>
            <p:nvPr/>
          </p:nvSpPr>
          <p:spPr>
            <a:xfrm>
              <a:off x="5140036" y="4147208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7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2"/>
            <p:cNvSpPr/>
            <p:nvPr/>
          </p:nvSpPr>
          <p:spPr>
            <a:xfrm>
              <a:off x="5140036" y="4221788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2"/>
                    <a:pt x="3919" y="178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2"/>
            <p:cNvSpPr/>
            <p:nvPr/>
          </p:nvSpPr>
          <p:spPr>
            <a:xfrm>
              <a:off x="5140036" y="4296399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2"/>
            <p:cNvSpPr/>
            <p:nvPr/>
          </p:nvSpPr>
          <p:spPr>
            <a:xfrm>
              <a:off x="5140036" y="437101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2"/>
            <p:cNvSpPr/>
            <p:nvPr/>
          </p:nvSpPr>
          <p:spPr>
            <a:xfrm>
              <a:off x="5140036" y="4445590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4"/>
                  </a:cubicBezTo>
                  <a:cubicBezTo>
                    <a:pt x="152" y="3844"/>
                    <a:pt x="218" y="3870"/>
                    <a:pt x="285" y="3870"/>
                  </a:cubicBezTo>
                  <a:cubicBezTo>
                    <a:pt x="351" y="3870"/>
                    <a:pt x="417" y="3844"/>
                    <a:pt x="468" y="3794"/>
                  </a:cubicBezTo>
                  <a:lnTo>
                    <a:pt x="3818" y="443"/>
                  </a:lnTo>
                  <a:cubicBezTo>
                    <a:pt x="3919" y="342"/>
                    <a:pt x="3919" y="179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3"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33"/>
          <p:cNvSpPr txBox="1"/>
          <p:nvPr>
            <p:ph idx="1" type="subTitle"/>
          </p:nvPr>
        </p:nvSpPr>
        <p:spPr>
          <a:xfrm>
            <a:off x="1234463" y="3814300"/>
            <a:ext cx="3004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1" name="Google Shape;771;p33"/>
          <p:cNvSpPr txBox="1"/>
          <p:nvPr>
            <p:ph idx="2" type="subTitle"/>
          </p:nvPr>
        </p:nvSpPr>
        <p:spPr>
          <a:xfrm>
            <a:off x="4907089" y="3814300"/>
            <a:ext cx="3004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2" name="Google Shape;772;p3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773" name="Google Shape;773;p33"/>
          <p:cNvSpPr txBox="1"/>
          <p:nvPr>
            <p:ph idx="3" type="title"/>
          </p:nvPr>
        </p:nvSpPr>
        <p:spPr>
          <a:xfrm>
            <a:off x="1232260" y="3362800"/>
            <a:ext cx="3009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4" name="Google Shape;774;p33"/>
          <p:cNvSpPr txBox="1"/>
          <p:nvPr>
            <p:ph idx="4" type="title"/>
          </p:nvPr>
        </p:nvSpPr>
        <p:spPr>
          <a:xfrm>
            <a:off x="4911900" y="3362800"/>
            <a:ext cx="29952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5" name="Google Shape;775;p33"/>
          <p:cNvSpPr/>
          <p:nvPr>
            <p:ph idx="5" type="pic"/>
          </p:nvPr>
        </p:nvSpPr>
        <p:spPr>
          <a:xfrm>
            <a:off x="1891538" y="1477450"/>
            <a:ext cx="1690800" cy="1690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6" name="Google Shape;776;p33"/>
          <p:cNvSpPr/>
          <p:nvPr>
            <p:ph idx="6" type="pic"/>
          </p:nvPr>
        </p:nvSpPr>
        <p:spPr>
          <a:xfrm>
            <a:off x="5564088" y="1477450"/>
            <a:ext cx="1690800" cy="16908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777" name="Google Shape;777;p33"/>
          <p:cNvGrpSpPr/>
          <p:nvPr/>
        </p:nvGrpSpPr>
        <p:grpSpPr>
          <a:xfrm flipH="1" rot="10800000">
            <a:off x="-341794" y="2423645"/>
            <a:ext cx="1249313" cy="1171613"/>
            <a:chOff x="6351976" y="66530"/>
            <a:chExt cx="281282" cy="263776"/>
          </a:xfrm>
        </p:grpSpPr>
        <p:sp>
          <p:nvSpPr>
            <p:cNvPr id="778" name="Google Shape;778;p33"/>
            <p:cNvSpPr/>
            <p:nvPr/>
          </p:nvSpPr>
          <p:spPr>
            <a:xfrm>
              <a:off x="6351976" y="66530"/>
              <a:ext cx="250451" cy="201647"/>
            </a:xfrm>
            <a:custGeom>
              <a:rect b="b" l="l" r="r" t="t"/>
              <a:pathLst>
                <a:path extrusionOk="0" h="6462" w="8026">
                  <a:moveTo>
                    <a:pt x="6176" y="0"/>
                  </a:moveTo>
                  <a:cubicBezTo>
                    <a:pt x="5775" y="0"/>
                    <a:pt x="5374" y="39"/>
                    <a:pt x="5006" y="168"/>
                  </a:cubicBezTo>
                  <a:cubicBezTo>
                    <a:pt x="4647" y="293"/>
                    <a:pt x="4378" y="564"/>
                    <a:pt x="4037" y="720"/>
                  </a:cubicBezTo>
                  <a:cubicBezTo>
                    <a:pt x="3667" y="888"/>
                    <a:pt x="3314" y="1069"/>
                    <a:pt x="2979" y="1298"/>
                  </a:cubicBezTo>
                  <a:cubicBezTo>
                    <a:pt x="2651" y="1524"/>
                    <a:pt x="2343" y="1778"/>
                    <a:pt x="2040" y="2037"/>
                  </a:cubicBezTo>
                  <a:cubicBezTo>
                    <a:pt x="1732" y="2300"/>
                    <a:pt x="1407" y="2559"/>
                    <a:pt x="1158" y="2882"/>
                  </a:cubicBezTo>
                  <a:cubicBezTo>
                    <a:pt x="793" y="3355"/>
                    <a:pt x="732" y="4011"/>
                    <a:pt x="478" y="4562"/>
                  </a:cubicBezTo>
                  <a:cubicBezTo>
                    <a:pt x="298" y="4952"/>
                    <a:pt x="133" y="5253"/>
                    <a:pt x="1" y="5580"/>
                  </a:cubicBezTo>
                  <a:cubicBezTo>
                    <a:pt x="437" y="5666"/>
                    <a:pt x="876" y="5806"/>
                    <a:pt x="1354" y="5877"/>
                  </a:cubicBezTo>
                  <a:cubicBezTo>
                    <a:pt x="1934" y="5964"/>
                    <a:pt x="2529" y="5908"/>
                    <a:pt x="3112" y="5988"/>
                  </a:cubicBezTo>
                  <a:cubicBezTo>
                    <a:pt x="3806" y="6082"/>
                    <a:pt x="4474" y="6299"/>
                    <a:pt x="5153" y="6462"/>
                  </a:cubicBezTo>
                  <a:cubicBezTo>
                    <a:pt x="5819" y="5387"/>
                    <a:pt x="6660" y="4374"/>
                    <a:pt x="7184" y="3232"/>
                  </a:cubicBezTo>
                  <a:cubicBezTo>
                    <a:pt x="7621" y="2277"/>
                    <a:pt x="7764" y="1215"/>
                    <a:pt x="8025" y="198"/>
                  </a:cubicBezTo>
                  <a:cubicBezTo>
                    <a:pt x="7736" y="116"/>
                    <a:pt x="7436" y="73"/>
                    <a:pt x="7139" y="50"/>
                  </a:cubicBezTo>
                  <a:cubicBezTo>
                    <a:pt x="6828" y="26"/>
                    <a:pt x="6502" y="0"/>
                    <a:pt x="6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6351976" y="66530"/>
              <a:ext cx="250451" cy="186980"/>
            </a:xfrm>
            <a:custGeom>
              <a:rect b="b" l="l" r="r" t="t"/>
              <a:pathLst>
                <a:path extrusionOk="0" h="5992" w="8026">
                  <a:moveTo>
                    <a:pt x="6176" y="0"/>
                  </a:moveTo>
                  <a:cubicBezTo>
                    <a:pt x="5775" y="0"/>
                    <a:pt x="5374" y="39"/>
                    <a:pt x="5006" y="168"/>
                  </a:cubicBezTo>
                  <a:cubicBezTo>
                    <a:pt x="4648" y="293"/>
                    <a:pt x="4378" y="564"/>
                    <a:pt x="4037" y="720"/>
                  </a:cubicBezTo>
                  <a:cubicBezTo>
                    <a:pt x="3668" y="888"/>
                    <a:pt x="3315" y="1069"/>
                    <a:pt x="2981" y="1298"/>
                  </a:cubicBezTo>
                  <a:cubicBezTo>
                    <a:pt x="2651" y="1524"/>
                    <a:pt x="2343" y="1778"/>
                    <a:pt x="2040" y="2037"/>
                  </a:cubicBezTo>
                  <a:cubicBezTo>
                    <a:pt x="1732" y="2300"/>
                    <a:pt x="1407" y="2559"/>
                    <a:pt x="1158" y="2882"/>
                  </a:cubicBezTo>
                  <a:cubicBezTo>
                    <a:pt x="793" y="3355"/>
                    <a:pt x="732" y="4011"/>
                    <a:pt x="478" y="4562"/>
                  </a:cubicBezTo>
                  <a:cubicBezTo>
                    <a:pt x="298" y="4952"/>
                    <a:pt x="133" y="5253"/>
                    <a:pt x="1" y="5580"/>
                  </a:cubicBezTo>
                  <a:cubicBezTo>
                    <a:pt x="437" y="5666"/>
                    <a:pt x="876" y="5806"/>
                    <a:pt x="1354" y="5877"/>
                  </a:cubicBezTo>
                  <a:cubicBezTo>
                    <a:pt x="1934" y="5964"/>
                    <a:pt x="2529" y="5908"/>
                    <a:pt x="3112" y="5988"/>
                  </a:cubicBezTo>
                  <a:cubicBezTo>
                    <a:pt x="3120" y="5988"/>
                    <a:pt x="3126" y="5990"/>
                    <a:pt x="3132" y="5991"/>
                  </a:cubicBezTo>
                  <a:cubicBezTo>
                    <a:pt x="3328" y="5775"/>
                    <a:pt x="3544" y="5568"/>
                    <a:pt x="3814" y="5462"/>
                  </a:cubicBezTo>
                  <a:cubicBezTo>
                    <a:pt x="4024" y="5381"/>
                    <a:pt x="4253" y="5365"/>
                    <a:pt x="4472" y="5310"/>
                  </a:cubicBezTo>
                  <a:cubicBezTo>
                    <a:pt x="5305" y="5099"/>
                    <a:pt x="5930" y="4334"/>
                    <a:pt x="6729" y="4083"/>
                  </a:cubicBezTo>
                  <a:cubicBezTo>
                    <a:pt x="6896" y="3806"/>
                    <a:pt x="7050" y="3523"/>
                    <a:pt x="7184" y="3232"/>
                  </a:cubicBezTo>
                  <a:cubicBezTo>
                    <a:pt x="7621" y="2277"/>
                    <a:pt x="7764" y="1215"/>
                    <a:pt x="8025" y="198"/>
                  </a:cubicBezTo>
                  <a:cubicBezTo>
                    <a:pt x="7736" y="116"/>
                    <a:pt x="7436" y="73"/>
                    <a:pt x="7139" y="50"/>
                  </a:cubicBezTo>
                  <a:cubicBezTo>
                    <a:pt x="6828" y="26"/>
                    <a:pt x="6502" y="0"/>
                    <a:pt x="6176" y="0"/>
                  </a:cubicBezTo>
                  <a:close/>
                </a:path>
              </a:pathLst>
            </a:custGeom>
            <a:solidFill>
              <a:srgbClr val="FFB253">
                <a:alpha val="7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6351976" y="66530"/>
              <a:ext cx="250451" cy="180989"/>
            </a:xfrm>
            <a:custGeom>
              <a:rect b="b" l="l" r="r" t="t"/>
              <a:pathLst>
                <a:path extrusionOk="0" h="5800" w="8026">
                  <a:moveTo>
                    <a:pt x="6178" y="1"/>
                  </a:moveTo>
                  <a:cubicBezTo>
                    <a:pt x="5776" y="1"/>
                    <a:pt x="5375" y="40"/>
                    <a:pt x="5006" y="169"/>
                  </a:cubicBezTo>
                  <a:cubicBezTo>
                    <a:pt x="4647" y="293"/>
                    <a:pt x="4378" y="564"/>
                    <a:pt x="4037" y="720"/>
                  </a:cubicBezTo>
                  <a:cubicBezTo>
                    <a:pt x="3667" y="888"/>
                    <a:pt x="3314" y="1069"/>
                    <a:pt x="2979" y="1298"/>
                  </a:cubicBezTo>
                  <a:cubicBezTo>
                    <a:pt x="2651" y="1524"/>
                    <a:pt x="2343" y="1778"/>
                    <a:pt x="2040" y="2037"/>
                  </a:cubicBezTo>
                  <a:cubicBezTo>
                    <a:pt x="1732" y="2300"/>
                    <a:pt x="1406" y="2559"/>
                    <a:pt x="1158" y="2882"/>
                  </a:cubicBezTo>
                  <a:cubicBezTo>
                    <a:pt x="793" y="3355"/>
                    <a:pt x="732" y="4011"/>
                    <a:pt x="477" y="4562"/>
                  </a:cubicBezTo>
                  <a:cubicBezTo>
                    <a:pt x="298" y="4952"/>
                    <a:pt x="133" y="5253"/>
                    <a:pt x="1" y="5580"/>
                  </a:cubicBezTo>
                  <a:cubicBezTo>
                    <a:pt x="310" y="5640"/>
                    <a:pt x="621" y="5728"/>
                    <a:pt x="946" y="5799"/>
                  </a:cubicBezTo>
                  <a:cubicBezTo>
                    <a:pt x="1166" y="5030"/>
                    <a:pt x="1440" y="4280"/>
                    <a:pt x="1872" y="3610"/>
                  </a:cubicBezTo>
                  <a:cubicBezTo>
                    <a:pt x="2133" y="3205"/>
                    <a:pt x="2482" y="2815"/>
                    <a:pt x="2951" y="2709"/>
                  </a:cubicBezTo>
                  <a:cubicBezTo>
                    <a:pt x="3114" y="2672"/>
                    <a:pt x="3285" y="2671"/>
                    <a:pt x="3440" y="2608"/>
                  </a:cubicBezTo>
                  <a:cubicBezTo>
                    <a:pt x="3648" y="2525"/>
                    <a:pt x="3796" y="2340"/>
                    <a:pt x="3957" y="2182"/>
                  </a:cubicBezTo>
                  <a:cubicBezTo>
                    <a:pt x="4433" y="1717"/>
                    <a:pt x="5099" y="1456"/>
                    <a:pt x="5765" y="1456"/>
                  </a:cubicBezTo>
                  <a:cubicBezTo>
                    <a:pt x="5932" y="1456"/>
                    <a:pt x="6100" y="1472"/>
                    <a:pt x="6265" y="1506"/>
                  </a:cubicBezTo>
                  <a:cubicBezTo>
                    <a:pt x="6533" y="1562"/>
                    <a:pt x="6792" y="1660"/>
                    <a:pt x="7064" y="1687"/>
                  </a:cubicBezTo>
                  <a:cubicBezTo>
                    <a:pt x="7123" y="1693"/>
                    <a:pt x="7182" y="1696"/>
                    <a:pt x="7241" y="1696"/>
                  </a:cubicBezTo>
                  <a:cubicBezTo>
                    <a:pt x="7390" y="1696"/>
                    <a:pt x="7538" y="1680"/>
                    <a:pt x="7687" y="1664"/>
                  </a:cubicBezTo>
                  <a:cubicBezTo>
                    <a:pt x="7802" y="1177"/>
                    <a:pt x="7901" y="683"/>
                    <a:pt x="8025" y="198"/>
                  </a:cubicBezTo>
                  <a:cubicBezTo>
                    <a:pt x="7736" y="116"/>
                    <a:pt x="7436" y="73"/>
                    <a:pt x="7139" y="50"/>
                  </a:cubicBezTo>
                  <a:cubicBezTo>
                    <a:pt x="6828" y="26"/>
                    <a:pt x="6503" y="1"/>
                    <a:pt x="617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6436479" y="164982"/>
              <a:ext cx="70398" cy="57074"/>
            </a:xfrm>
            <a:custGeom>
              <a:rect b="b" l="l" r="r" t="t"/>
              <a:pathLst>
                <a:path extrusionOk="0" h="1829" w="2256">
                  <a:moveTo>
                    <a:pt x="929" y="2"/>
                  </a:moveTo>
                  <a:cubicBezTo>
                    <a:pt x="925" y="2"/>
                    <a:pt x="920" y="2"/>
                    <a:pt x="915" y="2"/>
                  </a:cubicBezTo>
                  <a:cubicBezTo>
                    <a:pt x="838" y="4"/>
                    <a:pt x="761" y="1"/>
                    <a:pt x="686" y="22"/>
                  </a:cubicBezTo>
                  <a:cubicBezTo>
                    <a:pt x="612" y="42"/>
                    <a:pt x="527" y="61"/>
                    <a:pt x="456" y="97"/>
                  </a:cubicBezTo>
                  <a:cubicBezTo>
                    <a:pt x="277" y="187"/>
                    <a:pt x="114" y="333"/>
                    <a:pt x="56" y="530"/>
                  </a:cubicBezTo>
                  <a:cubicBezTo>
                    <a:pt x="0" y="717"/>
                    <a:pt x="5" y="902"/>
                    <a:pt x="80" y="1084"/>
                  </a:cubicBezTo>
                  <a:cubicBezTo>
                    <a:pt x="114" y="1170"/>
                    <a:pt x="167" y="1255"/>
                    <a:pt x="231" y="1322"/>
                  </a:cubicBezTo>
                  <a:cubicBezTo>
                    <a:pt x="308" y="1403"/>
                    <a:pt x="398" y="1489"/>
                    <a:pt x="493" y="1554"/>
                  </a:cubicBezTo>
                  <a:cubicBezTo>
                    <a:pt x="683" y="1682"/>
                    <a:pt x="874" y="1754"/>
                    <a:pt x="1095" y="1798"/>
                  </a:cubicBezTo>
                  <a:cubicBezTo>
                    <a:pt x="1143" y="1808"/>
                    <a:pt x="1191" y="1812"/>
                    <a:pt x="1240" y="1812"/>
                  </a:cubicBezTo>
                  <a:cubicBezTo>
                    <a:pt x="1285" y="1812"/>
                    <a:pt x="1331" y="1808"/>
                    <a:pt x="1377" y="1802"/>
                  </a:cubicBezTo>
                  <a:cubicBezTo>
                    <a:pt x="1438" y="1819"/>
                    <a:pt x="1501" y="1829"/>
                    <a:pt x="1564" y="1829"/>
                  </a:cubicBezTo>
                  <a:cubicBezTo>
                    <a:pt x="1594" y="1829"/>
                    <a:pt x="1624" y="1827"/>
                    <a:pt x="1654" y="1822"/>
                  </a:cubicBezTo>
                  <a:cubicBezTo>
                    <a:pt x="1769" y="1803"/>
                    <a:pt x="1874" y="1758"/>
                    <a:pt x="1965" y="1685"/>
                  </a:cubicBezTo>
                  <a:cubicBezTo>
                    <a:pt x="2144" y="1542"/>
                    <a:pt x="2256" y="1289"/>
                    <a:pt x="2207" y="1061"/>
                  </a:cubicBezTo>
                  <a:cubicBezTo>
                    <a:pt x="2176" y="914"/>
                    <a:pt x="2133" y="793"/>
                    <a:pt x="2044" y="672"/>
                  </a:cubicBezTo>
                  <a:cubicBezTo>
                    <a:pt x="2026" y="645"/>
                    <a:pt x="2006" y="620"/>
                    <a:pt x="1986" y="595"/>
                  </a:cubicBezTo>
                  <a:cubicBezTo>
                    <a:pt x="1903" y="490"/>
                    <a:pt x="1808" y="401"/>
                    <a:pt x="1710" y="308"/>
                  </a:cubicBezTo>
                  <a:cubicBezTo>
                    <a:pt x="1531" y="139"/>
                    <a:pt x="1318" y="68"/>
                    <a:pt x="1084" y="19"/>
                  </a:cubicBezTo>
                  <a:cubicBezTo>
                    <a:pt x="1032" y="7"/>
                    <a:pt x="982" y="2"/>
                    <a:pt x="929" y="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6525507" y="134245"/>
              <a:ext cx="35168" cy="36572"/>
            </a:xfrm>
            <a:custGeom>
              <a:rect b="b" l="l" r="r" t="t"/>
              <a:pathLst>
                <a:path extrusionOk="0" h="1172" w="1127">
                  <a:moveTo>
                    <a:pt x="544" y="1"/>
                  </a:moveTo>
                  <a:cubicBezTo>
                    <a:pt x="502" y="2"/>
                    <a:pt x="460" y="3"/>
                    <a:pt x="418" y="5"/>
                  </a:cubicBezTo>
                  <a:cubicBezTo>
                    <a:pt x="355" y="12"/>
                    <a:pt x="298" y="34"/>
                    <a:pt x="247" y="69"/>
                  </a:cubicBezTo>
                  <a:lnTo>
                    <a:pt x="247" y="69"/>
                  </a:lnTo>
                  <a:cubicBezTo>
                    <a:pt x="228" y="81"/>
                    <a:pt x="195" y="101"/>
                    <a:pt x="187" y="107"/>
                  </a:cubicBezTo>
                  <a:cubicBezTo>
                    <a:pt x="112" y="161"/>
                    <a:pt x="104" y="189"/>
                    <a:pt x="67" y="256"/>
                  </a:cubicBezTo>
                  <a:cubicBezTo>
                    <a:pt x="68" y="255"/>
                    <a:pt x="68" y="254"/>
                    <a:pt x="68" y="254"/>
                  </a:cubicBezTo>
                  <a:lnTo>
                    <a:pt x="68" y="254"/>
                  </a:lnTo>
                  <a:cubicBezTo>
                    <a:pt x="68" y="254"/>
                    <a:pt x="42" y="298"/>
                    <a:pt x="35" y="316"/>
                  </a:cubicBezTo>
                  <a:cubicBezTo>
                    <a:pt x="0" y="398"/>
                    <a:pt x="6" y="429"/>
                    <a:pt x="8" y="504"/>
                  </a:cubicBezTo>
                  <a:cubicBezTo>
                    <a:pt x="7" y="526"/>
                    <a:pt x="8" y="549"/>
                    <a:pt x="10" y="571"/>
                  </a:cubicBezTo>
                  <a:cubicBezTo>
                    <a:pt x="21" y="612"/>
                    <a:pt x="34" y="652"/>
                    <a:pt x="45" y="693"/>
                  </a:cubicBezTo>
                  <a:cubicBezTo>
                    <a:pt x="67" y="729"/>
                    <a:pt x="89" y="766"/>
                    <a:pt x="111" y="803"/>
                  </a:cubicBezTo>
                  <a:cubicBezTo>
                    <a:pt x="132" y="826"/>
                    <a:pt x="155" y="844"/>
                    <a:pt x="178" y="865"/>
                  </a:cubicBezTo>
                  <a:cubicBezTo>
                    <a:pt x="199" y="887"/>
                    <a:pt x="219" y="911"/>
                    <a:pt x="236" y="937"/>
                  </a:cubicBezTo>
                  <a:cubicBezTo>
                    <a:pt x="259" y="975"/>
                    <a:pt x="285" y="1011"/>
                    <a:pt x="321" y="1039"/>
                  </a:cubicBezTo>
                  <a:cubicBezTo>
                    <a:pt x="363" y="1087"/>
                    <a:pt x="416" y="1122"/>
                    <a:pt x="479" y="1143"/>
                  </a:cubicBezTo>
                  <a:cubicBezTo>
                    <a:pt x="524" y="1162"/>
                    <a:pt x="570" y="1171"/>
                    <a:pt x="617" y="1171"/>
                  </a:cubicBezTo>
                  <a:cubicBezTo>
                    <a:pt x="631" y="1171"/>
                    <a:pt x="646" y="1171"/>
                    <a:pt x="660" y="1169"/>
                  </a:cubicBezTo>
                  <a:cubicBezTo>
                    <a:pt x="666" y="1169"/>
                    <a:pt x="673" y="1169"/>
                    <a:pt x="679" y="1169"/>
                  </a:cubicBezTo>
                  <a:cubicBezTo>
                    <a:pt x="734" y="1169"/>
                    <a:pt x="786" y="1158"/>
                    <a:pt x="837" y="1133"/>
                  </a:cubicBezTo>
                  <a:cubicBezTo>
                    <a:pt x="872" y="1112"/>
                    <a:pt x="907" y="1090"/>
                    <a:pt x="942" y="1069"/>
                  </a:cubicBezTo>
                  <a:cubicBezTo>
                    <a:pt x="1010" y="1015"/>
                    <a:pt x="1060" y="946"/>
                    <a:pt x="1091" y="865"/>
                  </a:cubicBezTo>
                  <a:cubicBezTo>
                    <a:pt x="1100" y="825"/>
                    <a:pt x="1110" y="785"/>
                    <a:pt x="1119" y="745"/>
                  </a:cubicBezTo>
                  <a:cubicBezTo>
                    <a:pt x="1127" y="662"/>
                    <a:pt x="1114" y="583"/>
                    <a:pt x="1081" y="506"/>
                  </a:cubicBezTo>
                  <a:cubicBezTo>
                    <a:pt x="1069" y="474"/>
                    <a:pt x="1054" y="442"/>
                    <a:pt x="1038" y="411"/>
                  </a:cubicBezTo>
                  <a:cubicBezTo>
                    <a:pt x="1008" y="361"/>
                    <a:pt x="979" y="311"/>
                    <a:pt x="948" y="264"/>
                  </a:cubicBezTo>
                  <a:cubicBezTo>
                    <a:pt x="937" y="248"/>
                    <a:pt x="926" y="233"/>
                    <a:pt x="914" y="219"/>
                  </a:cubicBezTo>
                  <a:cubicBezTo>
                    <a:pt x="909" y="211"/>
                    <a:pt x="904" y="205"/>
                    <a:pt x="897" y="199"/>
                  </a:cubicBezTo>
                  <a:cubicBezTo>
                    <a:pt x="894" y="195"/>
                    <a:pt x="892" y="191"/>
                    <a:pt x="889" y="188"/>
                  </a:cubicBezTo>
                  <a:cubicBezTo>
                    <a:pt x="888" y="187"/>
                    <a:pt x="887" y="186"/>
                    <a:pt x="885" y="185"/>
                  </a:cubicBezTo>
                  <a:cubicBezTo>
                    <a:pt x="844" y="130"/>
                    <a:pt x="793" y="88"/>
                    <a:pt x="731" y="62"/>
                  </a:cubicBezTo>
                  <a:cubicBezTo>
                    <a:pt x="694" y="35"/>
                    <a:pt x="655" y="20"/>
                    <a:pt x="610" y="16"/>
                  </a:cubicBezTo>
                  <a:cubicBezTo>
                    <a:pt x="589" y="6"/>
                    <a:pt x="566" y="1"/>
                    <a:pt x="5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6436479" y="164982"/>
              <a:ext cx="69306" cy="38008"/>
            </a:xfrm>
            <a:custGeom>
              <a:rect b="b" l="l" r="r" t="t"/>
              <a:pathLst>
                <a:path extrusionOk="0" h="1218" w="2221">
                  <a:moveTo>
                    <a:pt x="929" y="2"/>
                  </a:moveTo>
                  <a:cubicBezTo>
                    <a:pt x="925" y="2"/>
                    <a:pt x="920" y="2"/>
                    <a:pt x="915" y="2"/>
                  </a:cubicBezTo>
                  <a:cubicBezTo>
                    <a:pt x="838" y="4"/>
                    <a:pt x="761" y="1"/>
                    <a:pt x="686" y="22"/>
                  </a:cubicBezTo>
                  <a:cubicBezTo>
                    <a:pt x="612" y="42"/>
                    <a:pt x="528" y="61"/>
                    <a:pt x="457" y="97"/>
                  </a:cubicBezTo>
                  <a:cubicBezTo>
                    <a:pt x="278" y="187"/>
                    <a:pt x="116" y="333"/>
                    <a:pt x="56" y="530"/>
                  </a:cubicBezTo>
                  <a:cubicBezTo>
                    <a:pt x="0" y="717"/>
                    <a:pt x="6" y="902"/>
                    <a:pt x="80" y="1084"/>
                  </a:cubicBezTo>
                  <a:cubicBezTo>
                    <a:pt x="95" y="1121"/>
                    <a:pt x="114" y="1156"/>
                    <a:pt x="135" y="1192"/>
                  </a:cubicBezTo>
                  <a:cubicBezTo>
                    <a:pt x="171" y="1039"/>
                    <a:pt x="246" y="896"/>
                    <a:pt x="360" y="788"/>
                  </a:cubicBezTo>
                  <a:cubicBezTo>
                    <a:pt x="543" y="616"/>
                    <a:pt x="793" y="535"/>
                    <a:pt x="1045" y="535"/>
                  </a:cubicBezTo>
                  <a:cubicBezTo>
                    <a:pt x="1179" y="535"/>
                    <a:pt x="1314" y="558"/>
                    <a:pt x="1439" y="603"/>
                  </a:cubicBezTo>
                  <a:cubicBezTo>
                    <a:pt x="1756" y="715"/>
                    <a:pt x="2017" y="946"/>
                    <a:pt x="2216" y="1218"/>
                  </a:cubicBezTo>
                  <a:cubicBezTo>
                    <a:pt x="2220" y="1166"/>
                    <a:pt x="2218" y="1112"/>
                    <a:pt x="2208" y="1061"/>
                  </a:cubicBezTo>
                  <a:cubicBezTo>
                    <a:pt x="2176" y="914"/>
                    <a:pt x="2133" y="793"/>
                    <a:pt x="2044" y="672"/>
                  </a:cubicBezTo>
                  <a:cubicBezTo>
                    <a:pt x="2026" y="645"/>
                    <a:pt x="2006" y="620"/>
                    <a:pt x="1986" y="595"/>
                  </a:cubicBezTo>
                  <a:cubicBezTo>
                    <a:pt x="1903" y="490"/>
                    <a:pt x="1808" y="401"/>
                    <a:pt x="1710" y="308"/>
                  </a:cubicBezTo>
                  <a:cubicBezTo>
                    <a:pt x="1531" y="139"/>
                    <a:pt x="1318" y="69"/>
                    <a:pt x="1084" y="19"/>
                  </a:cubicBezTo>
                  <a:cubicBezTo>
                    <a:pt x="1032" y="7"/>
                    <a:pt x="982" y="2"/>
                    <a:pt x="929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6525507" y="134245"/>
              <a:ext cx="33233" cy="24402"/>
            </a:xfrm>
            <a:custGeom>
              <a:rect b="b" l="l" r="r" t="t"/>
              <a:pathLst>
                <a:path extrusionOk="0" h="782" w="1065">
                  <a:moveTo>
                    <a:pt x="544" y="1"/>
                  </a:moveTo>
                  <a:cubicBezTo>
                    <a:pt x="502" y="2"/>
                    <a:pt x="460" y="3"/>
                    <a:pt x="418" y="5"/>
                  </a:cubicBezTo>
                  <a:cubicBezTo>
                    <a:pt x="355" y="12"/>
                    <a:pt x="298" y="34"/>
                    <a:pt x="247" y="69"/>
                  </a:cubicBezTo>
                  <a:lnTo>
                    <a:pt x="247" y="69"/>
                  </a:lnTo>
                  <a:cubicBezTo>
                    <a:pt x="228" y="81"/>
                    <a:pt x="195" y="101"/>
                    <a:pt x="187" y="107"/>
                  </a:cubicBezTo>
                  <a:cubicBezTo>
                    <a:pt x="112" y="161"/>
                    <a:pt x="104" y="189"/>
                    <a:pt x="67" y="256"/>
                  </a:cubicBezTo>
                  <a:cubicBezTo>
                    <a:pt x="68" y="255"/>
                    <a:pt x="68" y="254"/>
                    <a:pt x="68" y="254"/>
                  </a:cubicBezTo>
                  <a:lnTo>
                    <a:pt x="68" y="254"/>
                  </a:lnTo>
                  <a:cubicBezTo>
                    <a:pt x="68" y="254"/>
                    <a:pt x="43" y="299"/>
                    <a:pt x="36" y="316"/>
                  </a:cubicBezTo>
                  <a:cubicBezTo>
                    <a:pt x="0" y="398"/>
                    <a:pt x="6" y="430"/>
                    <a:pt x="8" y="504"/>
                  </a:cubicBezTo>
                  <a:cubicBezTo>
                    <a:pt x="7" y="526"/>
                    <a:pt x="8" y="549"/>
                    <a:pt x="10" y="571"/>
                  </a:cubicBezTo>
                  <a:cubicBezTo>
                    <a:pt x="22" y="612"/>
                    <a:pt x="34" y="652"/>
                    <a:pt x="45" y="693"/>
                  </a:cubicBezTo>
                  <a:cubicBezTo>
                    <a:pt x="63" y="722"/>
                    <a:pt x="82" y="752"/>
                    <a:pt x="100" y="782"/>
                  </a:cubicBezTo>
                  <a:cubicBezTo>
                    <a:pt x="153" y="613"/>
                    <a:pt x="270" y="465"/>
                    <a:pt x="433" y="392"/>
                  </a:cubicBezTo>
                  <a:cubicBezTo>
                    <a:pt x="508" y="358"/>
                    <a:pt x="589" y="343"/>
                    <a:pt x="671" y="343"/>
                  </a:cubicBezTo>
                  <a:cubicBezTo>
                    <a:pt x="810" y="343"/>
                    <a:pt x="951" y="389"/>
                    <a:pt x="1065" y="472"/>
                  </a:cubicBezTo>
                  <a:cubicBezTo>
                    <a:pt x="1056" y="451"/>
                    <a:pt x="1048" y="430"/>
                    <a:pt x="1038" y="411"/>
                  </a:cubicBezTo>
                  <a:cubicBezTo>
                    <a:pt x="1008" y="361"/>
                    <a:pt x="979" y="312"/>
                    <a:pt x="948" y="264"/>
                  </a:cubicBezTo>
                  <a:cubicBezTo>
                    <a:pt x="937" y="248"/>
                    <a:pt x="926" y="233"/>
                    <a:pt x="914" y="219"/>
                  </a:cubicBezTo>
                  <a:cubicBezTo>
                    <a:pt x="909" y="211"/>
                    <a:pt x="904" y="205"/>
                    <a:pt x="897" y="199"/>
                  </a:cubicBezTo>
                  <a:lnTo>
                    <a:pt x="889" y="188"/>
                  </a:lnTo>
                  <a:cubicBezTo>
                    <a:pt x="888" y="187"/>
                    <a:pt x="887" y="186"/>
                    <a:pt x="886" y="185"/>
                  </a:cubicBezTo>
                  <a:cubicBezTo>
                    <a:pt x="844" y="130"/>
                    <a:pt x="793" y="89"/>
                    <a:pt x="731" y="62"/>
                  </a:cubicBezTo>
                  <a:cubicBezTo>
                    <a:pt x="694" y="35"/>
                    <a:pt x="655" y="20"/>
                    <a:pt x="610" y="16"/>
                  </a:cubicBezTo>
                  <a:cubicBezTo>
                    <a:pt x="589" y="6"/>
                    <a:pt x="566" y="1"/>
                    <a:pt x="5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6469369" y="200899"/>
              <a:ext cx="23310" cy="15384"/>
            </a:xfrm>
            <a:custGeom>
              <a:rect b="b" l="l" r="r" t="t"/>
              <a:pathLst>
                <a:path extrusionOk="0" h="493" w="747">
                  <a:moveTo>
                    <a:pt x="383" y="1"/>
                  </a:moveTo>
                  <a:cubicBezTo>
                    <a:pt x="278" y="1"/>
                    <a:pt x="156" y="22"/>
                    <a:pt x="80" y="99"/>
                  </a:cubicBezTo>
                  <a:cubicBezTo>
                    <a:pt x="50" y="123"/>
                    <a:pt x="29" y="154"/>
                    <a:pt x="15" y="189"/>
                  </a:cubicBezTo>
                  <a:cubicBezTo>
                    <a:pt x="3" y="216"/>
                    <a:pt x="0" y="242"/>
                    <a:pt x="3" y="269"/>
                  </a:cubicBezTo>
                  <a:cubicBezTo>
                    <a:pt x="5" y="331"/>
                    <a:pt x="33" y="399"/>
                    <a:pt x="87" y="432"/>
                  </a:cubicBezTo>
                  <a:cubicBezTo>
                    <a:pt x="113" y="448"/>
                    <a:pt x="143" y="465"/>
                    <a:pt x="172" y="476"/>
                  </a:cubicBezTo>
                  <a:cubicBezTo>
                    <a:pt x="202" y="489"/>
                    <a:pt x="236" y="492"/>
                    <a:pt x="269" y="492"/>
                  </a:cubicBezTo>
                  <a:cubicBezTo>
                    <a:pt x="286" y="492"/>
                    <a:pt x="303" y="492"/>
                    <a:pt x="320" y="491"/>
                  </a:cubicBezTo>
                  <a:cubicBezTo>
                    <a:pt x="353" y="490"/>
                    <a:pt x="384" y="489"/>
                    <a:pt x="417" y="479"/>
                  </a:cubicBezTo>
                  <a:cubicBezTo>
                    <a:pt x="432" y="475"/>
                    <a:pt x="446" y="471"/>
                    <a:pt x="462" y="467"/>
                  </a:cubicBezTo>
                  <a:cubicBezTo>
                    <a:pt x="493" y="457"/>
                    <a:pt x="527" y="452"/>
                    <a:pt x="555" y="437"/>
                  </a:cubicBezTo>
                  <a:cubicBezTo>
                    <a:pt x="581" y="426"/>
                    <a:pt x="616" y="407"/>
                    <a:pt x="637" y="391"/>
                  </a:cubicBezTo>
                  <a:cubicBezTo>
                    <a:pt x="648" y="382"/>
                    <a:pt x="658" y="373"/>
                    <a:pt x="669" y="363"/>
                  </a:cubicBezTo>
                  <a:cubicBezTo>
                    <a:pt x="718" y="317"/>
                    <a:pt x="747" y="257"/>
                    <a:pt x="736" y="189"/>
                  </a:cubicBezTo>
                  <a:cubicBezTo>
                    <a:pt x="731" y="157"/>
                    <a:pt x="718" y="129"/>
                    <a:pt x="697" y="104"/>
                  </a:cubicBezTo>
                  <a:cubicBezTo>
                    <a:pt x="676" y="77"/>
                    <a:pt x="650" y="58"/>
                    <a:pt x="618" y="46"/>
                  </a:cubicBezTo>
                  <a:cubicBezTo>
                    <a:pt x="605" y="39"/>
                    <a:pt x="592" y="30"/>
                    <a:pt x="578" y="25"/>
                  </a:cubicBezTo>
                  <a:cubicBezTo>
                    <a:pt x="567" y="22"/>
                    <a:pt x="553" y="20"/>
                    <a:pt x="540" y="17"/>
                  </a:cubicBezTo>
                  <a:cubicBezTo>
                    <a:pt x="501" y="7"/>
                    <a:pt x="481" y="3"/>
                    <a:pt x="444" y="2"/>
                  </a:cubicBezTo>
                  <a:cubicBezTo>
                    <a:pt x="429" y="2"/>
                    <a:pt x="414" y="1"/>
                    <a:pt x="399" y="1"/>
                  </a:cubicBezTo>
                  <a:cubicBezTo>
                    <a:pt x="394" y="1"/>
                    <a:pt x="389" y="1"/>
                    <a:pt x="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6459539" y="203988"/>
              <a:ext cx="156" cy="562"/>
            </a:xfrm>
            <a:custGeom>
              <a:rect b="b" l="l" r="r" t="t"/>
              <a:pathLst>
                <a:path extrusionOk="0" h="18" w="5">
                  <a:moveTo>
                    <a:pt x="0" y="0"/>
                  </a:moveTo>
                  <a:cubicBezTo>
                    <a:pt x="1" y="7"/>
                    <a:pt x="3" y="12"/>
                    <a:pt x="4" y="17"/>
                  </a:cubicBezTo>
                  <a:cubicBezTo>
                    <a:pt x="4" y="15"/>
                    <a:pt x="4" y="13"/>
                    <a:pt x="4" y="11"/>
                  </a:cubicBezTo>
                  <a:cubicBezTo>
                    <a:pt x="4" y="8"/>
                    <a:pt x="1" y="5"/>
                    <a:pt x="0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6450521" y="200930"/>
              <a:ext cx="9268" cy="7988"/>
            </a:xfrm>
            <a:custGeom>
              <a:rect b="b" l="l" r="r" t="t"/>
              <a:pathLst>
                <a:path extrusionOk="0" h="256" w="297">
                  <a:moveTo>
                    <a:pt x="157" y="0"/>
                  </a:moveTo>
                  <a:cubicBezTo>
                    <a:pt x="147" y="0"/>
                    <a:pt x="135" y="0"/>
                    <a:pt x="125" y="1"/>
                  </a:cubicBezTo>
                  <a:cubicBezTo>
                    <a:pt x="115" y="4"/>
                    <a:pt x="104" y="7"/>
                    <a:pt x="94" y="10"/>
                  </a:cubicBezTo>
                  <a:cubicBezTo>
                    <a:pt x="91" y="10"/>
                    <a:pt x="89" y="12"/>
                    <a:pt x="87" y="13"/>
                  </a:cubicBezTo>
                  <a:cubicBezTo>
                    <a:pt x="83" y="14"/>
                    <a:pt x="79" y="15"/>
                    <a:pt x="75" y="17"/>
                  </a:cubicBezTo>
                  <a:cubicBezTo>
                    <a:pt x="55" y="26"/>
                    <a:pt x="39" y="39"/>
                    <a:pt x="27" y="57"/>
                  </a:cubicBezTo>
                  <a:cubicBezTo>
                    <a:pt x="14" y="74"/>
                    <a:pt x="6" y="93"/>
                    <a:pt x="4" y="115"/>
                  </a:cubicBezTo>
                  <a:cubicBezTo>
                    <a:pt x="0" y="156"/>
                    <a:pt x="18" y="201"/>
                    <a:pt x="53" y="224"/>
                  </a:cubicBezTo>
                  <a:lnTo>
                    <a:pt x="54" y="224"/>
                  </a:lnTo>
                  <a:cubicBezTo>
                    <a:pt x="63" y="229"/>
                    <a:pt x="73" y="234"/>
                    <a:pt x="83" y="240"/>
                  </a:cubicBezTo>
                  <a:cubicBezTo>
                    <a:pt x="83" y="240"/>
                    <a:pt x="84" y="241"/>
                    <a:pt x="85" y="241"/>
                  </a:cubicBezTo>
                  <a:cubicBezTo>
                    <a:pt x="87" y="242"/>
                    <a:pt x="89" y="243"/>
                    <a:pt x="93" y="244"/>
                  </a:cubicBezTo>
                  <a:cubicBezTo>
                    <a:pt x="94" y="245"/>
                    <a:pt x="96" y="246"/>
                    <a:pt x="98" y="247"/>
                  </a:cubicBezTo>
                  <a:cubicBezTo>
                    <a:pt x="104" y="249"/>
                    <a:pt x="109" y="249"/>
                    <a:pt x="117" y="251"/>
                  </a:cubicBezTo>
                  <a:cubicBezTo>
                    <a:pt x="124" y="254"/>
                    <a:pt x="131" y="255"/>
                    <a:pt x="138" y="255"/>
                  </a:cubicBezTo>
                  <a:cubicBezTo>
                    <a:pt x="141" y="255"/>
                    <a:pt x="145" y="255"/>
                    <a:pt x="149" y="254"/>
                  </a:cubicBezTo>
                  <a:cubicBezTo>
                    <a:pt x="152" y="255"/>
                    <a:pt x="154" y="255"/>
                    <a:pt x="156" y="255"/>
                  </a:cubicBezTo>
                  <a:cubicBezTo>
                    <a:pt x="160" y="255"/>
                    <a:pt x="163" y="255"/>
                    <a:pt x="167" y="253"/>
                  </a:cubicBezTo>
                  <a:cubicBezTo>
                    <a:pt x="176" y="251"/>
                    <a:pt x="185" y="249"/>
                    <a:pt x="194" y="247"/>
                  </a:cubicBezTo>
                  <a:lnTo>
                    <a:pt x="223" y="239"/>
                  </a:lnTo>
                  <a:cubicBezTo>
                    <a:pt x="238" y="232"/>
                    <a:pt x="252" y="223"/>
                    <a:pt x="261" y="210"/>
                  </a:cubicBezTo>
                  <a:cubicBezTo>
                    <a:pt x="269" y="203"/>
                    <a:pt x="276" y="195"/>
                    <a:pt x="280" y="184"/>
                  </a:cubicBezTo>
                  <a:cubicBezTo>
                    <a:pt x="286" y="174"/>
                    <a:pt x="290" y="162"/>
                    <a:pt x="292" y="150"/>
                  </a:cubicBezTo>
                  <a:lnTo>
                    <a:pt x="292" y="150"/>
                  </a:lnTo>
                  <a:lnTo>
                    <a:pt x="293" y="142"/>
                  </a:lnTo>
                  <a:cubicBezTo>
                    <a:pt x="293" y="141"/>
                    <a:pt x="295" y="141"/>
                    <a:pt x="295" y="140"/>
                  </a:cubicBezTo>
                  <a:lnTo>
                    <a:pt x="295" y="139"/>
                  </a:lnTo>
                  <a:lnTo>
                    <a:pt x="295" y="137"/>
                  </a:lnTo>
                  <a:cubicBezTo>
                    <a:pt x="297" y="124"/>
                    <a:pt x="293" y="111"/>
                    <a:pt x="289" y="98"/>
                  </a:cubicBezTo>
                  <a:cubicBezTo>
                    <a:pt x="285" y="83"/>
                    <a:pt x="280" y="66"/>
                    <a:pt x="269" y="53"/>
                  </a:cubicBezTo>
                  <a:cubicBezTo>
                    <a:pt x="255" y="36"/>
                    <a:pt x="238" y="23"/>
                    <a:pt x="217" y="16"/>
                  </a:cubicBezTo>
                  <a:cubicBezTo>
                    <a:pt x="209" y="13"/>
                    <a:pt x="200" y="10"/>
                    <a:pt x="192" y="7"/>
                  </a:cubicBezTo>
                  <a:lnTo>
                    <a:pt x="190" y="7"/>
                  </a:lnTo>
                  <a:cubicBezTo>
                    <a:pt x="179" y="5"/>
                    <a:pt x="169" y="2"/>
                    <a:pt x="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>
              <a:off x="6459477" y="203863"/>
              <a:ext cx="62" cy="125"/>
            </a:xfrm>
            <a:custGeom>
              <a:rect b="b" l="l" r="r" t="t"/>
              <a:pathLst>
                <a:path extrusionOk="0" h="4" w="2">
                  <a:moveTo>
                    <a:pt x="0" y="0"/>
                  </a:moveTo>
                  <a:cubicBezTo>
                    <a:pt x="1" y="1"/>
                    <a:pt x="1" y="2"/>
                    <a:pt x="1" y="3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3"/>
            <p:cNvSpPr/>
            <p:nvPr/>
          </p:nvSpPr>
          <p:spPr>
            <a:xfrm>
              <a:off x="6459508" y="203957"/>
              <a:ext cx="62" cy="62"/>
            </a:xfrm>
            <a:custGeom>
              <a:rect b="b" l="l" r="r" t="t"/>
              <a:pathLst>
                <a:path extrusionOk="0" h="2" w="2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0"/>
                    <a:pt x="0" y="0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3"/>
            <p:cNvSpPr/>
            <p:nvPr/>
          </p:nvSpPr>
          <p:spPr>
            <a:xfrm>
              <a:off x="6538332" y="153998"/>
              <a:ext cx="14448" cy="13574"/>
            </a:xfrm>
            <a:custGeom>
              <a:rect b="b" l="l" r="r" t="t"/>
              <a:pathLst>
                <a:path extrusionOk="0" h="435" w="463">
                  <a:moveTo>
                    <a:pt x="358" y="372"/>
                  </a:moveTo>
                  <a:cubicBezTo>
                    <a:pt x="357" y="373"/>
                    <a:pt x="357" y="373"/>
                    <a:pt x="357" y="374"/>
                  </a:cubicBezTo>
                  <a:lnTo>
                    <a:pt x="358" y="372"/>
                  </a:lnTo>
                  <a:close/>
                  <a:moveTo>
                    <a:pt x="297" y="409"/>
                  </a:moveTo>
                  <a:cubicBezTo>
                    <a:pt x="296" y="409"/>
                    <a:pt x="296" y="410"/>
                    <a:pt x="295" y="410"/>
                  </a:cubicBezTo>
                  <a:cubicBezTo>
                    <a:pt x="296" y="410"/>
                    <a:pt x="296" y="410"/>
                    <a:pt x="297" y="409"/>
                  </a:cubicBezTo>
                  <a:close/>
                  <a:moveTo>
                    <a:pt x="248" y="0"/>
                  </a:moveTo>
                  <a:cubicBezTo>
                    <a:pt x="232" y="0"/>
                    <a:pt x="208" y="1"/>
                    <a:pt x="192" y="2"/>
                  </a:cubicBezTo>
                  <a:lnTo>
                    <a:pt x="188" y="2"/>
                  </a:lnTo>
                  <a:cubicBezTo>
                    <a:pt x="170" y="7"/>
                    <a:pt x="154" y="13"/>
                    <a:pt x="136" y="18"/>
                  </a:cubicBezTo>
                  <a:cubicBezTo>
                    <a:pt x="117" y="24"/>
                    <a:pt x="101" y="34"/>
                    <a:pt x="89" y="46"/>
                  </a:cubicBezTo>
                  <a:cubicBezTo>
                    <a:pt x="81" y="52"/>
                    <a:pt x="67" y="69"/>
                    <a:pt x="67" y="69"/>
                  </a:cubicBezTo>
                  <a:cubicBezTo>
                    <a:pt x="61" y="74"/>
                    <a:pt x="52" y="84"/>
                    <a:pt x="46" y="92"/>
                  </a:cubicBezTo>
                  <a:cubicBezTo>
                    <a:pt x="35" y="106"/>
                    <a:pt x="15" y="147"/>
                    <a:pt x="15" y="147"/>
                  </a:cubicBezTo>
                  <a:cubicBezTo>
                    <a:pt x="15" y="147"/>
                    <a:pt x="15" y="147"/>
                    <a:pt x="15" y="147"/>
                  </a:cubicBezTo>
                  <a:lnTo>
                    <a:pt x="15" y="147"/>
                  </a:lnTo>
                  <a:cubicBezTo>
                    <a:pt x="7" y="165"/>
                    <a:pt x="3" y="186"/>
                    <a:pt x="1" y="207"/>
                  </a:cubicBezTo>
                  <a:cubicBezTo>
                    <a:pt x="1" y="211"/>
                    <a:pt x="2" y="256"/>
                    <a:pt x="3" y="261"/>
                  </a:cubicBezTo>
                  <a:lnTo>
                    <a:pt x="18" y="312"/>
                  </a:lnTo>
                  <a:cubicBezTo>
                    <a:pt x="27" y="327"/>
                    <a:pt x="36" y="342"/>
                    <a:pt x="45" y="357"/>
                  </a:cubicBezTo>
                  <a:cubicBezTo>
                    <a:pt x="51" y="365"/>
                    <a:pt x="57" y="372"/>
                    <a:pt x="66" y="377"/>
                  </a:cubicBezTo>
                  <a:cubicBezTo>
                    <a:pt x="77" y="391"/>
                    <a:pt x="92" y="402"/>
                    <a:pt x="110" y="409"/>
                  </a:cubicBezTo>
                  <a:cubicBezTo>
                    <a:pt x="138" y="424"/>
                    <a:pt x="148" y="432"/>
                    <a:pt x="186" y="434"/>
                  </a:cubicBezTo>
                  <a:cubicBezTo>
                    <a:pt x="189" y="434"/>
                    <a:pt x="235" y="433"/>
                    <a:pt x="237" y="432"/>
                  </a:cubicBezTo>
                  <a:cubicBezTo>
                    <a:pt x="247" y="432"/>
                    <a:pt x="255" y="430"/>
                    <a:pt x="263" y="425"/>
                  </a:cubicBezTo>
                  <a:cubicBezTo>
                    <a:pt x="277" y="423"/>
                    <a:pt x="288" y="413"/>
                    <a:pt x="299" y="407"/>
                  </a:cubicBezTo>
                  <a:lnTo>
                    <a:pt x="299" y="407"/>
                  </a:lnTo>
                  <a:cubicBezTo>
                    <a:pt x="298" y="408"/>
                    <a:pt x="298" y="408"/>
                    <a:pt x="297" y="409"/>
                  </a:cubicBezTo>
                  <a:lnTo>
                    <a:pt x="297" y="409"/>
                  </a:lnTo>
                  <a:cubicBezTo>
                    <a:pt x="299" y="408"/>
                    <a:pt x="302" y="407"/>
                    <a:pt x="304" y="406"/>
                  </a:cubicBezTo>
                  <a:cubicBezTo>
                    <a:pt x="306" y="405"/>
                    <a:pt x="307" y="403"/>
                    <a:pt x="310" y="402"/>
                  </a:cubicBezTo>
                  <a:cubicBezTo>
                    <a:pt x="318" y="398"/>
                    <a:pt x="327" y="397"/>
                    <a:pt x="335" y="390"/>
                  </a:cubicBezTo>
                  <a:cubicBezTo>
                    <a:pt x="336" y="389"/>
                    <a:pt x="339" y="386"/>
                    <a:pt x="342" y="382"/>
                  </a:cubicBezTo>
                  <a:cubicBezTo>
                    <a:pt x="348" y="378"/>
                    <a:pt x="356" y="374"/>
                    <a:pt x="361" y="368"/>
                  </a:cubicBezTo>
                  <a:lnTo>
                    <a:pt x="361" y="368"/>
                  </a:lnTo>
                  <a:lnTo>
                    <a:pt x="358" y="372"/>
                  </a:lnTo>
                  <a:lnTo>
                    <a:pt x="358" y="372"/>
                  </a:lnTo>
                  <a:cubicBezTo>
                    <a:pt x="361" y="369"/>
                    <a:pt x="365" y="366"/>
                    <a:pt x="369" y="363"/>
                  </a:cubicBezTo>
                  <a:cubicBezTo>
                    <a:pt x="388" y="351"/>
                    <a:pt x="405" y="336"/>
                    <a:pt x="418" y="317"/>
                  </a:cubicBezTo>
                  <a:cubicBezTo>
                    <a:pt x="428" y="301"/>
                    <a:pt x="436" y="286"/>
                    <a:pt x="445" y="270"/>
                  </a:cubicBezTo>
                  <a:cubicBezTo>
                    <a:pt x="445" y="269"/>
                    <a:pt x="445" y="268"/>
                    <a:pt x="445" y="267"/>
                  </a:cubicBezTo>
                  <a:cubicBezTo>
                    <a:pt x="450" y="250"/>
                    <a:pt x="454" y="232"/>
                    <a:pt x="457" y="216"/>
                  </a:cubicBezTo>
                  <a:cubicBezTo>
                    <a:pt x="462" y="185"/>
                    <a:pt x="455" y="154"/>
                    <a:pt x="441" y="126"/>
                  </a:cubicBezTo>
                  <a:lnTo>
                    <a:pt x="441" y="126"/>
                  </a:lnTo>
                  <a:cubicBezTo>
                    <a:pt x="441" y="125"/>
                    <a:pt x="441" y="124"/>
                    <a:pt x="440" y="124"/>
                  </a:cubicBezTo>
                  <a:lnTo>
                    <a:pt x="440" y="124"/>
                  </a:lnTo>
                  <a:cubicBezTo>
                    <a:pt x="437" y="116"/>
                    <a:pt x="432" y="108"/>
                    <a:pt x="428" y="101"/>
                  </a:cubicBezTo>
                  <a:lnTo>
                    <a:pt x="428" y="101"/>
                  </a:lnTo>
                  <a:cubicBezTo>
                    <a:pt x="417" y="82"/>
                    <a:pt x="416" y="81"/>
                    <a:pt x="394" y="61"/>
                  </a:cubicBezTo>
                  <a:cubicBezTo>
                    <a:pt x="373" y="40"/>
                    <a:pt x="359" y="25"/>
                    <a:pt x="327" y="17"/>
                  </a:cubicBezTo>
                  <a:cubicBezTo>
                    <a:pt x="325" y="17"/>
                    <a:pt x="324" y="16"/>
                    <a:pt x="323" y="16"/>
                  </a:cubicBezTo>
                  <a:cubicBezTo>
                    <a:pt x="304" y="12"/>
                    <a:pt x="285" y="6"/>
                    <a:pt x="267" y="3"/>
                  </a:cubicBezTo>
                  <a:cubicBezTo>
                    <a:pt x="261" y="1"/>
                    <a:pt x="256" y="1"/>
                    <a:pt x="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3"/>
            <p:cNvSpPr/>
            <p:nvPr/>
          </p:nvSpPr>
          <p:spPr>
            <a:xfrm>
              <a:off x="6406616" y="226705"/>
              <a:ext cx="20845" cy="18349"/>
            </a:xfrm>
            <a:custGeom>
              <a:rect b="b" l="l" r="r" t="t"/>
              <a:pathLst>
                <a:path extrusionOk="0" h="588" w="668">
                  <a:moveTo>
                    <a:pt x="447" y="0"/>
                  </a:moveTo>
                  <a:cubicBezTo>
                    <a:pt x="399" y="0"/>
                    <a:pt x="358" y="6"/>
                    <a:pt x="311" y="21"/>
                  </a:cubicBezTo>
                  <a:cubicBezTo>
                    <a:pt x="288" y="28"/>
                    <a:pt x="266" y="35"/>
                    <a:pt x="244" y="46"/>
                  </a:cubicBezTo>
                  <a:cubicBezTo>
                    <a:pt x="207" y="64"/>
                    <a:pt x="168" y="84"/>
                    <a:pt x="136" y="110"/>
                  </a:cubicBezTo>
                  <a:cubicBezTo>
                    <a:pt x="113" y="127"/>
                    <a:pt x="93" y="152"/>
                    <a:pt x="74" y="174"/>
                  </a:cubicBezTo>
                  <a:cubicBezTo>
                    <a:pt x="54" y="196"/>
                    <a:pt x="38" y="222"/>
                    <a:pt x="28" y="249"/>
                  </a:cubicBezTo>
                  <a:cubicBezTo>
                    <a:pt x="14" y="284"/>
                    <a:pt x="5" y="324"/>
                    <a:pt x="3" y="363"/>
                  </a:cubicBezTo>
                  <a:cubicBezTo>
                    <a:pt x="1" y="423"/>
                    <a:pt x="15" y="475"/>
                    <a:pt x="53" y="522"/>
                  </a:cubicBezTo>
                  <a:cubicBezTo>
                    <a:pt x="61" y="533"/>
                    <a:pt x="70" y="543"/>
                    <a:pt x="78" y="554"/>
                  </a:cubicBezTo>
                  <a:cubicBezTo>
                    <a:pt x="95" y="576"/>
                    <a:pt x="123" y="588"/>
                    <a:pt x="150" y="588"/>
                  </a:cubicBezTo>
                  <a:cubicBezTo>
                    <a:pt x="161" y="588"/>
                    <a:pt x="173" y="585"/>
                    <a:pt x="184" y="581"/>
                  </a:cubicBezTo>
                  <a:lnTo>
                    <a:pt x="184" y="580"/>
                  </a:lnTo>
                  <a:cubicBezTo>
                    <a:pt x="197" y="580"/>
                    <a:pt x="209" y="579"/>
                    <a:pt x="220" y="578"/>
                  </a:cubicBezTo>
                  <a:cubicBezTo>
                    <a:pt x="244" y="574"/>
                    <a:pt x="268" y="566"/>
                    <a:pt x="290" y="554"/>
                  </a:cubicBezTo>
                  <a:cubicBezTo>
                    <a:pt x="322" y="537"/>
                    <a:pt x="362" y="519"/>
                    <a:pt x="388" y="494"/>
                  </a:cubicBezTo>
                  <a:cubicBezTo>
                    <a:pt x="419" y="464"/>
                    <a:pt x="449" y="434"/>
                    <a:pt x="479" y="404"/>
                  </a:cubicBezTo>
                  <a:lnTo>
                    <a:pt x="479" y="404"/>
                  </a:lnTo>
                  <a:lnTo>
                    <a:pt x="437" y="447"/>
                  </a:lnTo>
                  <a:cubicBezTo>
                    <a:pt x="462" y="422"/>
                    <a:pt x="490" y="400"/>
                    <a:pt x="519" y="380"/>
                  </a:cubicBezTo>
                  <a:cubicBezTo>
                    <a:pt x="532" y="371"/>
                    <a:pt x="544" y="361"/>
                    <a:pt x="558" y="351"/>
                  </a:cubicBezTo>
                  <a:cubicBezTo>
                    <a:pt x="578" y="337"/>
                    <a:pt x="594" y="322"/>
                    <a:pt x="611" y="304"/>
                  </a:cubicBezTo>
                  <a:lnTo>
                    <a:pt x="611" y="304"/>
                  </a:lnTo>
                  <a:lnTo>
                    <a:pt x="593" y="323"/>
                  </a:lnTo>
                  <a:cubicBezTo>
                    <a:pt x="608" y="309"/>
                    <a:pt x="627" y="296"/>
                    <a:pt x="636" y="277"/>
                  </a:cubicBezTo>
                  <a:cubicBezTo>
                    <a:pt x="654" y="244"/>
                    <a:pt x="667" y="215"/>
                    <a:pt x="666" y="176"/>
                  </a:cubicBezTo>
                  <a:cubicBezTo>
                    <a:pt x="665" y="144"/>
                    <a:pt x="656" y="101"/>
                    <a:pt x="632" y="78"/>
                  </a:cubicBezTo>
                  <a:cubicBezTo>
                    <a:pt x="606" y="53"/>
                    <a:pt x="590" y="39"/>
                    <a:pt x="555" y="23"/>
                  </a:cubicBezTo>
                  <a:cubicBezTo>
                    <a:pt x="552" y="21"/>
                    <a:pt x="548" y="19"/>
                    <a:pt x="545" y="18"/>
                  </a:cubicBezTo>
                  <a:cubicBezTo>
                    <a:pt x="521" y="7"/>
                    <a:pt x="496" y="1"/>
                    <a:pt x="471" y="1"/>
                  </a:cubicBezTo>
                  <a:cubicBezTo>
                    <a:pt x="463" y="1"/>
                    <a:pt x="455" y="0"/>
                    <a:pt x="4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3"/>
            <p:cNvSpPr/>
            <p:nvPr/>
          </p:nvSpPr>
          <p:spPr>
            <a:xfrm>
              <a:off x="6605516" y="136086"/>
              <a:ext cx="27741" cy="34326"/>
            </a:xfrm>
            <a:custGeom>
              <a:rect b="b" l="l" r="r" t="t"/>
              <a:pathLst>
                <a:path extrusionOk="0" h="1100" w="889">
                  <a:moveTo>
                    <a:pt x="438" y="0"/>
                  </a:moveTo>
                  <a:cubicBezTo>
                    <a:pt x="420" y="0"/>
                    <a:pt x="401" y="2"/>
                    <a:pt x="383" y="5"/>
                  </a:cubicBezTo>
                  <a:cubicBezTo>
                    <a:pt x="321" y="15"/>
                    <a:pt x="265" y="39"/>
                    <a:pt x="216" y="78"/>
                  </a:cubicBezTo>
                  <a:cubicBezTo>
                    <a:pt x="211" y="84"/>
                    <a:pt x="204" y="89"/>
                    <a:pt x="197" y="95"/>
                  </a:cubicBezTo>
                  <a:cubicBezTo>
                    <a:pt x="153" y="128"/>
                    <a:pt x="121" y="169"/>
                    <a:pt x="99" y="218"/>
                  </a:cubicBezTo>
                  <a:cubicBezTo>
                    <a:pt x="85" y="234"/>
                    <a:pt x="77" y="252"/>
                    <a:pt x="73" y="271"/>
                  </a:cubicBezTo>
                  <a:cubicBezTo>
                    <a:pt x="71" y="278"/>
                    <a:pt x="69" y="285"/>
                    <a:pt x="67" y="291"/>
                  </a:cubicBezTo>
                  <a:cubicBezTo>
                    <a:pt x="59" y="319"/>
                    <a:pt x="50" y="344"/>
                    <a:pt x="39" y="370"/>
                  </a:cubicBezTo>
                  <a:cubicBezTo>
                    <a:pt x="14" y="435"/>
                    <a:pt x="14" y="496"/>
                    <a:pt x="5" y="561"/>
                  </a:cubicBezTo>
                  <a:cubicBezTo>
                    <a:pt x="4" y="569"/>
                    <a:pt x="2" y="577"/>
                    <a:pt x="1" y="585"/>
                  </a:cubicBezTo>
                  <a:cubicBezTo>
                    <a:pt x="2" y="622"/>
                    <a:pt x="3" y="660"/>
                    <a:pt x="4" y="696"/>
                  </a:cubicBezTo>
                  <a:cubicBezTo>
                    <a:pt x="5" y="701"/>
                    <a:pt x="5" y="704"/>
                    <a:pt x="6" y="708"/>
                  </a:cubicBezTo>
                  <a:cubicBezTo>
                    <a:pt x="9" y="723"/>
                    <a:pt x="12" y="737"/>
                    <a:pt x="14" y="752"/>
                  </a:cubicBezTo>
                  <a:cubicBezTo>
                    <a:pt x="25" y="787"/>
                    <a:pt x="34" y="820"/>
                    <a:pt x="45" y="853"/>
                  </a:cubicBezTo>
                  <a:cubicBezTo>
                    <a:pt x="62" y="885"/>
                    <a:pt x="81" y="915"/>
                    <a:pt x="100" y="946"/>
                  </a:cubicBezTo>
                  <a:cubicBezTo>
                    <a:pt x="126" y="971"/>
                    <a:pt x="153" y="997"/>
                    <a:pt x="180" y="1022"/>
                  </a:cubicBezTo>
                  <a:cubicBezTo>
                    <a:pt x="225" y="1058"/>
                    <a:pt x="275" y="1079"/>
                    <a:pt x="330" y="1087"/>
                  </a:cubicBezTo>
                  <a:cubicBezTo>
                    <a:pt x="354" y="1096"/>
                    <a:pt x="378" y="1100"/>
                    <a:pt x="402" y="1100"/>
                  </a:cubicBezTo>
                  <a:cubicBezTo>
                    <a:pt x="413" y="1100"/>
                    <a:pt x="424" y="1099"/>
                    <a:pt x="435" y="1097"/>
                  </a:cubicBezTo>
                  <a:cubicBezTo>
                    <a:pt x="442" y="1098"/>
                    <a:pt x="448" y="1098"/>
                    <a:pt x="455" y="1098"/>
                  </a:cubicBezTo>
                  <a:cubicBezTo>
                    <a:pt x="483" y="1098"/>
                    <a:pt x="511" y="1093"/>
                    <a:pt x="539" y="1081"/>
                  </a:cubicBezTo>
                  <a:cubicBezTo>
                    <a:pt x="574" y="1075"/>
                    <a:pt x="607" y="1061"/>
                    <a:pt x="635" y="1039"/>
                  </a:cubicBezTo>
                  <a:cubicBezTo>
                    <a:pt x="685" y="1014"/>
                    <a:pt x="726" y="978"/>
                    <a:pt x="757" y="930"/>
                  </a:cubicBezTo>
                  <a:cubicBezTo>
                    <a:pt x="767" y="918"/>
                    <a:pt x="775" y="907"/>
                    <a:pt x="783" y="894"/>
                  </a:cubicBezTo>
                  <a:cubicBezTo>
                    <a:pt x="786" y="891"/>
                    <a:pt x="788" y="888"/>
                    <a:pt x="790" y="885"/>
                  </a:cubicBezTo>
                  <a:cubicBezTo>
                    <a:pt x="836" y="821"/>
                    <a:pt x="863" y="750"/>
                    <a:pt x="870" y="671"/>
                  </a:cubicBezTo>
                  <a:cubicBezTo>
                    <a:pt x="872" y="663"/>
                    <a:pt x="874" y="656"/>
                    <a:pt x="875" y="647"/>
                  </a:cubicBezTo>
                  <a:cubicBezTo>
                    <a:pt x="884" y="583"/>
                    <a:pt x="888" y="514"/>
                    <a:pt x="878" y="452"/>
                  </a:cubicBezTo>
                  <a:cubicBezTo>
                    <a:pt x="870" y="410"/>
                    <a:pt x="850" y="353"/>
                    <a:pt x="834" y="308"/>
                  </a:cubicBezTo>
                  <a:cubicBezTo>
                    <a:pt x="830" y="296"/>
                    <a:pt x="824" y="283"/>
                    <a:pt x="819" y="272"/>
                  </a:cubicBezTo>
                  <a:cubicBezTo>
                    <a:pt x="789" y="199"/>
                    <a:pt x="744" y="122"/>
                    <a:pt x="674" y="82"/>
                  </a:cubicBezTo>
                  <a:cubicBezTo>
                    <a:pt x="638" y="61"/>
                    <a:pt x="601" y="41"/>
                    <a:pt x="564" y="22"/>
                  </a:cubicBezTo>
                  <a:cubicBezTo>
                    <a:pt x="523" y="8"/>
                    <a:pt x="481" y="0"/>
                    <a:pt x="4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3"/>
            <p:cNvSpPr/>
            <p:nvPr/>
          </p:nvSpPr>
          <p:spPr>
            <a:xfrm>
              <a:off x="6595999" y="190945"/>
              <a:ext cx="94" cy="94"/>
            </a:xfrm>
            <a:custGeom>
              <a:rect b="b" l="l" r="r" t="t"/>
              <a:pathLst>
                <a:path extrusionOk="0" h="3" w="3">
                  <a:moveTo>
                    <a:pt x="0" y="1"/>
                  </a:move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2"/>
                    <a:pt x="1" y="2"/>
                  </a:cubicBezTo>
                  <a:lnTo>
                    <a:pt x="0" y="1"/>
                  </a:ln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3"/>
            <p:cNvSpPr/>
            <p:nvPr/>
          </p:nvSpPr>
          <p:spPr>
            <a:xfrm>
              <a:off x="6589945" y="189790"/>
              <a:ext cx="6928" cy="7333"/>
            </a:xfrm>
            <a:custGeom>
              <a:rect b="b" l="l" r="r" t="t"/>
              <a:pathLst>
                <a:path extrusionOk="0" h="235" w="222">
                  <a:moveTo>
                    <a:pt x="123" y="0"/>
                  </a:moveTo>
                  <a:cubicBezTo>
                    <a:pt x="122" y="0"/>
                    <a:pt x="98" y="1"/>
                    <a:pt x="97" y="1"/>
                  </a:cubicBezTo>
                  <a:lnTo>
                    <a:pt x="94" y="1"/>
                  </a:lnTo>
                  <a:cubicBezTo>
                    <a:pt x="79" y="3"/>
                    <a:pt x="66" y="7"/>
                    <a:pt x="55" y="16"/>
                  </a:cubicBezTo>
                  <a:cubicBezTo>
                    <a:pt x="41" y="23"/>
                    <a:pt x="31" y="33"/>
                    <a:pt x="22" y="45"/>
                  </a:cubicBezTo>
                  <a:cubicBezTo>
                    <a:pt x="18" y="53"/>
                    <a:pt x="13" y="62"/>
                    <a:pt x="9" y="70"/>
                  </a:cubicBezTo>
                  <a:cubicBezTo>
                    <a:pt x="1" y="88"/>
                    <a:pt x="0" y="107"/>
                    <a:pt x="2" y="126"/>
                  </a:cubicBezTo>
                  <a:cubicBezTo>
                    <a:pt x="4" y="131"/>
                    <a:pt x="6" y="134"/>
                    <a:pt x="7" y="139"/>
                  </a:cubicBezTo>
                  <a:cubicBezTo>
                    <a:pt x="7" y="140"/>
                    <a:pt x="10" y="149"/>
                    <a:pt x="11" y="153"/>
                  </a:cubicBezTo>
                  <a:cubicBezTo>
                    <a:pt x="11" y="153"/>
                    <a:pt x="11" y="154"/>
                    <a:pt x="11" y="154"/>
                  </a:cubicBezTo>
                  <a:cubicBezTo>
                    <a:pt x="11" y="154"/>
                    <a:pt x="12" y="155"/>
                    <a:pt x="12" y="155"/>
                  </a:cubicBezTo>
                  <a:cubicBezTo>
                    <a:pt x="12" y="156"/>
                    <a:pt x="12" y="157"/>
                    <a:pt x="13" y="157"/>
                  </a:cubicBezTo>
                  <a:lnTo>
                    <a:pt x="14" y="160"/>
                  </a:lnTo>
                  <a:cubicBezTo>
                    <a:pt x="19" y="169"/>
                    <a:pt x="24" y="176"/>
                    <a:pt x="29" y="184"/>
                  </a:cubicBezTo>
                  <a:lnTo>
                    <a:pt x="30" y="185"/>
                  </a:lnTo>
                  <a:cubicBezTo>
                    <a:pt x="31" y="187"/>
                    <a:pt x="32" y="189"/>
                    <a:pt x="33" y="190"/>
                  </a:cubicBezTo>
                  <a:cubicBezTo>
                    <a:pt x="34" y="191"/>
                    <a:pt x="35" y="192"/>
                    <a:pt x="35" y="193"/>
                  </a:cubicBezTo>
                  <a:cubicBezTo>
                    <a:pt x="41" y="199"/>
                    <a:pt x="49" y="205"/>
                    <a:pt x="55" y="210"/>
                  </a:cubicBezTo>
                  <a:cubicBezTo>
                    <a:pt x="55" y="212"/>
                    <a:pt x="56" y="212"/>
                    <a:pt x="56" y="212"/>
                  </a:cubicBezTo>
                  <a:cubicBezTo>
                    <a:pt x="57" y="213"/>
                    <a:pt x="59" y="214"/>
                    <a:pt x="60" y="215"/>
                  </a:cubicBezTo>
                  <a:cubicBezTo>
                    <a:pt x="63" y="217"/>
                    <a:pt x="67" y="219"/>
                    <a:pt x="72" y="221"/>
                  </a:cubicBezTo>
                  <a:cubicBezTo>
                    <a:pt x="75" y="223"/>
                    <a:pt x="79" y="226"/>
                    <a:pt x="83" y="227"/>
                  </a:cubicBezTo>
                  <a:cubicBezTo>
                    <a:pt x="84" y="228"/>
                    <a:pt x="84" y="228"/>
                    <a:pt x="85" y="228"/>
                  </a:cubicBezTo>
                  <a:cubicBezTo>
                    <a:pt x="93" y="230"/>
                    <a:pt x="101" y="232"/>
                    <a:pt x="109" y="234"/>
                  </a:cubicBezTo>
                  <a:cubicBezTo>
                    <a:pt x="109" y="235"/>
                    <a:pt x="110" y="235"/>
                    <a:pt x="110" y="235"/>
                  </a:cubicBezTo>
                  <a:lnTo>
                    <a:pt x="111" y="235"/>
                  </a:lnTo>
                  <a:cubicBezTo>
                    <a:pt x="113" y="235"/>
                    <a:pt x="131" y="234"/>
                    <a:pt x="133" y="234"/>
                  </a:cubicBezTo>
                  <a:lnTo>
                    <a:pt x="135" y="234"/>
                  </a:lnTo>
                  <a:cubicBezTo>
                    <a:pt x="138" y="232"/>
                    <a:pt x="153" y="228"/>
                    <a:pt x="156" y="227"/>
                  </a:cubicBezTo>
                  <a:cubicBezTo>
                    <a:pt x="156" y="227"/>
                    <a:pt x="157" y="226"/>
                    <a:pt x="157" y="226"/>
                  </a:cubicBezTo>
                  <a:cubicBezTo>
                    <a:pt x="158" y="226"/>
                    <a:pt x="175" y="216"/>
                    <a:pt x="176" y="216"/>
                  </a:cubicBezTo>
                  <a:cubicBezTo>
                    <a:pt x="176" y="215"/>
                    <a:pt x="176" y="215"/>
                    <a:pt x="176" y="215"/>
                  </a:cubicBezTo>
                  <a:cubicBezTo>
                    <a:pt x="176" y="215"/>
                    <a:pt x="192" y="199"/>
                    <a:pt x="192" y="199"/>
                  </a:cubicBezTo>
                  <a:cubicBezTo>
                    <a:pt x="192" y="199"/>
                    <a:pt x="202" y="180"/>
                    <a:pt x="202" y="180"/>
                  </a:cubicBezTo>
                  <a:cubicBezTo>
                    <a:pt x="202" y="180"/>
                    <a:pt x="202" y="179"/>
                    <a:pt x="202" y="179"/>
                  </a:cubicBezTo>
                  <a:cubicBezTo>
                    <a:pt x="204" y="173"/>
                    <a:pt x="207" y="165"/>
                    <a:pt x="208" y="158"/>
                  </a:cubicBezTo>
                  <a:cubicBezTo>
                    <a:pt x="208" y="157"/>
                    <a:pt x="208" y="157"/>
                    <a:pt x="208" y="156"/>
                  </a:cubicBezTo>
                  <a:cubicBezTo>
                    <a:pt x="208" y="155"/>
                    <a:pt x="208" y="154"/>
                    <a:pt x="208" y="154"/>
                  </a:cubicBezTo>
                  <a:cubicBezTo>
                    <a:pt x="211" y="147"/>
                    <a:pt x="215" y="141"/>
                    <a:pt x="216" y="134"/>
                  </a:cubicBezTo>
                  <a:cubicBezTo>
                    <a:pt x="220" y="120"/>
                    <a:pt x="221" y="106"/>
                    <a:pt x="218" y="92"/>
                  </a:cubicBezTo>
                  <a:cubicBezTo>
                    <a:pt x="216" y="83"/>
                    <a:pt x="213" y="74"/>
                    <a:pt x="211" y="65"/>
                  </a:cubicBezTo>
                  <a:cubicBezTo>
                    <a:pt x="210" y="64"/>
                    <a:pt x="208" y="63"/>
                    <a:pt x="208" y="61"/>
                  </a:cubicBezTo>
                  <a:cubicBezTo>
                    <a:pt x="207" y="61"/>
                    <a:pt x="207" y="60"/>
                    <a:pt x="207" y="60"/>
                  </a:cubicBezTo>
                  <a:lnTo>
                    <a:pt x="207" y="60"/>
                  </a:lnTo>
                  <a:cubicBezTo>
                    <a:pt x="207" y="59"/>
                    <a:pt x="207" y="59"/>
                    <a:pt x="207" y="59"/>
                  </a:cubicBezTo>
                  <a:cubicBezTo>
                    <a:pt x="207" y="57"/>
                    <a:pt x="206" y="56"/>
                    <a:pt x="205" y="56"/>
                  </a:cubicBezTo>
                  <a:lnTo>
                    <a:pt x="205" y="56"/>
                  </a:lnTo>
                  <a:cubicBezTo>
                    <a:pt x="198" y="44"/>
                    <a:pt x="190" y="33"/>
                    <a:pt x="179" y="24"/>
                  </a:cubicBezTo>
                  <a:lnTo>
                    <a:pt x="179" y="24"/>
                  </a:lnTo>
                  <a:cubicBezTo>
                    <a:pt x="178" y="23"/>
                    <a:pt x="177" y="21"/>
                    <a:pt x="176" y="20"/>
                  </a:cubicBezTo>
                  <a:cubicBezTo>
                    <a:pt x="169" y="14"/>
                    <a:pt x="159" y="10"/>
                    <a:pt x="151" y="6"/>
                  </a:cubicBezTo>
                  <a:lnTo>
                    <a:pt x="150" y="6"/>
                  </a:lnTo>
                  <a:cubicBezTo>
                    <a:pt x="150" y="6"/>
                    <a:pt x="126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3"/>
            <p:cNvSpPr/>
            <p:nvPr/>
          </p:nvSpPr>
          <p:spPr>
            <a:xfrm>
              <a:off x="6595624" y="190632"/>
              <a:ext cx="687" cy="843"/>
            </a:xfrm>
            <a:custGeom>
              <a:rect b="b" l="l" r="r" t="t"/>
              <a:pathLst>
                <a:path extrusionOk="0" h="27" w="22">
                  <a:moveTo>
                    <a:pt x="1" y="0"/>
                  </a:moveTo>
                  <a:cubicBezTo>
                    <a:pt x="7" y="7"/>
                    <a:pt x="13" y="13"/>
                    <a:pt x="18" y="20"/>
                  </a:cubicBezTo>
                  <a:lnTo>
                    <a:pt x="18" y="20"/>
                  </a:lnTo>
                  <a:cubicBezTo>
                    <a:pt x="16" y="18"/>
                    <a:pt x="15" y="15"/>
                    <a:pt x="13" y="13"/>
                  </a:cubicBezTo>
                  <a:cubicBezTo>
                    <a:pt x="9" y="9"/>
                    <a:pt x="5" y="5"/>
                    <a:pt x="1" y="0"/>
                  </a:cubicBezTo>
                  <a:close/>
                  <a:moveTo>
                    <a:pt x="18" y="20"/>
                  </a:moveTo>
                  <a:cubicBezTo>
                    <a:pt x="19" y="22"/>
                    <a:pt x="20" y="25"/>
                    <a:pt x="21" y="26"/>
                  </a:cubicBezTo>
                  <a:cubicBezTo>
                    <a:pt x="20" y="24"/>
                    <a:pt x="19" y="22"/>
                    <a:pt x="18" y="20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3"/>
            <p:cNvSpPr/>
            <p:nvPr/>
          </p:nvSpPr>
          <p:spPr>
            <a:xfrm>
              <a:off x="6591318" y="232884"/>
              <a:ext cx="20314" cy="21594"/>
            </a:xfrm>
            <a:custGeom>
              <a:rect b="b" l="l" r="r" t="t"/>
              <a:pathLst>
                <a:path extrusionOk="0" h="692" w="651">
                  <a:moveTo>
                    <a:pt x="333" y="1"/>
                  </a:moveTo>
                  <a:cubicBezTo>
                    <a:pt x="325" y="1"/>
                    <a:pt x="317" y="1"/>
                    <a:pt x="309" y="3"/>
                  </a:cubicBezTo>
                  <a:cubicBezTo>
                    <a:pt x="305" y="2"/>
                    <a:pt x="301" y="2"/>
                    <a:pt x="296" y="2"/>
                  </a:cubicBezTo>
                  <a:cubicBezTo>
                    <a:pt x="266" y="2"/>
                    <a:pt x="237" y="9"/>
                    <a:pt x="209" y="23"/>
                  </a:cubicBezTo>
                  <a:cubicBezTo>
                    <a:pt x="205" y="24"/>
                    <a:pt x="202" y="26"/>
                    <a:pt x="199" y="27"/>
                  </a:cubicBezTo>
                  <a:cubicBezTo>
                    <a:pt x="198" y="27"/>
                    <a:pt x="197" y="28"/>
                    <a:pt x="195" y="29"/>
                  </a:cubicBezTo>
                  <a:cubicBezTo>
                    <a:pt x="170" y="40"/>
                    <a:pt x="146" y="55"/>
                    <a:pt x="123" y="72"/>
                  </a:cubicBezTo>
                  <a:cubicBezTo>
                    <a:pt x="87" y="98"/>
                    <a:pt x="61" y="131"/>
                    <a:pt x="43" y="172"/>
                  </a:cubicBezTo>
                  <a:cubicBezTo>
                    <a:pt x="20" y="208"/>
                    <a:pt x="8" y="247"/>
                    <a:pt x="5" y="291"/>
                  </a:cubicBezTo>
                  <a:cubicBezTo>
                    <a:pt x="0" y="319"/>
                    <a:pt x="0" y="347"/>
                    <a:pt x="7" y="376"/>
                  </a:cubicBezTo>
                  <a:cubicBezTo>
                    <a:pt x="8" y="382"/>
                    <a:pt x="9" y="387"/>
                    <a:pt x="9" y="392"/>
                  </a:cubicBezTo>
                  <a:cubicBezTo>
                    <a:pt x="11" y="403"/>
                    <a:pt x="13" y="412"/>
                    <a:pt x="14" y="423"/>
                  </a:cubicBezTo>
                  <a:cubicBezTo>
                    <a:pt x="19" y="465"/>
                    <a:pt x="34" y="503"/>
                    <a:pt x="59" y="537"/>
                  </a:cubicBezTo>
                  <a:cubicBezTo>
                    <a:pt x="78" y="574"/>
                    <a:pt x="105" y="606"/>
                    <a:pt x="142" y="630"/>
                  </a:cubicBezTo>
                  <a:cubicBezTo>
                    <a:pt x="176" y="658"/>
                    <a:pt x="214" y="674"/>
                    <a:pt x="257" y="680"/>
                  </a:cubicBezTo>
                  <a:cubicBezTo>
                    <a:pt x="281" y="688"/>
                    <a:pt x="306" y="692"/>
                    <a:pt x="331" y="692"/>
                  </a:cubicBezTo>
                  <a:cubicBezTo>
                    <a:pt x="347" y="692"/>
                    <a:pt x="362" y="690"/>
                    <a:pt x="378" y="687"/>
                  </a:cubicBezTo>
                  <a:cubicBezTo>
                    <a:pt x="403" y="680"/>
                    <a:pt x="429" y="672"/>
                    <a:pt x="456" y="664"/>
                  </a:cubicBezTo>
                  <a:cubicBezTo>
                    <a:pt x="508" y="641"/>
                    <a:pt x="551" y="607"/>
                    <a:pt x="585" y="560"/>
                  </a:cubicBezTo>
                  <a:lnTo>
                    <a:pt x="625" y="485"/>
                  </a:lnTo>
                  <a:cubicBezTo>
                    <a:pt x="645" y="433"/>
                    <a:pt x="650" y="378"/>
                    <a:pt x="642" y="324"/>
                  </a:cubicBezTo>
                  <a:cubicBezTo>
                    <a:pt x="641" y="313"/>
                    <a:pt x="641" y="302"/>
                    <a:pt x="640" y="292"/>
                  </a:cubicBezTo>
                  <a:cubicBezTo>
                    <a:pt x="640" y="286"/>
                    <a:pt x="640" y="281"/>
                    <a:pt x="640" y="276"/>
                  </a:cubicBezTo>
                  <a:cubicBezTo>
                    <a:pt x="631" y="250"/>
                    <a:pt x="624" y="224"/>
                    <a:pt x="617" y="197"/>
                  </a:cubicBezTo>
                  <a:cubicBezTo>
                    <a:pt x="616" y="196"/>
                    <a:pt x="616" y="194"/>
                    <a:pt x="616" y="193"/>
                  </a:cubicBezTo>
                  <a:cubicBezTo>
                    <a:pt x="601" y="170"/>
                    <a:pt x="586" y="146"/>
                    <a:pt x="572" y="123"/>
                  </a:cubicBezTo>
                  <a:cubicBezTo>
                    <a:pt x="546" y="86"/>
                    <a:pt x="512" y="60"/>
                    <a:pt x="472" y="44"/>
                  </a:cubicBezTo>
                  <a:cubicBezTo>
                    <a:pt x="447" y="29"/>
                    <a:pt x="442" y="25"/>
                    <a:pt x="422" y="19"/>
                  </a:cubicBezTo>
                  <a:cubicBezTo>
                    <a:pt x="419" y="19"/>
                    <a:pt x="417" y="18"/>
                    <a:pt x="415" y="17"/>
                  </a:cubicBezTo>
                  <a:cubicBezTo>
                    <a:pt x="402" y="15"/>
                    <a:pt x="391" y="12"/>
                    <a:pt x="378" y="9"/>
                  </a:cubicBezTo>
                  <a:cubicBezTo>
                    <a:pt x="364" y="3"/>
                    <a:pt x="348" y="1"/>
                    <a:pt x="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3"/>
            <p:cNvSpPr/>
            <p:nvPr/>
          </p:nvSpPr>
          <p:spPr>
            <a:xfrm>
              <a:off x="6616906" y="102853"/>
              <a:ext cx="13886" cy="14042"/>
            </a:xfrm>
            <a:custGeom>
              <a:rect b="b" l="l" r="r" t="t"/>
              <a:pathLst>
                <a:path extrusionOk="0" h="450" w="445">
                  <a:moveTo>
                    <a:pt x="228" y="1"/>
                  </a:moveTo>
                  <a:cubicBezTo>
                    <a:pt x="179" y="1"/>
                    <a:pt x="131" y="16"/>
                    <a:pt x="93" y="47"/>
                  </a:cubicBezTo>
                  <a:cubicBezTo>
                    <a:pt x="71" y="66"/>
                    <a:pt x="57" y="81"/>
                    <a:pt x="45" y="103"/>
                  </a:cubicBezTo>
                  <a:cubicBezTo>
                    <a:pt x="22" y="135"/>
                    <a:pt x="8" y="171"/>
                    <a:pt x="4" y="209"/>
                  </a:cubicBezTo>
                  <a:cubicBezTo>
                    <a:pt x="1" y="248"/>
                    <a:pt x="6" y="285"/>
                    <a:pt x="22" y="319"/>
                  </a:cubicBezTo>
                  <a:lnTo>
                    <a:pt x="51" y="367"/>
                  </a:lnTo>
                  <a:cubicBezTo>
                    <a:pt x="76" y="399"/>
                    <a:pt x="108" y="422"/>
                    <a:pt x="145" y="436"/>
                  </a:cubicBezTo>
                  <a:cubicBezTo>
                    <a:pt x="167" y="445"/>
                    <a:pt x="188" y="449"/>
                    <a:pt x="210" y="449"/>
                  </a:cubicBezTo>
                  <a:cubicBezTo>
                    <a:pt x="216" y="449"/>
                    <a:pt x="222" y="449"/>
                    <a:pt x="228" y="448"/>
                  </a:cubicBezTo>
                  <a:cubicBezTo>
                    <a:pt x="230" y="448"/>
                    <a:pt x="233" y="448"/>
                    <a:pt x="235" y="448"/>
                  </a:cubicBezTo>
                  <a:cubicBezTo>
                    <a:pt x="261" y="448"/>
                    <a:pt x="286" y="443"/>
                    <a:pt x="310" y="431"/>
                  </a:cubicBezTo>
                  <a:cubicBezTo>
                    <a:pt x="382" y="400"/>
                    <a:pt x="430" y="331"/>
                    <a:pt x="439" y="253"/>
                  </a:cubicBezTo>
                  <a:cubicBezTo>
                    <a:pt x="442" y="229"/>
                    <a:pt x="445" y="204"/>
                    <a:pt x="438" y="181"/>
                  </a:cubicBezTo>
                  <a:cubicBezTo>
                    <a:pt x="432" y="143"/>
                    <a:pt x="417" y="110"/>
                    <a:pt x="394" y="81"/>
                  </a:cubicBezTo>
                  <a:cubicBezTo>
                    <a:pt x="369" y="50"/>
                    <a:pt x="339" y="28"/>
                    <a:pt x="302" y="14"/>
                  </a:cubicBezTo>
                  <a:cubicBezTo>
                    <a:pt x="279" y="5"/>
                    <a:pt x="253" y="1"/>
                    <a:pt x="228" y="1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3"/>
            <p:cNvSpPr/>
            <p:nvPr/>
          </p:nvSpPr>
          <p:spPr>
            <a:xfrm>
              <a:off x="6544011" y="266429"/>
              <a:ext cx="19628" cy="17194"/>
            </a:xfrm>
            <a:custGeom>
              <a:rect b="b" l="l" r="r" t="t"/>
              <a:pathLst>
                <a:path extrusionOk="0" h="551" w="629">
                  <a:moveTo>
                    <a:pt x="353" y="1"/>
                  </a:moveTo>
                  <a:lnTo>
                    <a:pt x="283" y="3"/>
                  </a:lnTo>
                  <a:cubicBezTo>
                    <a:pt x="255" y="6"/>
                    <a:pt x="216" y="18"/>
                    <a:pt x="188" y="34"/>
                  </a:cubicBezTo>
                  <a:cubicBezTo>
                    <a:pt x="160" y="51"/>
                    <a:pt x="130" y="66"/>
                    <a:pt x="104" y="87"/>
                  </a:cubicBezTo>
                  <a:cubicBezTo>
                    <a:pt x="67" y="119"/>
                    <a:pt x="32" y="158"/>
                    <a:pt x="17" y="206"/>
                  </a:cubicBezTo>
                  <a:lnTo>
                    <a:pt x="2" y="271"/>
                  </a:lnTo>
                  <a:cubicBezTo>
                    <a:pt x="1" y="293"/>
                    <a:pt x="1" y="314"/>
                    <a:pt x="4" y="336"/>
                  </a:cubicBezTo>
                  <a:cubicBezTo>
                    <a:pt x="4" y="338"/>
                    <a:pt x="4" y="339"/>
                    <a:pt x="4" y="340"/>
                  </a:cubicBezTo>
                  <a:cubicBezTo>
                    <a:pt x="4" y="343"/>
                    <a:pt x="5" y="346"/>
                    <a:pt x="6" y="348"/>
                  </a:cubicBezTo>
                  <a:cubicBezTo>
                    <a:pt x="6" y="350"/>
                    <a:pt x="6" y="351"/>
                    <a:pt x="7" y="353"/>
                  </a:cubicBezTo>
                  <a:cubicBezTo>
                    <a:pt x="9" y="373"/>
                    <a:pt x="14" y="391"/>
                    <a:pt x="24" y="409"/>
                  </a:cubicBezTo>
                  <a:cubicBezTo>
                    <a:pt x="34" y="437"/>
                    <a:pt x="51" y="460"/>
                    <a:pt x="74" y="478"/>
                  </a:cubicBezTo>
                  <a:cubicBezTo>
                    <a:pt x="100" y="502"/>
                    <a:pt x="110" y="512"/>
                    <a:pt x="149" y="527"/>
                  </a:cubicBezTo>
                  <a:cubicBezTo>
                    <a:pt x="151" y="528"/>
                    <a:pt x="153" y="528"/>
                    <a:pt x="154" y="528"/>
                  </a:cubicBezTo>
                  <a:cubicBezTo>
                    <a:pt x="156" y="529"/>
                    <a:pt x="159" y="530"/>
                    <a:pt x="161" y="532"/>
                  </a:cubicBezTo>
                  <a:cubicBezTo>
                    <a:pt x="188" y="545"/>
                    <a:pt x="221" y="550"/>
                    <a:pt x="254" y="550"/>
                  </a:cubicBezTo>
                  <a:cubicBezTo>
                    <a:pt x="269" y="550"/>
                    <a:pt x="284" y="549"/>
                    <a:pt x="298" y="547"/>
                  </a:cubicBezTo>
                  <a:cubicBezTo>
                    <a:pt x="308" y="545"/>
                    <a:pt x="316" y="543"/>
                    <a:pt x="325" y="540"/>
                  </a:cubicBezTo>
                  <a:cubicBezTo>
                    <a:pt x="335" y="537"/>
                    <a:pt x="344" y="535"/>
                    <a:pt x="354" y="535"/>
                  </a:cubicBezTo>
                  <a:cubicBezTo>
                    <a:pt x="356" y="535"/>
                    <a:pt x="358" y="535"/>
                    <a:pt x="360" y="535"/>
                  </a:cubicBezTo>
                  <a:cubicBezTo>
                    <a:pt x="362" y="535"/>
                    <a:pt x="364" y="535"/>
                    <a:pt x="366" y="534"/>
                  </a:cubicBezTo>
                  <a:cubicBezTo>
                    <a:pt x="401" y="529"/>
                    <a:pt x="429" y="516"/>
                    <a:pt x="456" y="501"/>
                  </a:cubicBezTo>
                  <a:cubicBezTo>
                    <a:pt x="465" y="497"/>
                    <a:pt x="473" y="491"/>
                    <a:pt x="482" y="489"/>
                  </a:cubicBezTo>
                  <a:cubicBezTo>
                    <a:pt x="522" y="471"/>
                    <a:pt x="555" y="445"/>
                    <a:pt x="580" y="410"/>
                  </a:cubicBezTo>
                  <a:cubicBezTo>
                    <a:pt x="606" y="375"/>
                    <a:pt x="620" y="336"/>
                    <a:pt x="625" y="293"/>
                  </a:cubicBezTo>
                  <a:cubicBezTo>
                    <a:pt x="629" y="251"/>
                    <a:pt x="623" y="211"/>
                    <a:pt x="606" y="172"/>
                  </a:cubicBezTo>
                  <a:cubicBezTo>
                    <a:pt x="588" y="133"/>
                    <a:pt x="562" y="101"/>
                    <a:pt x="527" y="75"/>
                  </a:cubicBezTo>
                  <a:cubicBezTo>
                    <a:pt x="519" y="69"/>
                    <a:pt x="511" y="62"/>
                    <a:pt x="502" y="58"/>
                  </a:cubicBezTo>
                  <a:cubicBezTo>
                    <a:pt x="478" y="44"/>
                    <a:pt x="454" y="30"/>
                    <a:pt x="430" y="19"/>
                  </a:cubicBezTo>
                  <a:cubicBezTo>
                    <a:pt x="428" y="18"/>
                    <a:pt x="426" y="17"/>
                    <a:pt x="423" y="16"/>
                  </a:cubicBezTo>
                  <a:cubicBezTo>
                    <a:pt x="401" y="8"/>
                    <a:pt x="378" y="3"/>
                    <a:pt x="3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3"/>
            <p:cNvSpPr/>
            <p:nvPr/>
          </p:nvSpPr>
          <p:spPr>
            <a:xfrm>
              <a:off x="6484316" y="306590"/>
              <a:ext cx="23747" cy="23716"/>
            </a:xfrm>
            <a:custGeom>
              <a:rect b="b" l="l" r="r" t="t"/>
              <a:pathLst>
                <a:path extrusionOk="0" h="760" w="761">
                  <a:moveTo>
                    <a:pt x="330" y="0"/>
                  </a:moveTo>
                  <a:cubicBezTo>
                    <a:pt x="145" y="0"/>
                    <a:pt x="1" y="218"/>
                    <a:pt x="85" y="389"/>
                  </a:cubicBezTo>
                  <a:cubicBezTo>
                    <a:pt x="89" y="395"/>
                    <a:pt x="92" y="403"/>
                    <a:pt x="95" y="410"/>
                  </a:cubicBezTo>
                  <a:cubicBezTo>
                    <a:pt x="97" y="414"/>
                    <a:pt x="98" y="418"/>
                    <a:pt x="100" y="423"/>
                  </a:cubicBezTo>
                  <a:cubicBezTo>
                    <a:pt x="108" y="440"/>
                    <a:pt x="131" y="479"/>
                    <a:pt x="144" y="494"/>
                  </a:cubicBezTo>
                  <a:cubicBezTo>
                    <a:pt x="156" y="507"/>
                    <a:pt x="168" y="521"/>
                    <a:pt x="179" y="536"/>
                  </a:cubicBezTo>
                  <a:cubicBezTo>
                    <a:pt x="204" y="569"/>
                    <a:pt x="234" y="597"/>
                    <a:pt x="268" y="623"/>
                  </a:cubicBezTo>
                  <a:cubicBezTo>
                    <a:pt x="275" y="628"/>
                    <a:pt x="281" y="633"/>
                    <a:pt x="287" y="638"/>
                  </a:cubicBezTo>
                  <a:cubicBezTo>
                    <a:pt x="300" y="652"/>
                    <a:pt x="313" y="666"/>
                    <a:pt x="327" y="679"/>
                  </a:cubicBezTo>
                  <a:cubicBezTo>
                    <a:pt x="355" y="707"/>
                    <a:pt x="388" y="729"/>
                    <a:pt x="428" y="741"/>
                  </a:cubicBezTo>
                  <a:cubicBezTo>
                    <a:pt x="435" y="742"/>
                    <a:pt x="441" y="745"/>
                    <a:pt x="449" y="747"/>
                  </a:cubicBezTo>
                  <a:cubicBezTo>
                    <a:pt x="471" y="755"/>
                    <a:pt x="496" y="760"/>
                    <a:pt x="523" y="760"/>
                  </a:cubicBezTo>
                  <a:cubicBezTo>
                    <a:pt x="568" y="760"/>
                    <a:pt x="614" y="746"/>
                    <a:pt x="645" y="716"/>
                  </a:cubicBezTo>
                  <a:cubicBezTo>
                    <a:pt x="665" y="697"/>
                    <a:pt x="686" y="677"/>
                    <a:pt x="703" y="655"/>
                  </a:cubicBezTo>
                  <a:cubicBezTo>
                    <a:pt x="720" y="635"/>
                    <a:pt x="733" y="609"/>
                    <a:pt x="743" y="586"/>
                  </a:cubicBezTo>
                  <a:cubicBezTo>
                    <a:pt x="761" y="537"/>
                    <a:pt x="757" y="494"/>
                    <a:pt x="755" y="443"/>
                  </a:cubicBezTo>
                  <a:cubicBezTo>
                    <a:pt x="753" y="412"/>
                    <a:pt x="749" y="382"/>
                    <a:pt x="741" y="353"/>
                  </a:cubicBezTo>
                  <a:cubicBezTo>
                    <a:pt x="723" y="286"/>
                    <a:pt x="710" y="233"/>
                    <a:pt x="667" y="178"/>
                  </a:cubicBezTo>
                  <a:cubicBezTo>
                    <a:pt x="643" y="146"/>
                    <a:pt x="611" y="119"/>
                    <a:pt x="583" y="94"/>
                  </a:cubicBezTo>
                  <a:cubicBezTo>
                    <a:pt x="551" y="66"/>
                    <a:pt x="520" y="44"/>
                    <a:pt x="478" y="28"/>
                  </a:cubicBezTo>
                  <a:cubicBezTo>
                    <a:pt x="444" y="14"/>
                    <a:pt x="404" y="8"/>
                    <a:pt x="366" y="3"/>
                  </a:cubicBezTo>
                  <a:cubicBezTo>
                    <a:pt x="354" y="1"/>
                    <a:pt x="342" y="0"/>
                    <a:pt x="3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3"/>
            <p:cNvSpPr/>
            <p:nvPr/>
          </p:nvSpPr>
          <p:spPr>
            <a:xfrm>
              <a:off x="6450115" y="279192"/>
              <a:ext cx="14947" cy="12139"/>
            </a:xfrm>
            <a:custGeom>
              <a:rect b="b" l="l" r="r" t="t"/>
              <a:pathLst>
                <a:path extrusionOk="0" h="389" w="479">
                  <a:moveTo>
                    <a:pt x="250" y="1"/>
                  </a:moveTo>
                  <a:cubicBezTo>
                    <a:pt x="233" y="1"/>
                    <a:pt x="213" y="2"/>
                    <a:pt x="196" y="3"/>
                  </a:cubicBezTo>
                  <a:cubicBezTo>
                    <a:pt x="179" y="3"/>
                    <a:pt x="162" y="8"/>
                    <a:pt x="146" y="16"/>
                  </a:cubicBezTo>
                  <a:cubicBezTo>
                    <a:pt x="132" y="25"/>
                    <a:pt x="118" y="34"/>
                    <a:pt x="103" y="43"/>
                  </a:cubicBezTo>
                  <a:cubicBezTo>
                    <a:pt x="91" y="52"/>
                    <a:pt x="75" y="70"/>
                    <a:pt x="65" y="81"/>
                  </a:cubicBezTo>
                  <a:cubicBezTo>
                    <a:pt x="64" y="83"/>
                    <a:pt x="63" y="86"/>
                    <a:pt x="61" y="87"/>
                  </a:cubicBezTo>
                  <a:cubicBezTo>
                    <a:pt x="49" y="101"/>
                    <a:pt x="40" y="116"/>
                    <a:pt x="30" y="132"/>
                  </a:cubicBezTo>
                  <a:cubicBezTo>
                    <a:pt x="24" y="144"/>
                    <a:pt x="17" y="157"/>
                    <a:pt x="10" y="169"/>
                  </a:cubicBezTo>
                  <a:cubicBezTo>
                    <a:pt x="7" y="183"/>
                    <a:pt x="4" y="196"/>
                    <a:pt x="1" y="210"/>
                  </a:cubicBezTo>
                  <a:cubicBezTo>
                    <a:pt x="1" y="224"/>
                    <a:pt x="2" y="237"/>
                    <a:pt x="2" y="251"/>
                  </a:cubicBezTo>
                  <a:cubicBezTo>
                    <a:pt x="5" y="272"/>
                    <a:pt x="12" y="292"/>
                    <a:pt x="24" y="308"/>
                  </a:cubicBezTo>
                  <a:cubicBezTo>
                    <a:pt x="30" y="322"/>
                    <a:pt x="39" y="333"/>
                    <a:pt x="51" y="341"/>
                  </a:cubicBezTo>
                  <a:cubicBezTo>
                    <a:pt x="59" y="352"/>
                    <a:pt x="71" y="361"/>
                    <a:pt x="86" y="366"/>
                  </a:cubicBezTo>
                  <a:cubicBezTo>
                    <a:pt x="97" y="374"/>
                    <a:pt x="110" y="380"/>
                    <a:pt x="124" y="382"/>
                  </a:cubicBezTo>
                  <a:cubicBezTo>
                    <a:pt x="136" y="385"/>
                    <a:pt x="148" y="387"/>
                    <a:pt x="161" y="387"/>
                  </a:cubicBezTo>
                  <a:cubicBezTo>
                    <a:pt x="166" y="387"/>
                    <a:pt x="171" y="386"/>
                    <a:pt x="177" y="386"/>
                  </a:cubicBezTo>
                  <a:lnTo>
                    <a:pt x="177" y="386"/>
                  </a:lnTo>
                  <a:cubicBezTo>
                    <a:pt x="185" y="386"/>
                    <a:pt x="193" y="387"/>
                    <a:pt x="201" y="388"/>
                  </a:cubicBezTo>
                  <a:cubicBezTo>
                    <a:pt x="204" y="388"/>
                    <a:pt x="209" y="388"/>
                    <a:pt x="214" y="388"/>
                  </a:cubicBezTo>
                  <a:cubicBezTo>
                    <a:pt x="228" y="388"/>
                    <a:pt x="246" y="388"/>
                    <a:pt x="253" y="387"/>
                  </a:cubicBezTo>
                  <a:cubicBezTo>
                    <a:pt x="263" y="386"/>
                    <a:pt x="271" y="383"/>
                    <a:pt x="279" y="380"/>
                  </a:cubicBezTo>
                  <a:cubicBezTo>
                    <a:pt x="296" y="376"/>
                    <a:pt x="311" y="370"/>
                    <a:pt x="324" y="360"/>
                  </a:cubicBezTo>
                  <a:cubicBezTo>
                    <a:pt x="336" y="352"/>
                    <a:pt x="345" y="346"/>
                    <a:pt x="356" y="339"/>
                  </a:cubicBezTo>
                  <a:cubicBezTo>
                    <a:pt x="358" y="338"/>
                    <a:pt x="360" y="337"/>
                    <a:pt x="362" y="336"/>
                  </a:cubicBezTo>
                  <a:cubicBezTo>
                    <a:pt x="364" y="335"/>
                    <a:pt x="366" y="334"/>
                    <a:pt x="368" y="333"/>
                  </a:cubicBezTo>
                  <a:cubicBezTo>
                    <a:pt x="382" y="325"/>
                    <a:pt x="394" y="317"/>
                    <a:pt x="407" y="309"/>
                  </a:cubicBezTo>
                  <a:cubicBezTo>
                    <a:pt x="417" y="298"/>
                    <a:pt x="428" y="288"/>
                    <a:pt x="438" y="276"/>
                  </a:cubicBezTo>
                  <a:cubicBezTo>
                    <a:pt x="449" y="262"/>
                    <a:pt x="457" y="247"/>
                    <a:pt x="462" y="231"/>
                  </a:cubicBezTo>
                  <a:cubicBezTo>
                    <a:pt x="463" y="227"/>
                    <a:pt x="465" y="224"/>
                    <a:pt x="466" y="221"/>
                  </a:cubicBezTo>
                  <a:cubicBezTo>
                    <a:pt x="478" y="189"/>
                    <a:pt x="478" y="159"/>
                    <a:pt x="467" y="127"/>
                  </a:cubicBezTo>
                  <a:cubicBezTo>
                    <a:pt x="463" y="121"/>
                    <a:pt x="460" y="114"/>
                    <a:pt x="457" y="107"/>
                  </a:cubicBezTo>
                  <a:cubicBezTo>
                    <a:pt x="450" y="95"/>
                    <a:pt x="443" y="82"/>
                    <a:pt x="434" y="70"/>
                  </a:cubicBezTo>
                  <a:cubicBezTo>
                    <a:pt x="429" y="65"/>
                    <a:pt x="423" y="58"/>
                    <a:pt x="417" y="53"/>
                  </a:cubicBezTo>
                  <a:cubicBezTo>
                    <a:pt x="407" y="42"/>
                    <a:pt x="394" y="32"/>
                    <a:pt x="380" y="27"/>
                  </a:cubicBezTo>
                  <a:cubicBezTo>
                    <a:pt x="367" y="17"/>
                    <a:pt x="354" y="12"/>
                    <a:pt x="339" y="11"/>
                  </a:cubicBezTo>
                  <a:cubicBezTo>
                    <a:pt x="326" y="8"/>
                    <a:pt x="316" y="5"/>
                    <a:pt x="303" y="4"/>
                  </a:cubicBezTo>
                  <a:cubicBezTo>
                    <a:pt x="294" y="2"/>
                    <a:pt x="285" y="2"/>
                    <a:pt x="2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3"/>
            <p:cNvSpPr/>
            <p:nvPr/>
          </p:nvSpPr>
          <p:spPr>
            <a:xfrm>
              <a:off x="6391325" y="269456"/>
              <a:ext cx="12513" cy="12357"/>
            </a:xfrm>
            <a:custGeom>
              <a:rect b="b" l="l" r="r" t="t"/>
              <a:pathLst>
                <a:path extrusionOk="0" h="396" w="401">
                  <a:moveTo>
                    <a:pt x="202" y="0"/>
                  </a:moveTo>
                  <a:cubicBezTo>
                    <a:pt x="191" y="0"/>
                    <a:pt x="181" y="1"/>
                    <a:pt x="171" y="3"/>
                  </a:cubicBezTo>
                  <a:cubicBezTo>
                    <a:pt x="154" y="7"/>
                    <a:pt x="138" y="12"/>
                    <a:pt x="121" y="17"/>
                  </a:cubicBezTo>
                  <a:cubicBezTo>
                    <a:pt x="89" y="31"/>
                    <a:pt x="63" y="53"/>
                    <a:pt x="42" y="81"/>
                  </a:cubicBezTo>
                  <a:cubicBezTo>
                    <a:pt x="24" y="103"/>
                    <a:pt x="15" y="127"/>
                    <a:pt x="10" y="154"/>
                  </a:cubicBezTo>
                  <a:cubicBezTo>
                    <a:pt x="2" y="178"/>
                    <a:pt x="1" y="203"/>
                    <a:pt x="6" y="229"/>
                  </a:cubicBezTo>
                  <a:cubicBezTo>
                    <a:pt x="9" y="255"/>
                    <a:pt x="19" y="278"/>
                    <a:pt x="33" y="299"/>
                  </a:cubicBezTo>
                  <a:cubicBezTo>
                    <a:pt x="45" y="323"/>
                    <a:pt x="63" y="342"/>
                    <a:pt x="85" y="358"/>
                  </a:cubicBezTo>
                  <a:cubicBezTo>
                    <a:pt x="100" y="366"/>
                    <a:pt x="116" y="374"/>
                    <a:pt x="132" y="383"/>
                  </a:cubicBezTo>
                  <a:cubicBezTo>
                    <a:pt x="154" y="391"/>
                    <a:pt x="177" y="395"/>
                    <a:pt x="200" y="395"/>
                  </a:cubicBezTo>
                  <a:cubicBezTo>
                    <a:pt x="211" y="395"/>
                    <a:pt x="221" y="394"/>
                    <a:pt x="232" y="392"/>
                  </a:cubicBezTo>
                  <a:cubicBezTo>
                    <a:pt x="248" y="388"/>
                    <a:pt x="265" y="383"/>
                    <a:pt x="280" y="379"/>
                  </a:cubicBezTo>
                  <a:cubicBezTo>
                    <a:pt x="313" y="364"/>
                    <a:pt x="340" y="342"/>
                    <a:pt x="361" y="314"/>
                  </a:cubicBezTo>
                  <a:cubicBezTo>
                    <a:pt x="378" y="293"/>
                    <a:pt x="388" y="269"/>
                    <a:pt x="391" y="243"/>
                  </a:cubicBezTo>
                  <a:cubicBezTo>
                    <a:pt x="400" y="217"/>
                    <a:pt x="401" y="192"/>
                    <a:pt x="396" y="167"/>
                  </a:cubicBezTo>
                  <a:cubicBezTo>
                    <a:pt x="392" y="141"/>
                    <a:pt x="384" y="117"/>
                    <a:pt x="368" y="96"/>
                  </a:cubicBezTo>
                  <a:cubicBezTo>
                    <a:pt x="357" y="73"/>
                    <a:pt x="339" y="53"/>
                    <a:pt x="317" y="37"/>
                  </a:cubicBezTo>
                  <a:cubicBezTo>
                    <a:pt x="301" y="29"/>
                    <a:pt x="286" y="22"/>
                    <a:pt x="270" y="12"/>
                  </a:cubicBezTo>
                  <a:cubicBezTo>
                    <a:pt x="248" y="4"/>
                    <a:pt x="225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" name="Google Shape;802;p33"/>
          <p:cNvSpPr/>
          <p:nvPr/>
        </p:nvSpPr>
        <p:spPr>
          <a:xfrm flipH="1" rot="10800000">
            <a:off x="7877185" y="-8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3" name="Google Shape;803;p33"/>
          <p:cNvGrpSpPr/>
          <p:nvPr/>
        </p:nvGrpSpPr>
        <p:grpSpPr>
          <a:xfrm rot="10800000">
            <a:off x="8621390" y="137338"/>
            <a:ext cx="357829" cy="357856"/>
            <a:chOff x="3173684" y="4366766"/>
            <a:chExt cx="270672" cy="270672"/>
          </a:xfrm>
        </p:grpSpPr>
        <p:sp>
          <p:nvSpPr>
            <p:cNvPr id="804" name="Google Shape;804;p33"/>
            <p:cNvSpPr/>
            <p:nvPr/>
          </p:nvSpPr>
          <p:spPr>
            <a:xfrm>
              <a:off x="3173684" y="460214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2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2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3"/>
            <p:cNvSpPr/>
            <p:nvPr/>
          </p:nvSpPr>
          <p:spPr>
            <a:xfrm>
              <a:off x="3291389" y="4602146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2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2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3"/>
            <p:cNvSpPr/>
            <p:nvPr/>
          </p:nvSpPr>
          <p:spPr>
            <a:xfrm>
              <a:off x="3409032" y="460214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2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2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3"/>
            <p:cNvSpPr/>
            <p:nvPr/>
          </p:nvSpPr>
          <p:spPr>
            <a:xfrm>
              <a:off x="3173684" y="4484440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3"/>
            <p:cNvSpPr/>
            <p:nvPr/>
          </p:nvSpPr>
          <p:spPr>
            <a:xfrm>
              <a:off x="3291389" y="4484440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3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3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3"/>
            <p:cNvSpPr/>
            <p:nvPr/>
          </p:nvSpPr>
          <p:spPr>
            <a:xfrm>
              <a:off x="3409032" y="4484440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3"/>
            <p:cNvSpPr/>
            <p:nvPr/>
          </p:nvSpPr>
          <p:spPr>
            <a:xfrm>
              <a:off x="3173684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7" y="1131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3"/>
            <p:cNvSpPr/>
            <p:nvPr/>
          </p:nvSpPr>
          <p:spPr>
            <a:xfrm>
              <a:off x="3291358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8" y="1131"/>
                    <a:pt x="1130" y="877"/>
                    <a:pt x="1130" y="565"/>
                  </a:cubicBezTo>
                  <a:cubicBezTo>
                    <a:pt x="1130" y="253"/>
                    <a:pt x="878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3"/>
            <p:cNvSpPr/>
            <p:nvPr/>
          </p:nvSpPr>
          <p:spPr>
            <a:xfrm>
              <a:off x="3409032" y="436676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1"/>
                    <a:pt x="566" y="1131"/>
                  </a:cubicBezTo>
                  <a:cubicBezTo>
                    <a:pt x="878" y="1131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" name="Google Shape;813;p33"/>
          <p:cNvGrpSpPr/>
          <p:nvPr/>
        </p:nvGrpSpPr>
        <p:grpSpPr>
          <a:xfrm rot="3753391">
            <a:off x="3784887" y="4133658"/>
            <a:ext cx="1201111" cy="1796969"/>
            <a:chOff x="2915088" y="1067493"/>
            <a:chExt cx="250763" cy="375147"/>
          </a:xfrm>
        </p:grpSpPr>
        <p:sp>
          <p:nvSpPr>
            <p:cNvPr id="814" name="Google Shape;814;p33"/>
            <p:cNvSpPr/>
            <p:nvPr/>
          </p:nvSpPr>
          <p:spPr>
            <a:xfrm>
              <a:off x="2995566" y="1086653"/>
              <a:ext cx="170254" cy="352117"/>
            </a:xfrm>
            <a:custGeom>
              <a:rect b="b" l="l" r="r" t="t"/>
              <a:pathLst>
                <a:path extrusionOk="0" h="11284" w="5456">
                  <a:moveTo>
                    <a:pt x="3466" y="0"/>
                  </a:moveTo>
                  <a:cubicBezTo>
                    <a:pt x="3359" y="184"/>
                    <a:pt x="3245" y="364"/>
                    <a:pt x="3115" y="533"/>
                  </a:cubicBezTo>
                  <a:cubicBezTo>
                    <a:pt x="2713" y="1051"/>
                    <a:pt x="2234" y="1277"/>
                    <a:pt x="1680" y="1595"/>
                  </a:cubicBezTo>
                  <a:cubicBezTo>
                    <a:pt x="1218" y="1860"/>
                    <a:pt x="1123" y="2187"/>
                    <a:pt x="898" y="2642"/>
                  </a:cubicBezTo>
                  <a:cubicBezTo>
                    <a:pt x="773" y="2894"/>
                    <a:pt x="635" y="2958"/>
                    <a:pt x="465" y="3165"/>
                  </a:cubicBezTo>
                  <a:cubicBezTo>
                    <a:pt x="111" y="3591"/>
                    <a:pt x="235" y="4453"/>
                    <a:pt x="116" y="5021"/>
                  </a:cubicBezTo>
                  <a:cubicBezTo>
                    <a:pt x="1" y="5563"/>
                    <a:pt x="58" y="5834"/>
                    <a:pt x="315" y="6299"/>
                  </a:cubicBezTo>
                  <a:cubicBezTo>
                    <a:pt x="465" y="6569"/>
                    <a:pt x="603" y="6833"/>
                    <a:pt x="658" y="7140"/>
                  </a:cubicBezTo>
                  <a:cubicBezTo>
                    <a:pt x="724" y="7503"/>
                    <a:pt x="655" y="7753"/>
                    <a:pt x="898" y="8078"/>
                  </a:cubicBezTo>
                  <a:cubicBezTo>
                    <a:pt x="1084" y="8326"/>
                    <a:pt x="1306" y="8495"/>
                    <a:pt x="1458" y="8781"/>
                  </a:cubicBezTo>
                  <a:cubicBezTo>
                    <a:pt x="1839" y="9491"/>
                    <a:pt x="1812" y="10358"/>
                    <a:pt x="2310" y="11003"/>
                  </a:cubicBezTo>
                  <a:cubicBezTo>
                    <a:pt x="2386" y="11102"/>
                    <a:pt x="2470" y="11194"/>
                    <a:pt x="2554" y="11284"/>
                  </a:cubicBezTo>
                  <a:cubicBezTo>
                    <a:pt x="2869" y="11094"/>
                    <a:pt x="3154" y="10854"/>
                    <a:pt x="3416" y="10598"/>
                  </a:cubicBezTo>
                  <a:cubicBezTo>
                    <a:pt x="3956" y="10066"/>
                    <a:pt x="4558" y="9477"/>
                    <a:pt x="4845" y="8762"/>
                  </a:cubicBezTo>
                  <a:cubicBezTo>
                    <a:pt x="5000" y="8379"/>
                    <a:pt x="4968" y="7964"/>
                    <a:pt x="5085" y="7571"/>
                  </a:cubicBezTo>
                  <a:cubicBezTo>
                    <a:pt x="5211" y="7149"/>
                    <a:pt x="5316" y="6731"/>
                    <a:pt x="5367" y="6291"/>
                  </a:cubicBezTo>
                  <a:cubicBezTo>
                    <a:pt x="5416" y="5859"/>
                    <a:pt x="5429" y="5425"/>
                    <a:pt x="5433" y="4990"/>
                  </a:cubicBezTo>
                  <a:cubicBezTo>
                    <a:pt x="5437" y="4551"/>
                    <a:pt x="5456" y="4098"/>
                    <a:pt x="5370" y="3663"/>
                  </a:cubicBezTo>
                  <a:cubicBezTo>
                    <a:pt x="5243" y="3025"/>
                    <a:pt x="4747" y="2506"/>
                    <a:pt x="4477" y="1902"/>
                  </a:cubicBezTo>
                  <a:cubicBezTo>
                    <a:pt x="4142" y="1156"/>
                    <a:pt x="3997" y="634"/>
                    <a:pt x="34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3"/>
            <p:cNvSpPr/>
            <p:nvPr/>
          </p:nvSpPr>
          <p:spPr>
            <a:xfrm>
              <a:off x="3013259" y="1086653"/>
              <a:ext cx="152561" cy="352117"/>
            </a:xfrm>
            <a:custGeom>
              <a:rect b="b" l="l" r="r" t="t"/>
              <a:pathLst>
                <a:path extrusionOk="0" h="11284" w="4889">
                  <a:moveTo>
                    <a:pt x="2899" y="0"/>
                  </a:moveTo>
                  <a:cubicBezTo>
                    <a:pt x="2792" y="184"/>
                    <a:pt x="2678" y="364"/>
                    <a:pt x="2548" y="533"/>
                  </a:cubicBezTo>
                  <a:cubicBezTo>
                    <a:pt x="2146" y="1051"/>
                    <a:pt x="1667" y="1277"/>
                    <a:pt x="1113" y="1595"/>
                  </a:cubicBezTo>
                  <a:cubicBezTo>
                    <a:pt x="893" y="1721"/>
                    <a:pt x="758" y="1861"/>
                    <a:pt x="651" y="2022"/>
                  </a:cubicBezTo>
                  <a:cubicBezTo>
                    <a:pt x="731" y="2359"/>
                    <a:pt x="796" y="2699"/>
                    <a:pt x="836" y="3044"/>
                  </a:cubicBezTo>
                  <a:cubicBezTo>
                    <a:pt x="875" y="3363"/>
                    <a:pt x="893" y="3695"/>
                    <a:pt x="784" y="3996"/>
                  </a:cubicBezTo>
                  <a:cubicBezTo>
                    <a:pt x="701" y="4227"/>
                    <a:pt x="550" y="4427"/>
                    <a:pt x="439" y="4646"/>
                  </a:cubicBezTo>
                  <a:cubicBezTo>
                    <a:pt x="105" y="5305"/>
                    <a:pt x="148" y="6105"/>
                    <a:pt x="0" y="6825"/>
                  </a:cubicBezTo>
                  <a:cubicBezTo>
                    <a:pt x="38" y="6927"/>
                    <a:pt x="71" y="7030"/>
                    <a:pt x="91" y="7140"/>
                  </a:cubicBezTo>
                  <a:cubicBezTo>
                    <a:pt x="157" y="7503"/>
                    <a:pt x="88" y="7753"/>
                    <a:pt x="331" y="8078"/>
                  </a:cubicBezTo>
                  <a:cubicBezTo>
                    <a:pt x="517" y="8327"/>
                    <a:pt x="739" y="8496"/>
                    <a:pt x="891" y="8781"/>
                  </a:cubicBezTo>
                  <a:cubicBezTo>
                    <a:pt x="1272" y="9491"/>
                    <a:pt x="1245" y="10358"/>
                    <a:pt x="1743" y="11003"/>
                  </a:cubicBezTo>
                  <a:cubicBezTo>
                    <a:pt x="1819" y="11102"/>
                    <a:pt x="1903" y="11195"/>
                    <a:pt x="1987" y="11284"/>
                  </a:cubicBezTo>
                  <a:cubicBezTo>
                    <a:pt x="2302" y="11094"/>
                    <a:pt x="2587" y="10854"/>
                    <a:pt x="2849" y="10598"/>
                  </a:cubicBezTo>
                  <a:cubicBezTo>
                    <a:pt x="3389" y="10066"/>
                    <a:pt x="3991" y="9477"/>
                    <a:pt x="4278" y="8762"/>
                  </a:cubicBezTo>
                  <a:cubicBezTo>
                    <a:pt x="4433" y="8379"/>
                    <a:pt x="4401" y="7964"/>
                    <a:pt x="4518" y="7572"/>
                  </a:cubicBezTo>
                  <a:cubicBezTo>
                    <a:pt x="4644" y="7149"/>
                    <a:pt x="4749" y="6731"/>
                    <a:pt x="4800" y="6291"/>
                  </a:cubicBezTo>
                  <a:cubicBezTo>
                    <a:pt x="4849" y="5859"/>
                    <a:pt x="4862" y="5425"/>
                    <a:pt x="4866" y="4990"/>
                  </a:cubicBezTo>
                  <a:cubicBezTo>
                    <a:pt x="4870" y="4551"/>
                    <a:pt x="4889" y="4098"/>
                    <a:pt x="4803" y="3663"/>
                  </a:cubicBezTo>
                  <a:cubicBezTo>
                    <a:pt x="4676" y="3025"/>
                    <a:pt x="4180" y="2506"/>
                    <a:pt x="3910" y="1902"/>
                  </a:cubicBezTo>
                  <a:cubicBezTo>
                    <a:pt x="3575" y="1156"/>
                    <a:pt x="3430" y="634"/>
                    <a:pt x="2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3"/>
            <p:cNvSpPr/>
            <p:nvPr/>
          </p:nvSpPr>
          <p:spPr>
            <a:xfrm>
              <a:off x="3051610" y="1086653"/>
              <a:ext cx="114242" cy="352117"/>
            </a:xfrm>
            <a:custGeom>
              <a:rect b="b" l="l" r="r" t="t"/>
              <a:pathLst>
                <a:path extrusionOk="0" h="11284" w="3661">
                  <a:moveTo>
                    <a:pt x="1670" y="0"/>
                  </a:moveTo>
                  <a:cubicBezTo>
                    <a:pt x="1563" y="184"/>
                    <a:pt x="1449" y="364"/>
                    <a:pt x="1319" y="533"/>
                  </a:cubicBezTo>
                  <a:cubicBezTo>
                    <a:pt x="1213" y="669"/>
                    <a:pt x="1102" y="784"/>
                    <a:pt x="986" y="887"/>
                  </a:cubicBezTo>
                  <a:cubicBezTo>
                    <a:pt x="1598" y="1775"/>
                    <a:pt x="2168" y="2697"/>
                    <a:pt x="2466" y="3728"/>
                  </a:cubicBezTo>
                  <a:cubicBezTo>
                    <a:pt x="2611" y="4231"/>
                    <a:pt x="2681" y="4798"/>
                    <a:pt x="2433" y="5259"/>
                  </a:cubicBezTo>
                  <a:cubicBezTo>
                    <a:pt x="2346" y="5418"/>
                    <a:pt x="2225" y="5560"/>
                    <a:pt x="2166" y="5731"/>
                  </a:cubicBezTo>
                  <a:cubicBezTo>
                    <a:pt x="2086" y="5963"/>
                    <a:pt x="2132" y="6216"/>
                    <a:pt x="2145" y="6460"/>
                  </a:cubicBezTo>
                  <a:cubicBezTo>
                    <a:pt x="2198" y="7367"/>
                    <a:pt x="1774" y="8289"/>
                    <a:pt x="1050" y="8839"/>
                  </a:cubicBezTo>
                  <a:cubicBezTo>
                    <a:pt x="812" y="9019"/>
                    <a:pt x="545" y="9161"/>
                    <a:pt x="328" y="9366"/>
                  </a:cubicBezTo>
                  <a:cubicBezTo>
                    <a:pt x="205" y="9482"/>
                    <a:pt x="100" y="9616"/>
                    <a:pt x="1" y="9754"/>
                  </a:cubicBezTo>
                  <a:cubicBezTo>
                    <a:pt x="117" y="10196"/>
                    <a:pt x="230" y="10636"/>
                    <a:pt x="514" y="11003"/>
                  </a:cubicBezTo>
                  <a:cubicBezTo>
                    <a:pt x="590" y="11102"/>
                    <a:pt x="674" y="11195"/>
                    <a:pt x="758" y="11284"/>
                  </a:cubicBezTo>
                  <a:cubicBezTo>
                    <a:pt x="1073" y="11094"/>
                    <a:pt x="1358" y="10854"/>
                    <a:pt x="1620" y="10598"/>
                  </a:cubicBezTo>
                  <a:cubicBezTo>
                    <a:pt x="2161" y="10066"/>
                    <a:pt x="2762" y="9477"/>
                    <a:pt x="3050" y="8762"/>
                  </a:cubicBezTo>
                  <a:cubicBezTo>
                    <a:pt x="3204" y="8379"/>
                    <a:pt x="3172" y="7964"/>
                    <a:pt x="3289" y="7572"/>
                  </a:cubicBezTo>
                  <a:cubicBezTo>
                    <a:pt x="3416" y="7149"/>
                    <a:pt x="3520" y="6731"/>
                    <a:pt x="3571" y="6291"/>
                  </a:cubicBezTo>
                  <a:cubicBezTo>
                    <a:pt x="3620" y="5860"/>
                    <a:pt x="3633" y="5425"/>
                    <a:pt x="3637" y="4990"/>
                  </a:cubicBezTo>
                  <a:cubicBezTo>
                    <a:pt x="3641" y="4551"/>
                    <a:pt x="3661" y="4098"/>
                    <a:pt x="3574" y="3663"/>
                  </a:cubicBezTo>
                  <a:cubicBezTo>
                    <a:pt x="3447" y="3025"/>
                    <a:pt x="2951" y="2506"/>
                    <a:pt x="2681" y="1902"/>
                  </a:cubicBezTo>
                  <a:cubicBezTo>
                    <a:pt x="2346" y="1156"/>
                    <a:pt x="2201" y="634"/>
                    <a:pt x="1670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3"/>
            <p:cNvSpPr/>
            <p:nvPr/>
          </p:nvSpPr>
          <p:spPr>
            <a:xfrm>
              <a:off x="3001869" y="1190753"/>
              <a:ext cx="8457" cy="21781"/>
            </a:xfrm>
            <a:custGeom>
              <a:rect b="b" l="l" r="r" t="t"/>
              <a:pathLst>
                <a:path extrusionOk="0" h="698" w="271">
                  <a:moveTo>
                    <a:pt x="154" y="1"/>
                  </a:moveTo>
                  <a:cubicBezTo>
                    <a:pt x="61" y="197"/>
                    <a:pt x="23" y="442"/>
                    <a:pt x="1" y="698"/>
                  </a:cubicBezTo>
                  <a:cubicBezTo>
                    <a:pt x="11" y="694"/>
                    <a:pt x="23" y="691"/>
                    <a:pt x="32" y="686"/>
                  </a:cubicBezTo>
                  <a:cubicBezTo>
                    <a:pt x="86" y="660"/>
                    <a:pt x="129" y="622"/>
                    <a:pt x="162" y="574"/>
                  </a:cubicBezTo>
                  <a:cubicBezTo>
                    <a:pt x="202" y="533"/>
                    <a:pt x="230" y="484"/>
                    <a:pt x="246" y="427"/>
                  </a:cubicBezTo>
                  <a:cubicBezTo>
                    <a:pt x="266" y="370"/>
                    <a:pt x="271" y="313"/>
                    <a:pt x="260" y="254"/>
                  </a:cubicBezTo>
                  <a:cubicBezTo>
                    <a:pt x="259" y="193"/>
                    <a:pt x="244" y="136"/>
                    <a:pt x="212" y="82"/>
                  </a:cubicBezTo>
                  <a:cubicBezTo>
                    <a:pt x="197" y="52"/>
                    <a:pt x="176" y="26"/>
                    <a:pt x="1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3"/>
            <p:cNvSpPr/>
            <p:nvPr/>
          </p:nvSpPr>
          <p:spPr>
            <a:xfrm>
              <a:off x="3038535" y="1262119"/>
              <a:ext cx="37758" cy="30924"/>
            </a:xfrm>
            <a:custGeom>
              <a:rect b="b" l="l" r="r" t="t"/>
              <a:pathLst>
                <a:path extrusionOk="0" h="991" w="1210">
                  <a:moveTo>
                    <a:pt x="453" y="0"/>
                  </a:moveTo>
                  <a:cubicBezTo>
                    <a:pt x="342" y="0"/>
                    <a:pt x="225" y="45"/>
                    <a:pt x="146" y="122"/>
                  </a:cubicBezTo>
                  <a:cubicBezTo>
                    <a:pt x="61" y="204"/>
                    <a:pt x="15" y="309"/>
                    <a:pt x="7" y="426"/>
                  </a:cubicBezTo>
                  <a:cubicBezTo>
                    <a:pt x="0" y="507"/>
                    <a:pt x="22" y="602"/>
                    <a:pt x="61" y="672"/>
                  </a:cubicBezTo>
                  <a:cubicBezTo>
                    <a:pt x="102" y="746"/>
                    <a:pt x="163" y="811"/>
                    <a:pt x="236" y="853"/>
                  </a:cubicBezTo>
                  <a:cubicBezTo>
                    <a:pt x="282" y="881"/>
                    <a:pt x="332" y="902"/>
                    <a:pt x="382" y="919"/>
                  </a:cubicBezTo>
                  <a:cubicBezTo>
                    <a:pt x="422" y="933"/>
                    <a:pt x="457" y="938"/>
                    <a:pt x="493" y="938"/>
                  </a:cubicBezTo>
                  <a:cubicBezTo>
                    <a:pt x="500" y="938"/>
                    <a:pt x="508" y="938"/>
                    <a:pt x="515" y="937"/>
                  </a:cubicBezTo>
                  <a:cubicBezTo>
                    <a:pt x="537" y="949"/>
                    <a:pt x="558" y="961"/>
                    <a:pt x="582" y="969"/>
                  </a:cubicBezTo>
                  <a:cubicBezTo>
                    <a:pt x="629" y="983"/>
                    <a:pt x="677" y="990"/>
                    <a:pt x="725" y="990"/>
                  </a:cubicBezTo>
                  <a:cubicBezTo>
                    <a:pt x="761" y="990"/>
                    <a:pt x="796" y="986"/>
                    <a:pt x="832" y="978"/>
                  </a:cubicBezTo>
                  <a:lnTo>
                    <a:pt x="953" y="933"/>
                  </a:lnTo>
                  <a:cubicBezTo>
                    <a:pt x="1026" y="893"/>
                    <a:pt x="1086" y="837"/>
                    <a:pt x="1131" y="766"/>
                  </a:cubicBezTo>
                  <a:cubicBezTo>
                    <a:pt x="1166" y="713"/>
                    <a:pt x="1187" y="656"/>
                    <a:pt x="1192" y="594"/>
                  </a:cubicBezTo>
                  <a:cubicBezTo>
                    <a:pt x="1209" y="532"/>
                    <a:pt x="1208" y="468"/>
                    <a:pt x="1191" y="406"/>
                  </a:cubicBezTo>
                  <a:cubicBezTo>
                    <a:pt x="1171" y="321"/>
                    <a:pt x="1133" y="247"/>
                    <a:pt x="1073" y="185"/>
                  </a:cubicBezTo>
                  <a:cubicBezTo>
                    <a:pt x="1015" y="124"/>
                    <a:pt x="947" y="81"/>
                    <a:pt x="868" y="56"/>
                  </a:cubicBezTo>
                  <a:cubicBezTo>
                    <a:pt x="839" y="44"/>
                    <a:pt x="806" y="39"/>
                    <a:pt x="773" y="36"/>
                  </a:cubicBezTo>
                  <a:cubicBezTo>
                    <a:pt x="743" y="31"/>
                    <a:pt x="715" y="27"/>
                    <a:pt x="687" y="27"/>
                  </a:cubicBezTo>
                  <a:cubicBezTo>
                    <a:pt x="675" y="26"/>
                    <a:pt x="665" y="22"/>
                    <a:pt x="653" y="21"/>
                  </a:cubicBezTo>
                  <a:cubicBezTo>
                    <a:pt x="631" y="19"/>
                    <a:pt x="609" y="18"/>
                    <a:pt x="587" y="16"/>
                  </a:cubicBezTo>
                  <a:cubicBezTo>
                    <a:pt x="553" y="10"/>
                    <a:pt x="519" y="4"/>
                    <a:pt x="485" y="2"/>
                  </a:cubicBezTo>
                  <a:cubicBezTo>
                    <a:pt x="474" y="1"/>
                    <a:pt x="464" y="0"/>
                    <a:pt x="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3"/>
            <p:cNvSpPr/>
            <p:nvPr/>
          </p:nvSpPr>
          <p:spPr>
            <a:xfrm>
              <a:off x="3038785" y="1172997"/>
              <a:ext cx="29926" cy="27242"/>
            </a:xfrm>
            <a:custGeom>
              <a:rect b="b" l="l" r="r" t="t"/>
              <a:pathLst>
                <a:path extrusionOk="0" h="873" w="959">
                  <a:moveTo>
                    <a:pt x="526" y="1"/>
                  </a:moveTo>
                  <a:cubicBezTo>
                    <a:pt x="507" y="1"/>
                    <a:pt x="487" y="3"/>
                    <a:pt x="460" y="6"/>
                  </a:cubicBezTo>
                  <a:cubicBezTo>
                    <a:pt x="458" y="5"/>
                    <a:pt x="456" y="5"/>
                    <a:pt x="454" y="5"/>
                  </a:cubicBezTo>
                  <a:cubicBezTo>
                    <a:pt x="417" y="5"/>
                    <a:pt x="383" y="14"/>
                    <a:pt x="351" y="31"/>
                  </a:cubicBezTo>
                  <a:cubicBezTo>
                    <a:pt x="346" y="33"/>
                    <a:pt x="341" y="35"/>
                    <a:pt x="334" y="37"/>
                  </a:cubicBezTo>
                  <a:cubicBezTo>
                    <a:pt x="315" y="42"/>
                    <a:pt x="294" y="48"/>
                    <a:pt x="255" y="69"/>
                  </a:cubicBezTo>
                  <a:cubicBezTo>
                    <a:pt x="210" y="93"/>
                    <a:pt x="180" y="119"/>
                    <a:pt x="151" y="149"/>
                  </a:cubicBezTo>
                  <a:cubicBezTo>
                    <a:pt x="150" y="150"/>
                    <a:pt x="150" y="150"/>
                    <a:pt x="149" y="151"/>
                  </a:cubicBezTo>
                  <a:cubicBezTo>
                    <a:pt x="143" y="156"/>
                    <a:pt x="136" y="159"/>
                    <a:pt x="129" y="165"/>
                  </a:cubicBezTo>
                  <a:cubicBezTo>
                    <a:pt x="80" y="212"/>
                    <a:pt x="45" y="268"/>
                    <a:pt x="25" y="333"/>
                  </a:cubicBezTo>
                  <a:cubicBezTo>
                    <a:pt x="4" y="400"/>
                    <a:pt x="1" y="468"/>
                    <a:pt x="16" y="537"/>
                  </a:cubicBezTo>
                  <a:cubicBezTo>
                    <a:pt x="32" y="606"/>
                    <a:pt x="64" y="666"/>
                    <a:pt x="113" y="717"/>
                  </a:cubicBezTo>
                  <a:cubicBezTo>
                    <a:pt x="115" y="720"/>
                    <a:pt x="118" y="722"/>
                    <a:pt x="120" y="726"/>
                  </a:cubicBezTo>
                  <a:cubicBezTo>
                    <a:pt x="121" y="727"/>
                    <a:pt x="123" y="728"/>
                    <a:pt x="124" y="729"/>
                  </a:cubicBezTo>
                  <a:cubicBezTo>
                    <a:pt x="147" y="749"/>
                    <a:pt x="181" y="778"/>
                    <a:pt x="206" y="796"/>
                  </a:cubicBezTo>
                  <a:cubicBezTo>
                    <a:pt x="209" y="799"/>
                    <a:pt x="213" y="801"/>
                    <a:pt x="216" y="803"/>
                  </a:cubicBezTo>
                  <a:cubicBezTo>
                    <a:pt x="217" y="803"/>
                    <a:pt x="219" y="804"/>
                    <a:pt x="220" y="805"/>
                  </a:cubicBezTo>
                  <a:cubicBezTo>
                    <a:pt x="244" y="817"/>
                    <a:pt x="297" y="841"/>
                    <a:pt x="321" y="851"/>
                  </a:cubicBezTo>
                  <a:cubicBezTo>
                    <a:pt x="323" y="851"/>
                    <a:pt x="324" y="852"/>
                    <a:pt x="326" y="853"/>
                  </a:cubicBezTo>
                  <a:cubicBezTo>
                    <a:pt x="344" y="860"/>
                    <a:pt x="363" y="863"/>
                    <a:pt x="382" y="863"/>
                  </a:cubicBezTo>
                  <a:cubicBezTo>
                    <a:pt x="402" y="869"/>
                    <a:pt x="423" y="872"/>
                    <a:pt x="445" y="872"/>
                  </a:cubicBezTo>
                  <a:cubicBezTo>
                    <a:pt x="461" y="872"/>
                    <a:pt x="477" y="871"/>
                    <a:pt x="494" y="867"/>
                  </a:cubicBezTo>
                  <a:cubicBezTo>
                    <a:pt x="568" y="861"/>
                    <a:pt x="536" y="868"/>
                    <a:pt x="607" y="842"/>
                  </a:cubicBezTo>
                  <a:cubicBezTo>
                    <a:pt x="630" y="832"/>
                    <a:pt x="647" y="829"/>
                    <a:pt x="665" y="819"/>
                  </a:cubicBezTo>
                  <a:cubicBezTo>
                    <a:pt x="667" y="818"/>
                    <a:pt x="669" y="816"/>
                    <a:pt x="670" y="815"/>
                  </a:cubicBezTo>
                  <a:cubicBezTo>
                    <a:pt x="698" y="797"/>
                    <a:pt x="737" y="769"/>
                    <a:pt x="763" y="749"/>
                  </a:cubicBezTo>
                  <a:cubicBezTo>
                    <a:pt x="767" y="745"/>
                    <a:pt x="771" y="742"/>
                    <a:pt x="774" y="738"/>
                  </a:cubicBezTo>
                  <a:cubicBezTo>
                    <a:pt x="776" y="737"/>
                    <a:pt x="777" y="735"/>
                    <a:pt x="779" y="733"/>
                  </a:cubicBezTo>
                  <a:cubicBezTo>
                    <a:pt x="779" y="733"/>
                    <a:pt x="780" y="732"/>
                    <a:pt x="781" y="731"/>
                  </a:cubicBezTo>
                  <a:lnTo>
                    <a:pt x="849" y="647"/>
                  </a:lnTo>
                  <a:cubicBezTo>
                    <a:pt x="850" y="647"/>
                    <a:pt x="850" y="646"/>
                    <a:pt x="851" y="645"/>
                  </a:cubicBezTo>
                  <a:cubicBezTo>
                    <a:pt x="866" y="613"/>
                    <a:pt x="882" y="580"/>
                    <a:pt x="896" y="548"/>
                  </a:cubicBezTo>
                  <a:lnTo>
                    <a:pt x="898" y="545"/>
                  </a:lnTo>
                  <a:lnTo>
                    <a:pt x="900" y="535"/>
                  </a:lnTo>
                  <a:cubicBezTo>
                    <a:pt x="902" y="533"/>
                    <a:pt x="904" y="530"/>
                    <a:pt x="906" y="528"/>
                  </a:cubicBezTo>
                  <a:cubicBezTo>
                    <a:pt x="930" y="491"/>
                    <a:pt x="945" y="451"/>
                    <a:pt x="949" y="407"/>
                  </a:cubicBezTo>
                  <a:cubicBezTo>
                    <a:pt x="957" y="379"/>
                    <a:pt x="958" y="350"/>
                    <a:pt x="952" y="321"/>
                  </a:cubicBezTo>
                  <a:cubicBezTo>
                    <a:pt x="952" y="276"/>
                    <a:pt x="939" y="233"/>
                    <a:pt x="916" y="192"/>
                  </a:cubicBezTo>
                  <a:cubicBezTo>
                    <a:pt x="900" y="169"/>
                    <a:pt x="883" y="146"/>
                    <a:pt x="866" y="122"/>
                  </a:cubicBezTo>
                  <a:cubicBezTo>
                    <a:pt x="825" y="80"/>
                    <a:pt x="777" y="51"/>
                    <a:pt x="723" y="33"/>
                  </a:cubicBezTo>
                  <a:cubicBezTo>
                    <a:pt x="682" y="25"/>
                    <a:pt x="641" y="16"/>
                    <a:pt x="600" y="13"/>
                  </a:cubicBezTo>
                  <a:cubicBezTo>
                    <a:pt x="571" y="4"/>
                    <a:pt x="549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3"/>
            <p:cNvSpPr/>
            <p:nvPr/>
          </p:nvSpPr>
          <p:spPr>
            <a:xfrm>
              <a:off x="3048677" y="1263148"/>
              <a:ext cx="27616" cy="29894"/>
            </a:xfrm>
            <a:custGeom>
              <a:rect b="b" l="l" r="r" t="t"/>
              <a:pathLst>
                <a:path extrusionOk="0" h="958" w="885">
                  <a:moveTo>
                    <a:pt x="428" y="1"/>
                  </a:moveTo>
                  <a:lnTo>
                    <a:pt x="428" y="1"/>
                  </a:lnTo>
                  <a:cubicBezTo>
                    <a:pt x="491" y="95"/>
                    <a:pt x="534" y="198"/>
                    <a:pt x="534" y="310"/>
                  </a:cubicBezTo>
                  <a:cubicBezTo>
                    <a:pt x="536" y="500"/>
                    <a:pt x="405" y="674"/>
                    <a:pt x="239" y="769"/>
                  </a:cubicBezTo>
                  <a:cubicBezTo>
                    <a:pt x="165" y="812"/>
                    <a:pt x="84" y="840"/>
                    <a:pt x="1" y="861"/>
                  </a:cubicBezTo>
                  <a:cubicBezTo>
                    <a:pt x="21" y="869"/>
                    <a:pt x="38" y="880"/>
                    <a:pt x="57" y="886"/>
                  </a:cubicBezTo>
                  <a:cubicBezTo>
                    <a:pt x="97" y="900"/>
                    <a:pt x="132" y="905"/>
                    <a:pt x="167" y="905"/>
                  </a:cubicBezTo>
                  <a:cubicBezTo>
                    <a:pt x="175" y="905"/>
                    <a:pt x="182" y="905"/>
                    <a:pt x="190" y="904"/>
                  </a:cubicBezTo>
                  <a:cubicBezTo>
                    <a:pt x="212" y="916"/>
                    <a:pt x="233" y="928"/>
                    <a:pt x="257" y="936"/>
                  </a:cubicBezTo>
                  <a:cubicBezTo>
                    <a:pt x="304" y="950"/>
                    <a:pt x="352" y="957"/>
                    <a:pt x="400" y="957"/>
                  </a:cubicBezTo>
                  <a:cubicBezTo>
                    <a:pt x="436" y="957"/>
                    <a:pt x="471" y="953"/>
                    <a:pt x="507" y="945"/>
                  </a:cubicBezTo>
                  <a:lnTo>
                    <a:pt x="628" y="900"/>
                  </a:lnTo>
                  <a:cubicBezTo>
                    <a:pt x="701" y="860"/>
                    <a:pt x="761" y="804"/>
                    <a:pt x="806" y="733"/>
                  </a:cubicBezTo>
                  <a:cubicBezTo>
                    <a:pt x="841" y="680"/>
                    <a:pt x="862" y="623"/>
                    <a:pt x="867" y="561"/>
                  </a:cubicBezTo>
                  <a:cubicBezTo>
                    <a:pt x="884" y="499"/>
                    <a:pt x="883" y="436"/>
                    <a:pt x="866" y="373"/>
                  </a:cubicBezTo>
                  <a:cubicBezTo>
                    <a:pt x="846" y="288"/>
                    <a:pt x="808" y="214"/>
                    <a:pt x="748" y="152"/>
                  </a:cubicBezTo>
                  <a:cubicBezTo>
                    <a:pt x="690" y="91"/>
                    <a:pt x="622" y="48"/>
                    <a:pt x="543" y="23"/>
                  </a:cubicBezTo>
                  <a:cubicBezTo>
                    <a:pt x="514" y="11"/>
                    <a:pt x="481" y="6"/>
                    <a:pt x="448" y="3"/>
                  </a:cubicBezTo>
                  <a:cubicBezTo>
                    <a:pt x="440" y="2"/>
                    <a:pt x="434" y="2"/>
                    <a:pt x="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3"/>
            <p:cNvSpPr/>
            <p:nvPr/>
          </p:nvSpPr>
          <p:spPr>
            <a:xfrm>
              <a:off x="3047210" y="1173652"/>
              <a:ext cx="21500" cy="26587"/>
            </a:xfrm>
            <a:custGeom>
              <a:rect b="b" l="l" r="r" t="t"/>
              <a:pathLst>
                <a:path extrusionOk="0" h="852" w="689">
                  <a:moveTo>
                    <a:pt x="382" y="0"/>
                  </a:moveTo>
                  <a:cubicBezTo>
                    <a:pt x="433" y="105"/>
                    <a:pt x="441" y="236"/>
                    <a:pt x="407" y="349"/>
                  </a:cubicBezTo>
                  <a:cubicBezTo>
                    <a:pt x="350" y="531"/>
                    <a:pt x="205" y="673"/>
                    <a:pt x="47" y="779"/>
                  </a:cubicBezTo>
                  <a:cubicBezTo>
                    <a:pt x="32" y="789"/>
                    <a:pt x="16" y="799"/>
                    <a:pt x="1" y="807"/>
                  </a:cubicBezTo>
                  <a:cubicBezTo>
                    <a:pt x="19" y="817"/>
                    <a:pt x="38" y="825"/>
                    <a:pt x="51" y="830"/>
                  </a:cubicBezTo>
                  <a:cubicBezTo>
                    <a:pt x="53" y="830"/>
                    <a:pt x="54" y="831"/>
                    <a:pt x="56" y="832"/>
                  </a:cubicBezTo>
                  <a:cubicBezTo>
                    <a:pt x="74" y="839"/>
                    <a:pt x="93" y="842"/>
                    <a:pt x="112" y="842"/>
                  </a:cubicBezTo>
                  <a:cubicBezTo>
                    <a:pt x="132" y="848"/>
                    <a:pt x="153" y="851"/>
                    <a:pt x="175" y="851"/>
                  </a:cubicBezTo>
                  <a:cubicBezTo>
                    <a:pt x="191" y="851"/>
                    <a:pt x="207" y="850"/>
                    <a:pt x="224" y="846"/>
                  </a:cubicBezTo>
                  <a:cubicBezTo>
                    <a:pt x="298" y="840"/>
                    <a:pt x="266" y="847"/>
                    <a:pt x="337" y="821"/>
                  </a:cubicBezTo>
                  <a:cubicBezTo>
                    <a:pt x="360" y="811"/>
                    <a:pt x="377" y="808"/>
                    <a:pt x="395" y="798"/>
                  </a:cubicBezTo>
                  <a:cubicBezTo>
                    <a:pt x="397" y="797"/>
                    <a:pt x="399" y="795"/>
                    <a:pt x="400" y="794"/>
                  </a:cubicBezTo>
                  <a:cubicBezTo>
                    <a:pt x="428" y="776"/>
                    <a:pt x="467" y="748"/>
                    <a:pt x="493" y="728"/>
                  </a:cubicBezTo>
                  <a:cubicBezTo>
                    <a:pt x="497" y="724"/>
                    <a:pt x="501" y="721"/>
                    <a:pt x="504" y="717"/>
                  </a:cubicBezTo>
                  <a:cubicBezTo>
                    <a:pt x="506" y="716"/>
                    <a:pt x="507" y="714"/>
                    <a:pt x="509" y="712"/>
                  </a:cubicBezTo>
                  <a:cubicBezTo>
                    <a:pt x="509" y="712"/>
                    <a:pt x="510" y="711"/>
                    <a:pt x="511" y="710"/>
                  </a:cubicBezTo>
                  <a:lnTo>
                    <a:pt x="579" y="626"/>
                  </a:lnTo>
                  <a:cubicBezTo>
                    <a:pt x="580" y="626"/>
                    <a:pt x="580" y="625"/>
                    <a:pt x="581" y="624"/>
                  </a:cubicBezTo>
                  <a:cubicBezTo>
                    <a:pt x="596" y="592"/>
                    <a:pt x="612" y="559"/>
                    <a:pt x="626" y="527"/>
                  </a:cubicBezTo>
                  <a:lnTo>
                    <a:pt x="628" y="524"/>
                  </a:lnTo>
                  <a:lnTo>
                    <a:pt x="630" y="514"/>
                  </a:lnTo>
                  <a:cubicBezTo>
                    <a:pt x="632" y="512"/>
                    <a:pt x="634" y="509"/>
                    <a:pt x="636" y="507"/>
                  </a:cubicBezTo>
                  <a:cubicBezTo>
                    <a:pt x="660" y="470"/>
                    <a:pt x="675" y="430"/>
                    <a:pt x="679" y="386"/>
                  </a:cubicBezTo>
                  <a:cubicBezTo>
                    <a:pt x="687" y="358"/>
                    <a:pt x="688" y="329"/>
                    <a:pt x="682" y="300"/>
                  </a:cubicBezTo>
                  <a:cubicBezTo>
                    <a:pt x="682" y="255"/>
                    <a:pt x="669" y="212"/>
                    <a:pt x="646" y="171"/>
                  </a:cubicBezTo>
                  <a:cubicBezTo>
                    <a:pt x="630" y="148"/>
                    <a:pt x="613" y="125"/>
                    <a:pt x="596" y="101"/>
                  </a:cubicBezTo>
                  <a:cubicBezTo>
                    <a:pt x="555" y="59"/>
                    <a:pt x="508" y="30"/>
                    <a:pt x="453" y="12"/>
                  </a:cubicBezTo>
                  <a:cubicBezTo>
                    <a:pt x="429" y="8"/>
                    <a:pt x="406" y="4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3"/>
            <p:cNvSpPr/>
            <p:nvPr/>
          </p:nvSpPr>
          <p:spPr>
            <a:xfrm>
              <a:off x="3044183" y="1271667"/>
              <a:ext cx="7052" cy="7832"/>
            </a:xfrm>
            <a:custGeom>
              <a:rect b="b" l="l" r="r" t="t"/>
              <a:pathLst>
                <a:path extrusionOk="0" h="251" w="226">
                  <a:moveTo>
                    <a:pt x="125" y="0"/>
                  </a:moveTo>
                  <a:cubicBezTo>
                    <a:pt x="115" y="1"/>
                    <a:pt x="106" y="2"/>
                    <a:pt x="97" y="2"/>
                  </a:cubicBezTo>
                  <a:cubicBezTo>
                    <a:pt x="88" y="5"/>
                    <a:pt x="80" y="10"/>
                    <a:pt x="70" y="13"/>
                  </a:cubicBezTo>
                  <a:cubicBezTo>
                    <a:pt x="66" y="15"/>
                    <a:pt x="55" y="22"/>
                    <a:pt x="48" y="29"/>
                  </a:cubicBezTo>
                  <a:cubicBezTo>
                    <a:pt x="38" y="40"/>
                    <a:pt x="29" y="51"/>
                    <a:pt x="20" y="64"/>
                  </a:cubicBezTo>
                  <a:cubicBezTo>
                    <a:pt x="20" y="65"/>
                    <a:pt x="19" y="66"/>
                    <a:pt x="18" y="67"/>
                  </a:cubicBezTo>
                  <a:cubicBezTo>
                    <a:pt x="18" y="68"/>
                    <a:pt x="18" y="69"/>
                    <a:pt x="17" y="69"/>
                  </a:cubicBezTo>
                  <a:cubicBezTo>
                    <a:pt x="15" y="73"/>
                    <a:pt x="13" y="79"/>
                    <a:pt x="11" y="83"/>
                  </a:cubicBezTo>
                  <a:cubicBezTo>
                    <a:pt x="7" y="90"/>
                    <a:pt x="3" y="100"/>
                    <a:pt x="3" y="109"/>
                  </a:cubicBezTo>
                  <a:cubicBezTo>
                    <a:pt x="1" y="117"/>
                    <a:pt x="0" y="123"/>
                    <a:pt x="0" y="130"/>
                  </a:cubicBezTo>
                  <a:cubicBezTo>
                    <a:pt x="1" y="142"/>
                    <a:pt x="2" y="154"/>
                    <a:pt x="3" y="165"/>
                  </a:cubicBezTo>
                  <a:cubicBezTo>
                    <a:pt x="4" y="169"/>
                    <a:pt x="4" y="172"/>
                    <a:pt x="6" y="174"/>
                  </a:cubicBezTo>
                  <a:cubicBezTo>
                    <a:pt x="9" y="182"/>
                    <a:pt x="12" y="191"/>
                    <a:pt x="15" y="199"/>
                  </a:cubicBezTo>
                  <a:cubicBezTo>
                    <a:pt x="20" y="205"/>
                    <a:pt x="25" y="213"/>
                    <a:pt x="30" y="220"/>
                  </a:cubicBezTo>
                  <a:cubicBezTo>
                    <a:pt x="37" y="225"/>
                    <a:pt x="43" y="230"/>
                    <a:pt x="49" y="236"/>
                  </a:cubicBezTo>
                  <a:cubicBezTo>
                    <a:pt x="60" y="243"/>
                    <a:pt x="71" y="247"/>
                    <a:pt x="84" y="248"/>
                  </a:cubicBezTo>
                  <a:cubicBezTo>
                    <a:pt x="89" y="250"/>
                    <a:pt x="94" y="251"/>
                    <a:pt x="99" y="251"/>
                  </a:cubicBezTo>
                  <a:cubicBezTo>
                    <a:pt x="103" y="251"/>
                    <a:pt x="106" y="250"/>
                    <a:pt x="110" y="249"/>
                  </a:cubicBezTo>
                  <a:cubicBezTo>
                    <a:pt x="120" y="249"/>
                    <a:pt x="128" y="248"/>
                    <a:pt x="135" y="243"/>
                  </a:cubicBezTo>
                  <a:cubicBezTo>
                    <a:pt x="144" y="242"/>
                    <a:pt x="152" y="238"/>
                    <a:pt x="158" y="231"/>
                  </a:cubicBezTo>
                  <a:cubicBezTo>
                    <a:pt x="169" y="225"/>
                    <a:pt x="178" y="216"/>
                    <a:pt x="184" y="204"/>
                  </a:cubicBezTo>
                  <a:cubicBezTo>
                    <a:pt x="188" y="198"/>
                    <a:pt x="192" y="192"/>
                    <a:pt x="196" y="186"/>
                  </a:cubicBezTo>
                  <a:cubicBezTo>
                    <a:pt x="197" y="185"/>
                    <a:pt x="198" y="184"/>
                    <a:pt x="198" y="183"/>
                  </a:cubicBezTo>
                  <a:cubicBezTo>
                    <a:pt x="203" y="176"/>
                    <a:pt x="208" y="168"/>
                    <a:pt x="210" y="158"/>
                  </a:cubicBezTo>
                  <a:cubicBezTo>
                    <a:pt x="211" y="156"/>
                    <a:pt x="211" y="155"/>
                    <a:pt x="212" y="153"/>
                  </a:cubicBezTo>
                  <a:cubicBezTo>
                    <a:pt x="213" y="151"/>
                    <a:pt x="214" y="149"/>
                    <a:pt x="214" y="147"/>
                  </a:cubicBezTo>
                  <a:cubicBezTo>
                    <a:pt x="216" y="142"/>
                    <a:pt x="219" y="138"/>
                    <a:pt x="220" y="135"/>
                  </a:cubicBezTo>
                  <a:cubicBezTo>
                    <a:pt x="224" y="122"/>
                    <a:pt x="225" y="108"/>
                    <a:pt x="223" y="94"/>
                  </a:cubicBezTo>
                  <a:cubicBezTo>
                    <a:pt x="224" y="89"/>
                    <a:pt x="223" y="85"/>
                    <a:pt x="221" y="80"/>
                  </a:cubicBezTo>
                  <a:cubicBezTo>
                    <a:pt x="221" y="78"/>
                    <a:pt x="220" y="75"/>
                    <a:pt x="219" y="72"/>
                  </a:cubicBezTo>
                  <a:cubicBezTo>
                    <a:pt x="216" y="65"/>
                    <a:pt x="214" y="58"/>
                    <a:pt x="211" y="49"/>
                  </a:cubicBezTo>
                  <a:cubicBezTo>
                    <a:pt x="205" y="38"/>
                    <a:pt x="197" y="29"/>
                    <a:pt x="188" y="22"/>
                  </a:cubicBezTo>
                  <a:cubicBezTo>
                    <a:pt x="181" y="17"/>
                    <a:pt x="175" y="13"/>
                    <a:pt x="168" y="10"/>
                  </a:cubicBezTo>
                  <a:cubicBezTo>
                    <a:pt x="157" y="4"/>
                    <a:pt x="146" y="1"/>
                    <a:pt x="133" y="1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3"/>
            <p:cNvSpPr/>
            <p:nvPr/>
          </p:nvSpPr>
          <p:spPr>
            <a:xfrm>
              <a:off x="3042810" y="1183076"/>
              <a:ext cx="5492" cy="6272"/>
            </a:xfrm>
            <a:custGeom>
              <a:rect b="b" l="l" r="r" t="t"/>
              <a:pathLst>
                <a:path extrusionOk="0" h="201" w="176">
                  <a:moveTo>
                    <a:pt x="89" y="0"/>
                  </a:moveTo>
                  <a:cubicBezTo>
                    <a:pt x="75" y="0"/>
                    <a:pt x="62" y="4"/>
                    <a:pt x="51" y="10"/>
                  </a:cubicBezTo>
                  <a:cubicBezTo>
                    <a:pt x="45" y="14"/>
                    <a:pt x="39" y="18"/>
                    <a:pt x="34" y="23"/>
                  </a:cubicBezTo>
                  <a:cubicBezTo>
                    <a:pt x="22" y="33"/>
                    <a:pt x="15" y="45"/>
                    <a:pt x="11" y="58"/>
                  </a:cubicBezTo>
                  <a:cubicBezTo>
                    <a:pt x="8" y="70"/>
                    <a:pt x="6" y="81"/>
                    <a:pt x="3" y="94"/>
                  </a:cubicBezTo>
                  <a:cubicBezTo>
                    <a:pt x="0" y="104"/>
                    <a:pt x="0" y="115"/>
                    <a:pt x="3" y="126"/>
                  </a:cubicBezTo>
                  <a:cubicBezTo>
                    <a:pt x="5" y="134"/>
                    <a:pt x="8" y="141"/>
                    <a:pt x="12" y="148"/>
                  </a:cubicBezTo>
                  <a:lnTo>
                    <a:pt x="13" y="149"/>
                  </a:lnTo>
                  <a:cubicBezTo>
                    <a:pt x="13" y="151"/>
                    <a:pt x="14" y="152"/>
                    <a:pt x="14" y="155"/>
                  </a:cubicBezTo>
                  <a:cubicBezTo>
                    <a:pt x="15" y="158"/>
                    <a:pt x="17" y="160"/>
                    <a:pt x="18" y="163"/>
                  </a:cubicBezTo>
                  <a:cubicBezTo>
                    <a:pt x="23" y="173"/>
                    <a:pt x="32" y="183"/>
                    <a:pt x="42" y="189"/>
                  </a:cubicBezTo>
                  <a:cubicBezTo>
                    <a:pt x="50" y="194"/>
                    <a:pt x="58" y="197"/>
                    <a:pt x="67" y="199"/>
                  </a:cubicBezTo>
                  <a:cubicBezTo>
                    <a:pt x="72" y="200"/>
                    <a:pt x="77" y="200"/>
                    <a:pt x="81" y="200"/>
                  </a:cubicBezTo>
                  <a:cubicBezTo>
                    <a:pt x="86" y="200"/>
                    <a:pt x="90" y="200"/>
                    <a:pt x="95" y="199"/>
                  </a:cubicBezTo>
                  <a:cubicBezTo>
                    <a:pt x="107" y="195"/>
                    <a:pt x="118" y="189"/>
                    <a:pt x="127" y="181"/>
                  </a:cubicBezTo>
                  <a:cubicBezTo>
                    <a:pt x="130" y="179"/>
                    <a:pt x="132" y="177"/>
                    <a:pt x="135" y="174"/>
                  </a:cubicBezTo>
                  <a:cubicBezTo>
                    <a:pt x="136" y="173"/>
                    <a:pt x="137" y="172"/>
                    <a:pt x="138" y="171"/>
                  </a:cubicBezTo>
                  <a:lnTo>
                    <a:pt x="142" y="169"/>
                  </a:lnTo>
                  <a:cubicBezTo>
                    <a:pt x="146" y="163"/>
                    <a:pt x="150" y="158"/>
                    <a:pt x="155" y="152"/>
                  </a:cubicBezTo>
                  <a:cubicBezTo>
                    <a:pt x="159" y="146"/>
                    <a:pt x="163" y="140"/>
                    <a:pt x="165" y="133"/>
                  </a:cubicBezTo>
                  <a:cubicBezTo>
                    <a:pt x="167" y="124"/>
                    <a:pt x="168" y="117"/>
                    <a:pt x="170" y="108"/>
                  </a:cubicBezTo>
                  <a:cubicBezTo>
                    <a:pt x="174" y="98"/>
                    <a:pt x="175" y="87"/>
                    <a:pt x="173" y="76"/>
                  </a:cubicBezTo>
                  <a:cubicBezTo>
                    <a:pt x="173" y="65"/>
                    <a:pt x="170" y="54"/>
                    <a:pt x="164" y="45"/>
                  </a:cubicBezTo>
                  <a:cubicBezTo>
                    <a:pt x="158" y="34"/>
                    <a:pt x="152" y="26"/>
                    <a:pt x="143" y="20"/>
                  </a:cubicBezTo>
                  <a:cubicBezTo>
                    <a:pt x="135" y="12"/>
                    <a:pt x="126" y="7"/>
                    <a:pt x="115" y="4"/>
                  </a:cubicBezTo>
                  <a:cubicBezTo>
                    <a:pt x="108" y="3"/>
                    <a:pt x="101" y="2"/>
                    <a:pt x="95" y="1"/>
                  </a:cubicBezTo>
                  <a:cubicBezTo>
                    <a:pt x="93" y="1"/>
                    <a:pt x="91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3"/>
            <p:cNvSpPr/>
            <p:nvPr/>
          </p:nvSpPr>
          <p:spPr>
            <a:xfrm>
              <a:off x="3059567" y="1305525"/>
              <a:ext cx="26056" cy="25245"/>
            </a:xfrm>
            <a:custGeom>
              <a:rect b="b" l="l" r="r" t="t"/>
              <a:pathLst>
                <a:path extrusionOk="0" h="809" w="835">
                  <a:moveTo>
                    <a:pt x="680" y="1"/>
                  </a:moveTo>
                  <a:cubicBezTo>
                    <a:pt x="658" y="1"/>
                    <a:pt x="636" y="6"/>
                    <a:pt x="618" y="18"/>
                  </a:cubicBezTo>
                  <a:cubicBezTo>
                    <a:pt x="586" y="39"/>
                    <a:pt x="554" y="57"/>
                    <a:pt x="520" y="73"/>
                  </a:cubicBezTo>
                  <a:cubicBezTo>
                    <a:pt x="477" y="94"/>
                    <a:pt x="441" y="122"/>
                    <a:pt x="404" y="151"/>
                  </a:cubicBezTo>
                  <a:cubicBezTo>
                    <a:pt x="378" y="168"/>
                    <a:pt x="352" y="185"/>
                    <a:pt x="331" y="206"/>
                  </a:cubicBezTo>
                  <a:cubicBezTo>
                    <a:pt x="315" y="221"/>
                    <a:pt x="302" y="237"/>
                    <a:pt x="286" y="252"/>
                  </a:cubicBezTo>
                  <a:cubicBezTo>
                    <a:pt x="261" y="276"/>
                    <a:pt x="234" y="297"/>
                    <a:pt x="206" y="318"/>
                  </a:cubicBezTo>
                  <a:cubicBezTo>
                    <a:pt x="191" y="328"/>
                    <a:pt x="176" y="338"/>
                    <a:pt x="162" y="351"/>
                  </a:cubicBezTo>
                  <a:cubicBezTo>
                    <a:pt x="152" y="362"/>
                    <a:pt x="143" y="373"/>
                    <a:pt x="132" y="382"/>
                  </a:cubicBezTo>
                  <a:cubicBezTo>
                    <a:pt x="112" y="402"/>
                    <a:pt x="92" y="421"/>
                    <a:pt x="71" y="438"/>
                  </a:cubicBezTo>
                  <a:cubicBezTo>
                    <a:pt x="36" y="467"/>
                    <a:pt x="16" y="515"/>
                    <a:pt x="8" y="558"/>
                  </a:cubicBezTo>
                  <a:cubicBezTo>
                    <a:pt x="0" y="604"/>
                    <a:pt x="4" y="657"/>
                    <a:pt x="28" y="697"/>
                  </a:cubicBezTo>
                  <a:cubicBezTo>
                    <a:pt x="48" y="730"/>
                    <a:pt x="73" y="757"/>
                    <a:pt x="104" y="778"/>
                  </a:cubicBezTo>
                  <a:cubicBezTo>
                    <a:pt x="137" y="801"/>
                    <a:pt x="176" y="809"/>
                    <a:pt x="216" y="809"/>
                  </a:cubicBezTo>
                  <a:cubicBezTo>
                    <a:pt x="233" y="809"/>
                    <a:pt x="250" y="808"/>
                    <a:pt x="267" y="805"/>
                  </a:cubicBezTo>
                  <a:cubicBezTo>
                    <a:pt x="345" y="795"/>
                    <a:pt x="424" y="778"/>
                    <a:pt x="490" y="735"/>
                  </a:cubicBezTo>
                  <a:cubicBezTo>
                    <a:pt x="556" y="693"/>
                    <a:pt x="620" y="647"/>
                    <a:pt x="676" y="594"/>
                  </a:cubicBezTo>
                  <a:cubicBezTo>
                    <a:pt x="713" y="560"/>
                    <a:pt x="739" y="523"/>
                    <a:pt x="761" y="480"/>
                  </a:cubicBezTo>
                  <a:cubicBezTo>
                    <a:pt x="791" y="422"/>
                    <a:pt x="820" y="367"/>
                    <a:pt x="827" y="301"/>
                  </a:cubicBezTo>
                  <a:cubicBezTo>
                    <a:pt x="834" y="238"/>
                    <a:pt x="828" y="174"/>
                    <a:pt x="822" y="111"/>
                  </a:cubicBezTo>
                  <a:cubicBezTo>
                    <a:pt x="816" y="46"/>
                    <a:pt x="745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3"/>
            <p:cNvSpPr/>
            <p:nvPr/>
          </p:nvSpPr>
          <p:spPr>
            <a:xfrm>
              <a:off x="3091053" y="1215186"/>
              <a:ext cx="10017" cy="14292"/>
            </a:xfrm>
            <a:custGeom>
              <a:rect b="b" l="l" r="r" t="t"/>
              <a:pathLst>
                <a:path extrusionOk="0" h="458" w="321">
                  <a:moveTo>
                    <a:pt x="18" y="161"/>
                  </a:moveTo>
                  <a:cubicBezTo>
                    <a:pt x="18" y="163"/>
                    <a:pt x="17" y="166"/>
                    <a:pt x="17" y="168"/>
                  </a:cubicBezTo>
                  <a:cubicBezTo>
                    <a:pt x="17" y="166"/>
                    <a:pt x="18" y="164"/>
                    <a:pt x="18" y="161"/>
                  </a:cubicBezTo>
                  <a:close/>
                  <a:moveTo>
                    <a:pt x="161" y="0"/>
                  </a:moveTo>
                  <a:cubicBezTo>
                    <a:pt x="121" y="0"/>
                    <a:pt x="82" y="18"/>
                    <a:pt x="62" y="55"/>
                  </a:cubicBezTo>
                  <a:cubicBezTo>
                    <a:pt x="58" y="62"/>
                    <a:pt x="54" y="71"/>
                    <a:pt x="48" y="77"/>
                  </a:cubicBezTo>
                  <a:cubicBezTo>
                    <a:pt x="46" y="81"/>
                    <a:pt x="44" y="85"/>
                    <a:pt x="41" y="88"/>
                  </a:cubicBezTo>
                  <a:cubicBezTo>
                    <a:pt x="30" y="105"/>
                    <a:pt x="25" y="120"/>
                    <a:pt x="22" y="137"/>
                  </a:cubicBezTo>
                  <a:lnTo>
                    <a:pt x="22" y="137"/>
                  </a:lnTo>
                  <a:cubicBezTo>
                    <a:pt x="22" y="135"/>
                    <a:pt x="23" y="132"/>
                    <a:pt x="23" y="130"/>
                  </a:cubicBezTo>
                  <a:lnTo>
                    <a:pt x="23" y="130"/>
                  </a:lnTo>
                  <a:cubicBezTo>
                    <a:pt x="20" y="148"/>
                    <a:pt x="16" y="165"/>
                    <a:pt x="11" y="182"/>
                  </a:cubicBezTo>
                  <a:cubicBezTo>
                    <a:pt x="5" y="199"/>
                    <a:pt x="0" y="212"/>
                    <a:pt x="0" y="233"/>
                  </a:cubicBezTo>
                  <a:cubicBezTo>
                    <a:pt x="0" y="249"/>
                    <a:pt x="3" y="266"/>
                    <a:pt x="5" y="282"/>
                  </a:cubicBezTo>
                  <a:cubicBezTo>
                    <a:pt x="5" y="297"/>
                    <a:pt x="5" y="312"/>
                    <a:pt x="6" y="327"/>
                  </a:cubicBezTo>
                  <a:cubicBezTo>
                    <a:pt x="7" y="349"/>
                    <a:pt x="11" y="372"/>
                    <a:pt x="21" y="392"/>
                  </a:cubicBezTo>
                  <a:cubicBezTo>
                    <a:pt x="35" y="416"/>
                    <a:pt x="56" y="435"/>
                    <a:pt x="80" y="445"/>
                  </a:cubicBezTo>
                  <a:cubicBezTo>
                    <a:pt x="97" y="453"/>
                    <a:pt x="115" y="457"/>
                    <a:pt x="133" y="457"/>
                  </a:cubicBezTo>
                  <a:cubicBezTo>
                    <a:pt x="163" y="457"/>
                    <a:pt x="193" y="446"/>
                    <a:pt x="218" y="424"/>
                  </a:cubicBezTo>
                  <a:cubicBezTo>
                    <a:pt x="233" y="412"/>
                    <a:pt x="246" y="392"/>
                    <a:pt x="258" y="378"/>
                  </a:cubicBezTo>
                  <a:cubicBezTo>
                    <a:pt x="264" y="371"/>
                    <a:pt x="269" y="364"/>
                    <a:pt x="274" y="356"/>
                  </a:cubicBezTo>
                  <a:cubicBezTo>
                    <a:pt x="301" y="320"/>
                    <a:pt x="320" y="280"/>
                    <a:pt x="319" y="234"/>
                  </a:cubicBezTo>
                  <a:cubicBezTo>
                    <a:pt x="319" y="201"/>
                    <a:pt x="317" y="169"/>
                    <a:pt x="311" y="138"/>
                  </a:cubicBezTo>
                  <a:cubicBezTo>
                    <a:pt x="304" y="99"/>
                    <a:pt x="275" y="65"/>
                    <a:pt x="249" y="37"/>
                  </a:cubicBezTo>
                  <a:cubicBezTo>
                    <a:pt x="227" y="13"/>
                    <a:pt x="194" y="0"/>
                    <a:pt x="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3"/>
            <p:cNvSpPr/>
            <p:nvPr/>
          </p:nvSpPr>
          <p:spPr>
            <a:xfrm>
              <a:off x="3000995" y="1361569"/>
              <a:ext cx="21844" cy="22967"/>
            </a:xfrm>
            <a:custGeom>
              <a:rect b="b" l="l" r="r" t="t"/>
              <a:pathLst>
                <a:path extrusionOk="0" h="736" w="700">
                  <a:moveTo>
                    <a:pt x="292" y="1"/>
                  </a:moveTo>
                  <a:cubicBezTo>
                    <a:pt x="273" y="1"/>
                    <a:pt x="253" y="3"/>
                    <a:pt x="233" y="9"/>
                  </a:cubicBezTo>
                  <a:lnTo>
                    <a:pt x="159" y="37"/>
                  </a:lnTo>
                  <a:cubicBezTo>
                    <a:pt x="114" y="61"/>
                    <a:pt x="77" y="96"/>
                    <a:pt x="50" y="140"/>
                  </a:cubicBezTo>
                  <a:cubicBezTo>
                    <a:pt x="39" y="162"/>
                    <a:pt x="29" y="185"/>
                    <a:pt x="18" y="208"/>
                  </a:cubicBezTo>
                  <a:cubicBezTo>
                    <a:pt x="3" y="258"/>
                    <a:pt x="1" y="309"/>
                    <a:pt x="12" y="360"/>
                  </a:cubicBezTo>
                  <a:cubicBezTo>
                    <a:pt x="27" y="409"/>
                    <a:pt x="44" y="459"/>
                    <a:pt x="70" y="503"/>
                  </a:cubicBezTo>
                  <a:cubicBezTo>
                    <a:pt x="90" y="534"/>
                    <a:pt x="112" y="563"/>
                    <a:pt x="134" y="593"/>
                  </a:cubicBezTo>
                  <a:cubicBezTo>
                    <a:pt x="142" y="603"/>
                    <a:pt x="151" y="613"/>
                    <a:pt x="161" y="622"/>
                  </a:cubicBezTo>
                  <a:cubicBezTo>
                    <a:pt x="165" y="627"/>
                    <a:pt x="170" y="632"/>
                    <a:pt x="174" y="636"/>
                  </a:cubicBezTo>
                  <a:cubicBezTo>
                    <a:pt x="175" y="637"/>
                    <a:pt x="176" y="638"/>
                    <a:pt x="178" y="638"/>
                  </a:cubicBezTo>
                  <a:cubicBezTo>
                    <a:pt x="203" y="667"/>
                    <a:pt x="233" y="688"/>
                    <a:pt x="269" y="701"/>
                  </a:cubicBezTo>
                  <a:cubicBezTo>
                    <a:pt x="290" y="710"/>
                    <a:pt x="294" y="714"/>
                    <a:pt x="309" y="717"/>
                  </a:cubicBezTo>
                  <a:cubicBezTo>
                    <a:pt x="342" y="724"/>
                    <a:pt x="376" y="732"/>
                    <a:pt x="410" y="734"/>
                  </a:cubicBezTo>
                  <a:lnTo>
                    <a:pt x="420" y="734"/>
                  </a:lnTo>
                  <a:lnTo>
                    <a:pt x="423" y="735"/>
                  </a:lnTo>
                  <a:cubicBezTo>
                    <a:pt x="447" y="732"/>
                    <a:pt x="471" y="730"/>
                    <a:pt x="494" y="728"/>
                  </a:cubicBezTo>
                  <a:cubicBezTo>
                    <a:pt x="505" y="724"/>
                    <a:pt x="517" y="719"/>
                    <a:pt x="528" y="715"/>
                  </a:cubicBezTo>
                  <a:cubicBezTo>
                    <a:pt x="562" y="706"/>
                    <a:pt x="590" y="689"/>
                    <a:pt x="615" y="664"/>
                  </a:cubicBezTo>
                  <a:cubicBezTo>
                    <a:pt x="616" y="663"/>
                    <a:pt x="616" y="663"/>
                    <a:pt x="617" y="662"/>
                  </a:cubicBezTo>
                  <a:cubicBezTo>
                    <a:pt x="618" y="661"/>
                    <a:pt x="620" y="659"/>
                    <a:pt x="622" y="658"/>
                  </a:cubicBezTo>
                  <a:cubicBezTo>
                    <a:pt x="664" y="616"/>
                    <a:pt x="690" y="562"/>
                    <a:pt x="695" y="503"/>
                  </a:cubicBezTo>
                  <a:cubicBezTo>
                    <a:pt x="695" y="500"/>
                    <a:pt x="695" y="497"/>
                    <a:pt x="695" y="494"/>
                  </a:cubicBezTo>
                  <a:cubicBezTo>
                    <a:pt x="700" y="453"/>
                    <a:pt x="690" y="419"/>
                    <a:pt x="677" y="382"/>
                  </a:cubicBezTo>
                  <a:cubicBezTo>
                    <a:pt x="668" y="361"/>
                    <a:pt x="659" y="342"/>
                    <a:pt x="651" y="321"/>
                  </a:cubicBezTo>
                  <a:cubicBezTo>
                    <a:pt x="649" y="314"/>
                    <a:pt x="646" y="308"/>
                    <a:pt x="644" y="302"/>
                  </a:cubicBezTo>
                  <a:cubicBezTo>
                    <a:pt x="630" y="282"/>
                    <a:pt x="615" y="261"/>
                    <a:pt x="600" y="241"/>
                  </a:cubicBezTo>
                  <a:cubicBezTo>
                    <a:pt x="597" y="238"/>
                    <a:pt x="594" y="235"/>
                    <a:pt x="591" y="232"/>
                  </a:cubicBezTo>
                  <a:cubicBezTo>
                    <a:pt x="586" y="223"/>
                    <a:pt x="582" y="215"/>
                    <a:pt x="576" y="206"/>
                  </a:cubicBezTo>
                  <a:cubicBezTo>
                    <a:pt x="568" y="176"/>
                    <a:pt x="554" y="148"/>
                    <a:pt x="534" y="125"/>
                  </a:cubicBezTo>
                  <a:cubicBezTo>
                    <a:pt x="515" y="91"/>
                    <a:pt x="488" y="65"/>
                    <a:pt x="454" y="46"/>
                  </a:cubicBezTo>
                  <a:cubicBezTo>
                    <a:pt x="421" y="24"/>
                    <a:pt x="387" y="12"/>
                    <a:pt x="348" y="8"/>
                  </a:cubicBezTo>
                  <a:cubicBezTo>
                    <a:pt x="330" y="3"/>
                    <a:pt x="311" y="1"/>
                    <a:pt x="2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3"/>
            <p:cNvSpPr/>
            <p:nvPr/>
          </p:nvSpPr>
          <p:spPr>
            <a:xfrm>
              <a:off x="2990979" y="1334857"/>
              <a:ext cx="15166" cy="15041"/>
            </a:xfrm>
            <a:custGeom>
              <a:rect b="b" l="l" r="r" t="t"/>
              <a:pathLst>
                <a:path extrusionOk="0" h="482" w="486">
                  <a:moveTo>
                    <a:pt x="224" y="0"/>
                  </a:moveTo>
                  <a:cubicBezTo>
                    <a:pt x="209" y="1"/>
                    <a:pt x="184" y="3"/>
                    <a:pt x="168" y="6"/>
                  </a:cubicBezTo>
                  <a:cubicBezTo>
                    <a:pt x="167" y="6"/>
                    <a:pt x="166" y="7"/>
                    <a:pt x="164" y="7"/>
                  </a:cubicBezTo>
                  <a:cubicBezTo>
                    <a:pt x="129" y="15"/>
                    <a:pt x="99" y="32"/>
                    <a:pt x="72" y="56"/>
                  </a:cubicBezTo>
                  <a:cubicBezTo>
                    <a:pt x="46" y="80"/>
                    <a:pt x="29" y="109"/>
                    <a:pt x="18" y="143"/>
                  </a:cubicBezTo>
                  <a:cubicBezTo>
                    <a:pt x="0" y="199"/>
                    <a:pt x="10" y="264"/>
                    <a:pt x="43" y="313"/>
                  </a:cubicBezTo>
                  <a:cubicBezTo>
                    <a:pt x="44" y="313"/>
                    <a:pt x="44" y="313"/>
                    <a:pt x="44" y="314"/>
                  </a:cubicBezTo>
                  <a:cubicBezTo>
                    <a:pt x="45" y="316"/>
                    <a:pt x="47" y="320"/>
                    <a:pt x="50" y="322"/>
                  </a:cubicBezTo>
                  <a:lnTo>
                    <a:pt x="50" y="323"/>
                  </a:lnTo>
                  <a:cubicBezTo>
                    <a:pt x="56" y="336"/>
                    <a:pt x="61" y="351"/>
                    <a:pt x="66" y="365"/>
                  </a:cubicBezTo>
                  <a:cubicBezTo>
                    <a:pt x="79" y="392"/>
                    <a:pt x="98" y="414"/>
                    <a:pt x="122" y="429"/>
                  </a:cubicBezTo>
                  <a:cubicBezTo>
                    <a:pt x="135" y="444"/>
                    <a:pt x="151" y="453"/>
                    <a:pt x="170" y="460"/>
                  </a:cubicBezTo>
                  <a:cubicBezTo>
                    <a:pt x="195" y="474"/>
                    <a:pt x="222" y="482"/>
                    <a:pt x="253" y="482"/>
                  </a:cubicBezTo>
                  <a:cubicBezTo>
                    <a:pt x="263" y="481"/>
                    <a:pt x="272" y="481"/>
                    <a:pt x="283" y="479"/>
                  </a:cubicBezTo>
                  <a:cubicBezTo>
                    <a:pt x="312" y="479"/>
                    <a:pt x="342" y="471"/>
                    <a:pt x="368" y="456"/>
                  </a:cubicBezTo>
                  <a:cubicBezTo>
                    <a:pt x="395" y="442"/>
                    <a:pt x="416" y="423"/>
                    <a:pt x="433" y="399"/>
                  </a:cubicBezTo>
                  <a:cubicBezTo>
                    <a:pt x="454" y="378"/>
                    <a:pt x="467" y="354"/>
                    <a:pt x="474" y="326"/>
                  </a:cubicBezTo>
                  <a:cubicBezTo>
                    <a:pt x="479" y="306"/>
                    <a:pt x="482" y="287"/>
                    <a:pt x="485" y="268"/>
                  </a:cubicBezTo>
                  <a:cubicBezTo>
                    <a:pt x="486" y="227"/>
                    <a:pt x="478" y="189"/>
                    <a:pt x="459" y="153"/>
                  </a:cubicBezTo>
                  <a:cubicBezTo>
                    <a:pt x="431" y="104"/>
                    <a:pt x="400" y="74"/>
                    <a:pt x="355" y="41"/>
                  </a:cubicBezTo>
                  <a:cubicBezTo>
                    <a:pt x="352" y="39"/>
                    <a:pt x="349" y="37"/>
                    <a:pt x="346" y="35"/>
                  </a:cubicBezTo>
                  <a:cubicBezTo>
                    <a:pt x="329" y="25"/>
                    <a:pt x="311" y="15"/>
                    <a:pt x="293" y="11"/>
                  </a:cubicBezTo>
                  <a:cubicBezTo>
                    <a:pt x="284" y="8"/>
                    <a:pt x="247" y="2"/>
                    <a:pt x="238" y="1"/>
                  </a:cubicBezTo>
                  <a:cubicBezTo>
                    <a:pt x="237" y="0"/>
                    <a:pt x="236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3"/>
            <p:cNvSpPr/>
            <p:nvPr/>
          </p:nvSpPr>
          <p:spPr>
            <a:xfrm>
              <a:off x="2941987" y="1315542"/>
              <a:ext cx="24652" cy="19191"/>
            </a:xfrm>
            <a:custGeom>
              <a:rect b="b" l="l" r="r" t="t"/>
              <a:pathLst>
                <a:path extrusionOk="0" h="615" w="790">
                  <a:moveTo>
                    <a:pt x="649" y="211"/>
                  </a:moveTo>
                  <a:lnTo>
                    <a:pt x="649" y="211"/>
                  </a:lnTo>
                  <a:cubicBezTo>
                    <a:pt x="652" y="214"/>
                    <a:pt x="655" y="217"/>
                    <a:pt x="659" y="219"/>
                  </a:cubicBezTo>
                  <a:cubicBezTo>
                    <a:pt x="655" y="217"/>
                    <a:pt x="652" y="214"/>
                    <a:pt x="649" y="211"/>
                  </a:cubicBezTo>
                  <a:close/>
                  <a:moveTo>
                    <a:pt x="303" y="0"/>
                  </a:moveTo>
                  <a:cubicBezTo>
                    <a:pt x="298" y="0"/>
                    <a:pt x="293" y="1"/>
                    <a:pt x="287" y="1"/>
                  </a:cubicBezTo>
                  <a:cubicBezTo>
                    <a:pt x="259" y="2"/>
                    <a:pt x="233" y="1"/>
                    <a:pt x="203" y="7"/>
                  </a:cubicBezTo>
                  <a:cubicBezTo>
                    <a:pt x="140" y="23"/>
                    <a:pt x="83" y="62"/>
                    <a:pt x="49" y="118"/>
                  </a:cubicBezTo>
                  <a:cubicBezTo>
                    <a:pt x="9" y="181"/>
                    <a:pt x="0" y="257"/>
                    <a:pt x="21" y="327"/>
                  </a:cubicBezTo>
                  <a:cubicBezTo>
                    <a:pt x="39" y="386"/>
                    <a:pt x="62" y="439"/>
                    <a:pt x="110" y="479"/>
                  </a:cubicBezTo>
                  <a:cubicBezTo>
                    <a:pt x="139" y="503"/>
                    <a:pt x="169" y="529"/>
                    <a:pt x="199" y="551"/>
                  </a:cubicBezTo>
                  <a:cubicBezTo>
                    <a:pt x="235" y="576"/>
                    <a:pt x="270" y="584"/>
                    <a:pt x="310" y="591"/>
                  </a:cubicBezTo>
                  <a:cubicBezTo>
                    <a:pt x="364" y="600"/>
                    <a:pt x="416" y="610"/>
                    <a:pt x="469" y="614"/>
                  </a:cubicBezTo>
                  <a:cubicBezTo>
                    <a:pt x="477" y="615"/>
                    <a:pt x="485" y="615"/>
                    <a:pt x="493" y="615"/>
                  </a:cubicBezTo>
                  <a:cubicBezTo>
                    <a:pt x="534" y="615"/>
                    <a:pt x="575" y="608"/>
                    <a:pt x="616" y="598"/>
                  </a:cubicBezTo>
                  <a:cubicBezTo>
                    <a:pt x="658" y="588"/>
                    <a:pt x="696" y="573"/>
                    <a:pt x="728" y="542"/>
                  </a:cubicBezTo>
                  <a:cubicBezTo>
                    <a:pt x="735" y="535"/>
                    <a:pt x="741" y="526"/>
                    <a:pt x="749" y="519"/>
                  </a:cubicBezTo>
                  <a:cubicBezTo>
                    <a:pt x="767" y="498"/>
                    <a:pt x="780" y="478"/>
                    <a:pt x="784" y="450"/>
                  </a:cubicBezTo>
                  <a:cubicBezTo>
                    <a:pt x="790" y="421"/>
                    <a:pt x="783" y="400"/>
                    <a:pt x="773" y="372"/>
                  </a:cubicBezTo>
                  <a:lnTo>
                    <a:pt x="773" y="372"/>
                  </a:lnTo>
                  <a:lnTo>
                    <a:pt x="781" y="393"/>
                  </a:lnTo>
                  <a:cubicBezTo>
                    <a:pt x="779" y="387"/>
                    <a:pt x="777" y="381"/>
                    <a:pt x="775" y="374"/>
                  </a:cubicBezTo>
                  <a:cubicBezTo>
                    <a:pt x="763" y="340"/>
                    <a:pt x="751" y="313"/>
                    <a:pt x="726" y="286"/>
                  </a:cubicBezTo>
                  <a:cubicBezTo>
                    <a:pt x="722" y="281"/>
                    <a:pt x="716" y="277"/>
                    <a:pt x="712" y="272"/>
                  </a:cubicBezTo>
                  <a:cubicBezTo>
                    <a:pt x="703" y="262"/>
                    <a:pt x="694" y="254"/>
                    <a:pt x="686" y="244"/>
                  </a:cubicBezTo>
                  <a:cubicBezTo>
                    <a:pt x="671" y="226"/>
                    <a:pt x="652" y="212"/>
                    <a:pt x="634" y="198"/>
                  </a:cubicBezTo>
                  <a:lnTo>
                    <a:pt x="634" y="198"/>
                  </a:lnTo>
                  <a:cubicBezTo>
                    <a:pt x="617" y="183"/>
                    <a:pt x="601" y="168"/>
                    <a:pt x="586" y="151"/>
                  </a:cubicBezTo>
                  <a:cubicBezTo>
                    <a:pt x="558" y="123"/>
                    <a:pt x="534" y="91"/>
                    <a:pt x="499" y="73"/>
                  </a:cubicBezTo>
                  <a:cubicBezTo>
                    <a:pt x="485" y="66"/>
                    <a:pt x="470" y="59"/>
                    <a:pt x="457" y="52"/>
                  </a:cubicBezTo>
                  <a:cubicBezTo>
                    <a:pt x="430" y="37"/>
                    <a:pt x="403" y="22"/>
                    <a:pt x="375" y="12"/>
                  </a:cubicBezTo>
                  <a:cubicBezTo>
                    <a:pt x="344" y="3"/>
                    <a:pt x="326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3"/>
            <p:cNvSpPr/>
            <p:nvPr/>
          </p:nvSpPr>
          <p:spPr>
            <a:xfrm>
              <a:off x="2961115" y="1238434"/>
              <a:ext cx="13730" cy="15134"/>
            </a:xfrm>
            <a:custGeom>
              <a:rect b="b" l="l" r="r" t="t"/>
              <a:pathLst>
                <a:path extrusionOk="0" h="485" w="440">
                  <a:moveTo>
                    <a:pt x="236" y="1"/>
                  </a:moveTo>
                  <a:cubicBezTo>
                    <a:pt x="217" y="3"/>
                    <a:pt x="199" y="4"/>
                    <a:pt x="180" y="6"/>
                  </a:cubicBezTo>
                  <a:cubicBezTo>
                    <a:pt x="150" y="11"/>
                    <a:pt x="125" y="24"/>
                    <a:pt x="103" y="43"/>
                  </a:cubicBezTo>
                  <a:cubicBezTo>
                    <a:pt x="80" y="56"/>
                    <a:pt x="61" y="76"/>
                    <a:pt x="47" y="100"/>
                  </a:cubicBezTo>
                  <a:lnTo>
                    <a:pt x="39" y="110"/>
                  </a:lnTo>
                  <a:cubicBezTo>
                    <a:pt x="38" y="112"/>
                    <a:pt x="37" y="113"/>
                    <a:pt x="36" y="115"/>
                  </a:cubicBezTo>
                  <a:cubicBezTo>
                    <a:pt x="35" y="115"/>
                    <a:pt x="34" y="117"/>
                    <a:pt x="34" y="118"/>
                  </a:cubicBezTo>
                  <a:cubicBezTo>
                    <a:pt x="26" y="135"/>
                    <a:pt x="19" y="151"/>
                    <a:pt x="11" y="168"/>
                  </a:cubicBezTo>
                  <a:cubicBezTo>
                    <a:pt x="7" y="187"/>
                    <a:pt x="4" y="206"/>
                    <a:pt x="1" y="225"/>
                  </a:cubicBezTo>
                  <a:cubicBezTo>
                    <a:pt x="3" y="244"/>
                    <a:pt x="5" y="263"/>
                    <a:pt x="6" y="283"/>
                  </a:cubicBezTo>
                  <a:cubicBezTo>
                    <a:pt x="7" y="285"/>
                    <a:pt x="7" y="286"/>
                    <a:pt x="7" y="289"/>
                  </a:cubicBezTo>
                  <a:cubicBezTo>
                    <a:pt x="8" y="292"/>
                    <a:pt x="8" y="296"/>
                    <a:pt x="9" y="299"/>
                  </a:cubicBezTo>
                  <a:cubicBezTo>
                    <a:pt x="11" y="313"/>
                    <a:pt x="13" y="326"/>
                    <a:pt x="15" y="341"/>
                  </a:cubicBezTo>
                  <a:cubicBezTo>
                    <a:pt x="24" y="373"/>
                    <a:pt x="38" y="402"/>
                    <a:pt x="61" y="427"/>
                  </a:cubicBezTo>
                  <a:cubicBezTo>
                    <a:pt x="84" y="450"/>
                    <a:pt x="111" y="466"/>
                    <a:pt x="141" y="476"/>
                  </a:cubicBezTo>
                  <a:cubicBezTo>
                    <a:pt x="159" y="482"/>
                    <a:pt x="178" y="485"/>
                    <a:pt x="196" y="485"/>
                  </a:cubicBezTo>
                  <a:cubicBezTo>
                    <a:pt x="243" y="485"/>
                    <a:pt x="289" y="466"/>
                    <a:pt x="324" y="434"/>
                  </a:cubicBezTo>
                  <a:cubicBezTo>
                    <a:pt x="336" y="425"/>
                    <a:pt x="346" y="414"/>
                    <a:pt x="357" y="405"/>
                  </a:cubicBezTo>
                  <a:lnTo>
                    <a:pt x="364" y="398"/>
                  </a:lnTo>
                  <a:cubicBezTo>
                    <a:pt x="366" y="396"/>
                    <a:pt x="367" y="395"/>
                    <a:pt x="369" y="394"/>
                  </a:cubicBezTo>
                  <a:cubicBezTo>
                    <a:pt x="376" y="388"/>
                    <a:pt x="383" y="380"/>
                    <a:pt x="388" y="371"/>
                  </a:cubicBezTo>
                  <a:cubicBezTo>
                    <a:pt x="402" y="359"/>
                    <a:pt x="411" y="343"/>
                    <a:pt x="417" y="324"/>
                  </a:cubicBezTo>
                  <a:cubicBezTo>
                    <a:pt x="424" y="316"/>
                    <a:pt x="428" y="306"/>
                    <a:pt x="429" y="296"/>
                  </a:cubicBezTo>
                  <a:cubicBezTo>
                    <a:pt x="433" y="278"/>
                    <a:pt x="436" y="259"/>
                    <a:pt x="439" y="240"/>
                  </a:cubicBezTo>
                  <a:lnTo>
                    <a:pt x="439" y="235"/>
                  </a:lnTo>
                  <a:cubicBezTo>
                    <a:pt x="439" y="231"/>
                    <a:pt x="439" y="227"/>
                    <a:pt x="439" y="222"/>
                  </a:cubicBezTo>
                  <a:cubicBezTo>
                    <a:pt x="437" y="203"/>
                    <a:pt x="436" y="184"/>
                    <a:pt x="434" y="165"/>
                  </a:cubicBezTo>
                  <a:cubicBezTo>
                    <a:pt x="429" y="137"/>
                    <a:pt x="416" y="112"/>
                    <a:pt x="397" y="90"/>
                  </a:cubicBezTo>
                  <a:cubicBezTo>
                    <a:pt x="389" y="73"/>
                    <a:pt x="376" y="60"/>
                    <a:pt x="361" y="50"/>
                  </a:cubicBezTo>
                  <a:cubicBezTo>
                    <a:pt x="341" y="31"/>
                    <a:pt x="318" y="17"/>
                    <a:pt x="291" y="10"/>
                  </a:cubicBezTo>
                  <a:cubicBezTo>
                    <a:pt x="272" y="7"/>
                    <a:pt x="254" y="4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3"/>
            <p:cNvSpPr/>
            <p:nvPr/>
          </p:nvSpPr>
          <p:spPr>
            <a:xfrm>
              <a:off x="3033574" y="1426475"/>
              <a:ext cx="16913" cy="16164"/>
            </a:xfrm>
            <a:custGeom>
              <a:rect b="b" l="l" r="r" t="t"/>
              <a:pathLst>
                <a:path extrusionOk="0" h="518" w="542">
                  <a:moveTo>
                    <a:pt x="153" y="1"/>
                  </a:moveTo>
                  <a:cubicBezTo>
                    <a:pt x="101" y="1"/>
                    <a:pt x="51" y="32"/>
                    <a:pt x="24" y="74"/>
                  </a:cubicBezTo>
                  <a:cubicBezTo>
                    <a:pt x="10" y="98"/>
                    <a:pt x="2" y="124"/>
                    <a:pt x="1" y="151"/>
                  </a:cubicBezTo>
                  <a:cubicBezTo>
                    <a:pt x="0" y="179"/>
                    <a:pt x="5" y="206"/>
                    <a:pt x="19" y="232"/>
                  </a:cubicBezTo>
                  <a:cubicBezTo>
                    <a:pt x="28" y="253"/>
                    <a:pt x="37" y="274"/>
                    <a:pt x="46" y="296"/>
                  </a:cubicBezTo>
                  <a:cubicBezTo>
                    <a:pt x="50" y="307"/>
                    <a:pt x="55" y="317"/>
                    <a:pt x="59" y="329"/>
                  </a:cubicBezTo>
                  <a:cubicBezTo>
                    <a:pt x="71" y="361"/>
                    <a:pt x="96" y="384"/>
                    <a:pt x="124" y="405"/>
                  </a:cubicBezTo>
                  <a:cubicBezTo>
                    <a:pt x="133" y="412"/>
                    <a:pt x="140" y="421"/>
                    <a:pt x="149" y="429"/>
                  </a:cubicBezTo>
                  <a:cubicBezTo>
                    <a:pt x="164" y="450"/>
                    <a:pt x="183" y="469"/>
                    <a:pt x="206" y="484"/>
                  </a:cubicBezTo>
                  <a:cubicBezTo>
                    <a:pt x="240" y="501"/>
                    <a:pt x="274" y="517"/>
                    <a:pt x="313" y="517"/>
                  </a:cubicBezTo>
                  <a:cubicBezTo>
                    <a:pt x="332" y="515"/>
                    <a:pt x="352" y="513"/>
                    <a:pt x="372" y="512"/>
                  </a:cubicBezTo>
                  <a:cubicBezTo>
                    <a:pt x="389" y="504"/>
                    <a:pt x="408" y="498"/>
                    <a:pt x="426" y="491"/>
                  </a:cubicBezTo>
                  <a:cubicBezTo>
                    <a:pt x="461" y="472"/>
                    <a:pt x="488" y="447"/>
                    <a:pt x="508" y="414"/>
                  </a:cubicBezTo>
                  <a:cubicBezTo>
                    <a:pt x="529" y="381"/>
                    <a:pt x="540" y="345"/>
                    <a:pt x="541" y="308"/>
                  </a:cubicBezTo>
                  <a:cubicBezTo>
                    <a:pt x="541" y="298"/>
                    <a:pt x="537" y="256"/>
                    <a:pt x="536" y="247"/>
                  </a:cubicBezTo>
                  <a:cubicBezTo>
                    <a:pt x="536" y="247"/>
                    <a:pt x="536" y="246"/>
                    <a:pt x="536" y="246"/>
                  </a:cubicBezTo>
                  <a:cubicBezTo>
                    <a:pt x="532" y="226"/>
                    <a:pt x="523" y="205"/>
                    <a:pt x="513" y="187"/>
                  </a:cubicBezTo>
                  <a:cubicBezTo>
                    <a:pt x="503" y="170"/>
                    <a:pt x="490" y="153"/>
                    <a:pt x="477" y="137"/>
                  </a:cubicBezTo>
                  <a:cubicBezTo>
                    <a:pt x="476" y="135"/>
                    <a:pt x="474" y="133"/>
                    <a:pt x="473" y="132"/>
                  </a:cubicBezTo>
                  <a:cubicBezTo>
                    <a:pt x="465" y="121"/>
                    <a:pt x="454" y="113"/>
                    <a:pt x="445" y="105"/>
                  </a:cubicBezTo>
                  <a:cubicBezTo>
                    <a:pt x="425" y="88"/>
                    <a:pt x="405" y="71"/>
                    <a:pt x="384" y="55"/>
                  </a:cubicBezTo>
                  <a:lnTo>
                    <a:pt x="375" y="48"/>
                  </a:lnTo>
                  <a:cubicBezTo>
                    <a:pt x="342" y="22"/>
                    <a:pt x="299" y="15"/>
                    <a:pt x="260" y="10"/>
                  </a:cubicBezTo>
                  <a:cubicBezTo>
                    <a:pt x="244" y="8"/>
                    <a:pt x="229" y="7"/>
                    <a:pt x="214" y="6"/>
                  </a:cubicBezTo>
                  <a:lnTo>
                    <a:pt x="164" y="1"/>
                  </a:lnTo>
                  <a:cubicBezTo>
                    <a:pt x="161" y="1"/>
                    <a:pt x="157" y="1"/>
                    <a:pt x="1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3"/>
            <p:cNvSpPr/>
            <p:nvPr/>
          </p:nvSpPr>
          <p:spPr>
            <a:xfrm>
              <a:off x="2937119" y="1161545"/>
              <a:ext cx="22156" cy="22561"/>
            </a:xfrm>
            <a:custGeom>
              <a:rect b="b" l="l" r="r" t="t"/>
              <a:pathLst>
                <a:path extrusionOk="0" h="723" w="710">
                  <a:moveTo>
                    <a:pt x="387" y="0"/>
                  </a:moveTo>
                  <a:cubicBezTo>
                    <a:pt x="378" y="0"/>
                    <a:pt x="368" y="2"/>
                    <a:pt x="358" y="5"/>
                  </a:cubicBezTo>
                  <a:cubicBezTo>
                    <a:pt x="343" y="5"/>
                    <a:pt x="327" y="7"/>
                    <a:pt x="312" y="9"/>
                  </a:cubicBezTo>
                  <a:cubicBezTo>
                    <a:pt x="261" y="20"/>
                    <a:pt x="193" y="54"/>
                    <a:pt x="160" y="95"/>
                  </a:cubicBezTo>
                  <a:lnTo>
                    <a:pt x="136" y="123"/>
                  </a:lnTo>
                  <a:cubicBezTo>
                    <a:pt x="115" y="149"/>
                    <a:pt x="87" y="176"/>
                    <a:pt x="73" y="200"/>
                  </a:cubicBezTo>
                  <a:cubicBezTo>
                    <a:pt x="54" y="229"/>
                    <a:pt x="44" y="254"/>
                    <a:pt x="35" y="285"/>
                  </a:cubicBezTo>
                  <a:cubicBezTo>
                    <a:pt x="29" y="308"/>
                    <a:pt x="21" y="332"/>
                    <a:pt x="16" y="356"/>
                  </a:cubicBezTo>
                  <a:cubicBezTo>
                    <a:pt x="4" y="391"/>
                    <a:pt x="1" y="428"/>
                    <a:pt x="7" y="465"/>
                  </a:cubicBezTo>
                  <a:cubicBezTo>
                    <a:pt x="8" y="503"/>
                    <a:pt x="17" y="539"/>
                    <a:pt x="37" y="573"/>
                  </a:cubicBezTo>
                  <a:lnTo>
                    <a:pt x="42" y="581"/>
                  </a:lnTo>
                  <a:cubicBezTo>
                    <a:pt x="43" y="582"/>
                    <a:pt x="44" y="584"/>
                    <a:pt x="46" y="586"/>
                  </a:cubicBezTo>
                  <a:cubicBezTo>
                    <a:pt x="57" y="604"/>
                    <a:pt x="70" y="621"/>
                    <a:pt x="83" y="637"/>
                  </a:cubicBezTo>
                  <a:cubicBezTo>
                    <a:pt x="111" y="668"/>
                    <a:pt x="145" y="689"/>
                    <a:pt x="185" y="701"/>
                  </a:cubicBezTo>
                  <a:cubicBezTo>
                    <a:pt x="190" y="703"/>
                    <a:pt x="194" y="705"/>
                    <a:pt x="199" y="707"/>
                  </a:cubicBezTo>
                  <a:cubicBezTo>
                    <a:pt x="225" y="718"/>
                    <a:pt x="251" y="722"/>
                    <a:pt x="277" y="722"/>
                  </a:cubicBezTo>
                  <a:cubicBezTo>
                    <a:pt x="331" y="722"/>
                    <a:pt x="386" y="704"/>
                    <a:pt x="434" y="680"/>
                  </a:cubicBezTo>
                  <a:cubicBezTo>
                    <a:pt x="478" y="659"/>
                    <a:pt x="529" y="639"/>
                    <a:pt x="563" y="602"/>
                  </a:cubicBezTo>
                  <a:cubicBezTo>
                    <a:pt x="571" y="593"/>
                    <a:pt x="578" y="583"/>
                    <a:pt x="587" y="573"/>
                  </a:cubicBezTo>
                  <a:cubicBezTo>
                    <a:pt x="591" y="568"/>
                    <a:pt x="595" y="564"/>
                    <a:pt x="599" y="559"/>
                  </a:cubicBezTo>
                  <a:cubicBezTo>
                    <a:pt x="618" y="536"/>
                    <a:pt x="637" y="514"/>
                    <a:pt x="655" y="491"/>
                  </a:cubicBezTo>
                  <a:cubicBezTo>
                    <a:pt x="666" y="466"/>
                    <a:pt x="678" y="442"/>
                    <a:pt x="689" y="416"/>
                  </a:cubicBezTo>
                  <a:cubicBezTo>
                    <a:pt x="709" y="362"/>
                    <a:pt x="709" y="288"/>
                    <a:pt x="691" y="233"/>
                  </a:cubicBezTo>
                  <a:cubicBezTo>
                    <a:pt x="690" y="230"/>
                    <a:pt x="690" y="228"/>
                    <a:pt x="689" y="226"/>
                  </a:cubicBezTo>
                  <a:cubicBezTo>
                    <a:pt x="682" y="187"/>
                    <a:pt x="665" y="154"/>
                    <a:pt x="640" y="124"/>
                  </a:cubicBezTo>
                  <a:cubicBezTo>
                    <a:pt x="613" y="87"/>
                    <a:pt x="610" y="77"/>
                    <a:pt x="561" y="47"/>
                  </a:cubicBezTo>
                  <a:cubicBezTo>
                    <a:pt x="512" y="17"/>
                    <a:pt x="460" y="7"/>
                    <a:pt x="404" y="2"/>
                  </a:cubicBezTo>
                  <a:cubicBezTo>
                    <a:pt x="399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3"/>
            <p:cNvSpPr/>
            <p:nvPr/>
          </p:nvSpPr>
          <p:spPr>
            <a:xfrm>
              <a:off x="2982148" y="1144944"/>
              <a:ext cx="12420" cy="14510"/>
            </a:xfrm>
            <a:custGeom>
              <a:rect b="b" l="l" r="r" t="t"/>
              <a:pathLst>
                <a:path extrusionOk="0" h="465" w="398">
                  <a:moveTo>
                    <a:pt x="34" y="146"/>
                  </a:moveTo>
                  <a:cubicBezTo>
                    <a:pt x="34" y="147"/>
                    <a:pt x="34" y="149"/>
                    <a:pt x="34" y="150"/>
                  </a:cubicBezTo>
                  <a:lnTo>
                    <a:pt x="34" y="150"/>
                  </a:lnTo>
                  <a:cubicBezTo>
                    <a:pt x="34" y="149"/>
                    <a:pt x="34" y="147"/>
                    <a:pt x="34" y="146"/>
                  </a:cubicBezTo>
                  <a:close/>
                  <a:moveTo>
                    <a:pt x="182" y="1"/>
                  </a:moveTo>
                  <a:cubicBezTo>
                    <a:pt x="155" y="1"/>
                    <a:pt x="127" y="8"/>
                    <a:pt x="102" y="19"/>
                  </a:cubicBezTo>
                  <a:cubicBezTo>
                    <a:pt x="85" y="29"/>
                    <a:pt x="70" y="46"/>
                    <a:pt x="61" y="64"/>
                  </a:cubicBezTo>
                  <a:cubicBezTo>
                    <a:pt x="58" y="71"/>
                    <a:pt x="60" y="79"/>
                    <a:pt x="59" y="86"/>
                  </a:cubicBezTo>
                  <a:cubicBezTo>
                    <a:pt x="58" y="86"/>
                    <a:pt x="58" y="87"/>
                    <a:pt x="58" y="87"/>
                  </a:cubicBezTo>
                  <a:cubicBezTo>
                    <a:pt x="57" y="88"/>
                    <a:pt x="56" y="89"/>
                    <a:pt x="56" y="90"/>
                  </a:cubicBezTo>
                  <a:cubicBezTo>
                    <a:pt x="51" y="97"/>
                    <a:pt x="48" y="104"/>
                    <a:pt x="46" y="112"/>
                  </a:cubicBezTo>
                  <a:cubicBezTo>
                    <a:pt x="38" y="126"/>
                    <a:pt x="37" y="141"/>
                    <a:pt x="34" y="155"/>
                  </a:cubicBezTo>
                  <a:cubicBezTo>
                    <a:pt x="33" y="157"/>
                    <a:pt x="33" y="158"/>
                    <a:pt x="32" y="159"/>
                  </a:cubicBezTo>
                  <a:cubicBezTo>
                    <a:pt x="33" y="156"/>
                    <a:pt x="33" y="153"/>
                    <a:pt x="34" y="150"/>
                  </a:cubicBezTo>
                  <a:lnTo>
                    <a:pt x="34" y="150"/>
                  </a:lnTo>
                  <a:cubicBezTo>
                    <a:pt x="32" y="158"/>
                    <a:pt x="29" y="165"/>
                    <a:pt x="26" y="172"/>
                  </a:cubicBezTo>
                  <a:cubicBezTo>
                    <a:pt x="21" y="182"/>
                    <a:pt x="15" y="192"/>
                    <a:pt x="11" y="203"/>
                  </a:cubicBezTo>
                  <a:cubicBezTo>
                    <a:pt x="3" y="228"/>
                    <a:pt x="1" y="255"/>
                    <a:pt x="5" y="280"/>
                  </a:cubicBezTo>
                  <a:cubicBezTo>
                    <a:pt x="7" y="296"/>
                    <a:pt x="7" y="303"/>
                    <a:pt x="11" y="316"/>
                  </a:cubicBezTo>
                  <a:cubicBezTo>
                    <a:pt x="11" y="317"/>
                    <a:pt x="11" y="317"/>
                    <a:pt x="11" y="318"/>
                  </a:cubicBezTo>
                  <a:cubicBezTo>
                    <a:pt x="16" y="345"/>
                    <a:pt x="27" y="367"/>
                    <a:pt x="44" y="385"/>
                  </a:cubicBezTo>
                  <a:cubicBezTo>
                    <a:pt x="56" y="406"/>
                    <a:pt x="73" y="423"/>
                    <a:pt x="94" y="436"/>
                  </a:cubicBezTo>
                  <a:cubicBezTo>
                    <a:pt x="108" y="444"/>
                    <a:pt x="122" y="450"/>
                    <a:pt x="138" y="456"/>
                  </a:cubicBezTo>
                  <a:cubicBezTo>
                    <a:pt x="153" y="461"/>
                    <a:pt x="169" y="463"/>
                    <a:pt x="185" y="464"/>
                  </a:cubicBezTo>
                  <a:cubicBezTo>
                    <a:pt x="189" y="464"/>
                    <a:pt x="193" y="464"/>
                    <a:pt x="196" y="464"/>
                  </a:cubicBezTo>
                  <a:cubicBezTo>
                    <a:pt x="218" y="464"/>
                    <a:pt x="240" y="459"/>
                    <a:pt x="259" y="450"/>
                  </a:cubicBezTo>
                  <a:cubicBezTo>
                    <a:pt x="269" y="446"/>
                    <a:pt x="278" y="444"/>
                    <a:pt x="288" y="439"/>
                  </a:cubicBezTo>
                  <a:cubicBezTo>
                    <a:pt x="320" y="422"/>
                    <a:pt x="347" y="398"/>
                    <a:pt x="367" y="367"/>
                  </a:cubicBezTo>
                  <a:cubicBezTo>
                    <a:pt x="382" y="345"/>
                    <a:pt x="390" y="322"/>
                    <a:pt x="392" y="295"/>
                  </a:cubicBezTo>
                  <a:cubicBezTo>
                    <a:pt x="394" y="287"/>
                    <a:pt x="396" y="278"/>
                    <a:pt x="396" y="268"/>
                  </a:cubicBezTo>
                  <a:cubicBezTo>
                    <a:pt x="397" y="266"/>
                    <a:pt x="397" y="264"/>
                    <a:pt x="397" y="262"/>
                  </a:cubicBezTo>
                  <a:cubicBezTo>
                    <a:pt x="397" y="257"/>
                    <a:pt x="397" y="251"/>
                    <a:pt x="396" y="247"/>
                  </a:cubicBezTo>
                  <a:cubicBezTo>
                    <a:pt x="393" y="182"/>
                    <a:pt x="383" y="113"/>
                    <a:pt x="337" y="64"/>
                  </a:cubicBezTo>
                  <a:cubicBezTo>
                    <a:pt x="312" y="38"/>
                    <a:pt x="288" y="27"/>
                    <a:pt x="256" y="14"/>
                  </a:cubicBezTo>
                  <a:cubicBezTo>
                    <a:pt x="253" y="13"/>
                    <a:pt x="251" y="12"/>
                    <a:pt x="248" y="11"/>
                  </a:cubicBezTo>
                  <a:cubicBezTo>
                    <a:pt x="231" y="5"/>
                    <a:pt x="212" y="2"/>
                    <a:pt x="195" y="1"/>
                  </a:cubicBezTo>
                  <a:cubicBezTo>
                    <a:pt x="191" y="1"/>
                    <a:pt x="186" y="1"/>
                    <a:pt x="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3"/>
            <p:cNvSpPr/>
            <p:nvPr/>
          </p:nvSpPr>
          <p:spPr>
            <a:xfrm>
              <a:off x="3028331" y="1085873"/>
              <a:ext cx="25526" cy="23060"/>
            </a:xfrm>
            <a:custGeom>
              <a:rect b="b" l="l" r="r" t="t"/>
              <a:pathLst>
                <a:path extrusionOk="0" h="739" w="818">
                  <a:moveTo>
                    <a:pt x="479" y="0"/>
                  </a:moveTo>
                  <a:cubicBezTo>
                    <a:pt x="466" y="0"/>
                    <a:pt x="452" y="2"/>
                    <a:pt x="439" y="5"/>
                  </a:cubicBezTo>
                  <a:cubicBezTo>
                    <a:pt x="420" y="6"/>
                    <a:pt x="403" y="8"/>
                    <a:pt x="384" y="10"/>
                  </a:cubicBezTo>
                  <a:cubicBezTo>
                    <a:pt x="376" y="10"/>
                    <a:pt x="369" y="11"/>
                    <a:pt x="362" y="12"/>
                  </a:cubicBezTo>
                  <a:cubicBezTo>
                    <a:pt x="316" y="17"/>
                    <a:pt x="273" y="36"/>
                    <a:pt x="232" y="59"/>
                  </a:cubicBezTo>
                  <a:cubicBezTo>
                    <a:pt x="201" y="77"/>
                    <a:pt x="168" y="96"/>
                    <a:pt x="142" y="122"/>
                  </a:cubicBezTo>
                  <a:cubicBezTo>
                    <a:pt x="129" y="132"/>
                    <a:pt x="119" y="144"/>
                    <a:pt x="112" y="159"/>
                  </a:cubicBezTo>
                  <a:cubicBezTo>
                    <a:pt x="100" y="171"/>
                    <a:pt x="90" y="183"/>
                    <a:pt x="80" y="197"/>
                  </a:cubicBezTo>
                  <a:cubicBezTo>
                    <a:pt x="78" y="200"/>
                    <a:pt x="77" y="202"/>
                    <a:pt x="75" y="205"/>
                  </a:cubicBezTo>
                  <a:cubicBezTo>
                    <a:pt x="68" y="216"/>
                    <a:pt x="59" y="226"/>
                    <a:pt x="52" y="238"/>
                  </a:cubicBezTo>
                  <a:cubicBezTo>
                    <a:pt x="22" y="286"/>
                    <a:pt x="6" y="338"/>
                    <a:pt x="3" y="396"/>
                  </a:cubicBezTo>
                  <a:cubicBezTo>
                    <a:pt x="1" y="454"/>
                    <a:pt x="13" y="511"/>
                    <a:pt x="41" y="563"/>
                  </a:cubicBezTo>
                  <a:cubicBezTo>
                    <a:pt x="69" y="613"/>
                    <a:pt x="106" y="653"/>
                    <a:pt x="155" y="683"/>
                  </a:cubicBezTo>
                  <a:cubicBezTo>
                    <a:pt x="203" y="714"/>
                    <a:pt x="256" y="730"/>
                    <a:pt x="313" y="733"/>
                  </a:cubicBezTo>
                  <a:cubicBezTo>
                    <a:pt x="326" y="734"/>
                    <a:pt x="339" y="736"/>
                    <a:pt x="352" y="737"/>
                  </a:cubicBezTo>
                  <a:cubicBezTo>
                    <a:pt x="357" y="738"/>
                    <a:pt x="361" y="738"/>
                    <a:pt x="365" y="738"/>
                  </a:cubicBezTo>
                  <a:cubicBezTo>
                    <a:pt x="366" y="738"/>
                    <a:pt x="367" y="739"/>
                    <a:pt x="369" y="739"/>
                  </a:cubicBezTo>
                  <a:cubicBezTo>
                    <a:pt x="400" y="736"/>
                    <a:pt x="432" y="733"/>
                    <a:pt x="463" y="729"/>
                  </a:cubicBezTo>
                  <a:cubicBezTo>
                    <a:pt x="472" y="728"/>
                    <a:pt x="479" y="725"/>
                    <a:pt x="487" y="722"/>
                  </a:cubicBezTo>
                  <a:cubicBezTo>
                    <a:pt x="490" y="721"/>
                    <a:pt x="494" y="720"/>
                    <a:pt x="498" y="719"/>
                  </a:cubicBezTo>
                  <a:cubicBezTo>
                    <a:pt x="499" y="718"/>
                    <a:pt x="500" y="718"/>
                    <a:pt x="502" y="717"/>
                  </a:cubicBezTo>
                  <a:cubicBezTo>
                    <a:pt x="550" y="707"/>
                    <a:pt x="593" y="688"/>
                    <a:pt x="630" y="656"/>
                  </a:cubicBezTo>
                  <a:cubicBezTo>
                    <a:pt x="651" y="640"/>
                    <a:pt x="665" y="631"/>
                    <a:pt x="682" y="615"/>
                  </a:cubicBezTo>
                  <a:cubicBezTo>
                    <a:pt x="687" y="610"/>
                    <a:pt x="692" y="605"/>
                    <a:pt x="698" y="601"/>
                  </a:cubicBezTo>
                  <a:cubicBezTo>
                    <a:pt x="700" y="598"/>
                    <a:pt x="703" y="595"/>
                    <a:pt x="705" y="593"/>
                  </a:cubicBezTo>
                  <a:cubicBezTo>
                    <a:pt x="724" y="570"/>
                    <a:pt x="742" y="547"/>
                    <a:pt x="761" y="525"/>
                  </a:cubicBezTo>
                  <a:cubicBezTo>
                    <a:pt x="775" y="499"/>
                    <a:pt x="788" y="471"/>
                    <a:pt x="798" y="443"/>
                  </a:cubicBezTo>
                  <a:cubicBezTo>
                    <a:pt x="814" y="399"/>
                    <a:pt x="817" y="355"/>
                    <a:pt x="810" y="311"/>
                  </a:cubicBezTo>
                  <a:cubicBezTo>
                    <a:pt x="809" y="265"/>
                    <a:pt x="797" y="221"/>
                    <a:pt x="773" y="180"/>
                  </a:cubicBezTo>
                  <a:cubicBezTo>
                    <a:pt x="756" y="156"/>
                    <a:pt x="739" y="133"/>
                    <a:pt x="722" y="109"/>
                  </a:cubicBezTo>
                  <a:cubicBezTo>
                    <a:pt x="681" y="66"/>
                    <a:pt x="632" y="36"/>
                    <a:pt x="575" y="17"/>
                  </a:cubicBezTo>
                  <a:cubicBezTo>
                    <a:pt x="561" y="11"/>
                    <a:pt x="545" y="8"/>
                    <a:pt x="528" y="8"/>
                  </a:cubicBezTo>
                  <a:cubicBezTo>
                    <a:pt x="512" y="3"/>
                    <a:pt x="495" y="0"/>
                    <a:pt x="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3"/>
            <p:cNvSpPr/>
            <p:nvPr/>
          </p:nvSpPr>
          <p:spPr>
            <a:xfrm>
              <a:off x="3075107" y="1067493"/>
              <a:ext cx="12544" cy="12888"/>
            </a:xfrm>
            <a:custGeom>
              <a:rect b="b" l="l" r="r" t="t"/>
              <a:pathLst>
                <a:path extrusionOk="0" h="413" w="402">
                  <a:moveTo>
                    <a:pt x="205" y="0"/>
                  </a:moveTo>
                  <a:cubicBezTo>
                    <a:pt x="197" y="0"/>
                    <a:pt x="190" y="1"/>
                    <a:pt x="183" y="3"/>
                  </a:cubicBezTo>
                  <a:cubicBezTo>
                    <a:pt x="181" y="3"/>
                    <a:pt x="179" y="3"/>
                    <a:pt x="177" y="3"/>
                  </a:cubicBezTo>
                  <a:cubicBezTo>
                    <a:pt x="160" y="3"/>
                    <a:pt x="145" y="7"/>
                    <a:pt x="130" y="15"/>
                  </a:cubicBezTo>
                  <a:cubicBezTo>
                    <a:pt x="105" y="22"/>
                    <a:pt x="82" y="35"/>
                    <a:pt x="63" y="55"/>
                  </a:cubicBezTo>
                  <a:lnTo>
                    <a:pt x="31" y="95"/>
                  </a:lnTo>
                  <a:cubicBezTo>
                    <a:pt x="23" y="110"/>
                    <a:pt x="16" y="125"/>
                    <a:pt x="9" y="141"/>
                  </a:cubicBezTo>
                  <a:cubicBezTo>
                    <a:pt x="6" y="159"/>
                    <a:pt x="4" y="176"/>
                    <a:pt x="0" y="192"/>
                  </a:cubicBezTo>
                  <a:cubicBezTo>
                    <a:pt x="1" y="210"/>
                    <a:pt x="4" y="228"/>
                    <a:pt x="5" y="246"/>
                  </a:cubicBezTo>
                  <a:cubicBezTo>
                    <a:pt x="11" y="262"/>
                    <a:pt x="18" y="280"/>
                    <a:pt x="24" y="297"/>
                  </a:cubicBezTo>
                  <a:cubicBezTo>
                    <a:pt x="36" y="321"/>
                    <a:pt x="53" y="340"/>
                    <a:pt x="75" y="354"/>
                  </a:cubicBezTo>
                  <a:cubicBezTo>
                    <a:pt x="86" y="368"/>
                    <a:pt x="101" y="376"/>
                    <a:pt x="118" y="382"/>
                  </a:cubicBezTo>
                  <a:cubicBezTo>
                    <a:pt x="127" y="388"/>
                    <a:pt x="139" y="387"/>
                    <a:pt x="148" y="390"/>
                  </a:cubicBezTo>
                  <a:cubicBezTo>
                    <a:pt x="150" y="391"/>
                    <a:pt x="152" y="393"/>
                    <a:pt x="154" y="394"/>
                  </a:cubicBezTo>
                  <a:cubicBezTo>
                    <a:pt x="156" y="395"/>
                    <a:pt x="156" y="396"/>
                    <a:pt x="158" y="397"/>
                  </a:cubicBezTo>
                  <a:cubicBezTo>
                    <a:pt x="176" y="407"/>
                    <a:pt x="195" y="412"/>
                    <a:pt x="216" y="412"/>
                  </a:cubicBezTo>
                  <a:cubicBezTo>
                    <a:pt x="231" y="411"/>
                    <a:pt x="244" y="410"/>
                    <a:pt x="258" y="408"/>
                  </a:cubicBezTo>
                  <a:cubicBezTo>
                    <a:pt x="285" y="402"/>
                    <a:pt x="309" y="389"/>
                    <a:pt x="330" y="370"/>
                  </a:cubicBezTo>
                  <a:cubicBezTo>
                    <a:pt x="374" y="327"/>
                    <a:pt x="398" y="271"/>
                    <a:pt x="401" y="210"/>
                  </a:cubicBezTo>
                  <a:cubicBezTo>
                    <a:pt x="399" y="192"/>
                    <a:pt x="398" y="174"/>
                    <a:pt x="396" y="156"/>
                  </a:cubicBezTo>
                  <a:cubicBezTo>
                    <a:pt x="390" y="139"/>
                    <a:pt x="383" y="122"/>
                    <a:pt x="377" y="105"/>
                  </a:cubicBezTo>
                  <a:cubicBezTo>
                    <a:pt x="366" y="81"/>
                    <a:pt x="349" y="62"/>
                    <a:pt x="327" y="47"/>
                  </a:cubicBezTo>
                  <a:cubicBezTo>
                    <a:pt x="315" y="34"/>
                    <a:pt x="301" y="26"/>
                    <a:pt x="284" y="21"/>
                  </a:cubicBezTo>
                  <a:cubicBezTo>
                    <a:pt x="269" y="11"/>
                    <a:pt x="253" y="6"/>
                    <a:pt x="235" y="5"/>
                  </a:cubicBezTo>
                  <a:cubicBezTo>
                    <a:pt x="225" y="2"/>
                    <a:pt x="215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3"/>
            <p:cNvSpPr/>
            <p:nvPr/>
          </p:nvSpPr>
          <p:spPr>
            <a:xfrm>
              <a:off x="2987702" y="1074982"/>
              <a:ext cx="11702" cy="9954"/>
            </a:xfrm>
            <a:custGeom>
              <a:rect b="b" l="l" r="r" t="t"/>
              <a:pathLst>
                <a:path extrusionOk="0" h="319" w="375">
                  <a:moveTo>
                    <a:pt x="194" y="1"/>
                  </a:moveTo>
                  <a:cubicBezTo>
                    <a:pt x="98" y="1"/>
                    <a:pt x="0" y="76"/>
                    <a:pt x="28" y="196"/>
                  </a:cubicBezTo>
                  <a:cubicBezTo>
                    <a:pt x="47" y="281"/>
                    <a:pt x="113" y="318"/>
                    <a:pt x="181" y="318"/>
                  </a:cubicBezTo>
                  <a:cubicBezTo>
                    <a:pt x="276" y="318"/>
                    <a:pt x="374" y="243"/>
                    <a:pt x="346" y="123"/>
                  </a:cubicBezTo>
                  <a:cubicBezTo>
                    <a:pt x="327" y="38"/>
                    <a:pt x="261" y="1"/>
                    <a:pt x="1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3"/>
            <p:cNvSpPr/>
            <p:nvPr/>
          </p:nvSpPr>
          <p:spPr>
            <a:xfrm>
              <a:off x="2915088" y="1254598"/>
              <a:ext cx="12295" cy="11858"/>
            </a:xfrm>
            <a:custGeom>
              <a:rect b="b" l="l" r="r" t="t"/>
              <a:pathLst>
                <a:path extrusionOk="0" h="380" w="394">
                  <a:moveTo>
                    <a:pt x="220" y="0"/>
                  </a:moveTo>
                  <a:cubicBezTo>
                    <a:pt x="214" y="0"/>
                    <a:pt x="208" y="2"/>
                    <a:pt x="202" y="2"/>
                  </a:cubicBezTo>
                  <a:cubicBezTo>
                    <a:pt x="194" y="3"/>
                    <a:pt x="186" y="3"/>
                    <a:pt x="179" y="5"/>
                  </a:cubicBezTo>
                  <a:cubicBezTo>
                    <a:pt x="164" y="8"/>
                    <a:pt x="152" y="14"/>
                    <a:pt x="140" y="24"/>
                  </a:cubicBezTo>
                  <a:cubicBezTo>
                    <a:pt x="129" y="31"/>
                    <a:pt x="119" y="41"/>
                    <a:pt x="112" y="53"/>
                  </a:cubicBezTo>
                  <a:cubicBezTo>
                    <a:pt x="105" y="66"/>
                    <a:pt x="99" y="79"/>
                    <a:pt x="96" y="94"/>
                  </a:cubicBezTo>
                  <a:cubicBezTo>
                    <a:pt x="92" y="104"/>
                    <a:pt x="87" y="115"/>
                    <a:pt x="82" y="125"/>
                  </a:cubicBezTo>
                  <a:cubicBezTo>
                    <a:pt x="82" y="126"/>
                    <a:pt x="82" y="127"/>
                    <a:pt x="82" y="127"/>
                  </a:cubicBezTo>
                  <a:cubicBezTo>
                    <a:pt x="81" y="131"/>
                    <a:pt x="80" y="134"/>
                    <a:pt x="79" y="137"/>
                  </a:cubicBezTo>
                  <a:cubicBezTo>
                    <a:pt x="73" y="145"/>
                    <a:pt x="69" y="154"/>
                    <a:pt x="66" y="166"/>
                  </a:cubicBezTo>
                  <a:cubicBezTo>
                    <a:pt x="65" y="172"/>
                    <a:pt x="64" y="180"/>
                    <a:pt x="63" y="187"/>
                  </a:cubicBezTo>
                  <a:cubicBezTo>
                    <a:pt x="62" y="188"/>
                    <a:pt x="63" y="188"/>
                    <a:pt x="62" y="189"/>
                  </a:cubicBezTo>
                  <a:cubicBezTo>
                    <a:pt x="55" y="195"/>
                    <a:pt x="48" y="203"/>
                    <a:pt x="41" y="208"/>
                  </a:cubicBezTo>
                  <a:lnTo>
                    <a:pt x="41" y="208"/>
                  </a:lnTo>
                  <a:cubicBezTo>
                    <a:pt x="42" y="208"/>
                    <a:pt x="44" y="207"/>
                    <a:pt x="45" y="206"/>
                  </a:cubicBezTo>
                  <a:lnTo>
                    <a:pt x="45" y="206"/>
                  </a:lnTo>
                  <a:cubicBezTo>
                    <a:pt x="43" y="207"/>
                    <a:pt x="42" y="208"/>
                    <a:pt x="40" y="209"/>
                  </a:cubicBezTo>
                  <a:lnTo>
                    <a:pt x="40" y="209"/>
                  </a:lnTo>
                  <a:cubicBezTo>
                    <a:pt x="41" y="209"/>
                    <a:pt x="41" y="209"/>
                    <a:pt x="41" y="208"/>
                  </a:cubicBezTo>
                  <a:lnTo>
                    <a:pt x="41" y="208"/>
                  </a:lnTo>
                  <a:cubicBezTo>
                    <a:pt x="40" y="209"/>
                    <a:pt x="39" y="210"/>
                    <a:pt x="39" y="210"/>
                  </a:cubicBezTo>
                  <a:lnTo>
                    <a:pt x="39" y="210"/>
                  </a:lnTo>
                  <a:cubicBezTo>
                    <a:pt x="39" y="210"/>
                    <a:pt x="40" y="209"/>
                    <a:pt x="40" y="209"/>
                  </a:cubicBezTo>
                  <a:lnTo>
                    <a:pt x="40" y="209"/>
                  </a:lnTo>
                  <a:cubicBezTo>
                    <a:pt x="39" y="210"/>
                    <a:pt x="39" y="210"/>
                    <a:pt x="38" y="211"/>
                  </a:cubicBezTo>
                  <a:cubicBezTo>
                    <a:pt x="38" y="211"/>
                    <a:pt x="38" y="211"/>
                    <a:pt x="39" y="210"/>
                  </a:cubicBezTo>
                  <a:lnTo>
                    <a:pt x="39" y="210"/>
                  </a:lnTo>
                  <a:cubicBezTo>
                    <a:pt x="29" y="217"/>
                    <a:pt x="20" y="225"/>
                    <a:pt x="14" y="235"/>
                  </a:cubicBezTo>
                  <a:cubicBezTo>
                    <a:pt x="3" y="252"/>
                    <a:pt x="0" y="270"/>
                    <a:pt x="1" y="289"/>
                  </a:cubicBezTo>
                  <a:cubicBezTo>
                    <a:pt x="1" y="297"/>
                    <a:pt x="3" y="303"/>
                    <a:pt x="6" y="311"/>
                  </a:cubicBezTo>
                  <a:cubicBezTo>
                    <a:pt x="8" y="318"/>
                    <a:pt x="12" y="325"/>
                    <a:pt x="17" y="330"/>
                  </a:cubicBezTo>
                  <a:cubicBezTo>
                    <a:pt x="27" y="345"/>
                    <a:pt x="43" y="358"/>
                    <a:pt x="60" y="363"/>
                  </a:cubicBezTo>
                  <a:cubicBezTo>
                    <a:pt x="86" y="369"/>
                    <a:pt x="111" y="374"/>
                    <a:pt x="137" y="378"/>
                  </a:cubicBezTo>
                  <a:cubicBezTo>
                    <a:pt x="147" y="379"/>
                    <a:pt x="156" y="380"/>
                    <a:pt x="165" y="380"/>
                  </a:cubicBezTo>
                  <a:cubicBezTo>
                    <a:pt x="175" y="380"/>
                    <a:pt x="184" y="379"/>
                    <a:pt x="193" y="378"/>
                  </a:cubicBezTo>
                  <a:lnTo>
                    <a:pt x="193" y="378"/>
                  </a:lnTo>
                  <a:cubicBezTo>
                    <a:pt x="196" y="378"/>
                    <a:pt x="200" y="379"/>
                    <a:pt x="203" y="379"/>
                  </a:cubicBezTo>
                  <a:cubicBezTo>
                    <a:pt x="204" y="379"/>
                    <a:pt x="206" y="379"/>
                    <a:pt x="207" y="379"/>
                  </a:cubicBezTo>
                  <a:cubicBezTo>
                    <a:pt x="223" y="379"/>
                    <a:pt x="240" y="378"/>
                    <a:pt x="255" y="374"/>
                  </a:cubicBezTo>
                  <a:cubicBezTo>
                    <a:pt x="298" y="367"/>
                    <a:pt x="338" y="337"/>
                    <a:pt x="361" y="300"/>
                  </a:cubicBezTo>
                  <a:cubicBezTo>
                    <a:pt x="369" y="286"/>
                    <a:pt x="381" y="261"/>
                    <a:pt x="385" y="243"/>
                  </a:cubicBezTo>
                  <a:cubicBezTo>
                    <a:pt x="388" y="226"/>
                    <a:pt x="391" y="208"/>
                    <a:pt x="394" y="191"/>
                  </a:cubicBezTo>
                  <a:cubicBezTo>
                    <a:pt x="394" y="187"/>
                    <a:pt x="394" y="184"/>
                    <a:pt x="394" y="180"/>
                  </a:cubicBezTo>
                  <a:cubicBezTo>
                    <a:pt x="393" y="165"/>
                    <a:pt x="391" y="151"/>
                    <a:pt x="390" y="137"/>
                  </a:cubicBezTo>
                  <a:cubicBezTo>
                    <a:pt x="387" y="122"/>
                    <a:pt x="382" y="109"/>
                    <a:pt x="374" y="96"/>
                  </a:cubicBezTo>
                  <a:cubicBezTo>
                    <a:pt x="366" y="84"/>
                    <a:pt x="358" y="73"/>
                    <a:pt x="350" y="63"/>
                  </a:cubicBezTo>
                  <a:cubicBezTo>
                    <a:pt x="350" y="61"/>
                    <a:pt x="349" y="60"/>
                    <a:pt x="348" y="60"/>
                  </a:cubicBezTo>
                  <a:cubicBezTo>
                    <a:pt x="338" y="50"/>
                    <a:pt x="321" y="37"/>
                    <a:pt x="313" y="31"/>
                  </a:cubicBezTo>
                  <a:cubicBezTo>
                    <a:pt x="300" y="22"/>
                    <a:pt x="283" y="14"/>
                    <a:pt x="269" y="9"/>
                  </a:cubicBezTo>
                  <a:cubicBezTo>
                    <a:pt x="267" y="8"/>
                    <a:pt x="265" y="8"/>
                    <a:pt x="262" y="7"/>
                  </a:cubicBezTo>
                  <a:cubicBezTo>
                    <a:pt x="250" y="4"/>
                    <a:pt x="237" y="1"/>
                    <a:pt x="224" y="1"/>
                  </a:cubicBezTo>
                  <a:cubicBezTo>
                    <a:pt x="223" y="1"/>
                    <a:pt x="221" y="0"/>
                    <a:pt x="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3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839" name="Google Shape;839;p34"/>
          <p:cNvSpPr txBox="1"/>
          <p:nvPr>
            <p:ph idx="2" type="title"/>
          </p:nvPr>
        </p:nvSpPr>
        <p:spPr>
          <a:xfrm>
            <a:off x="895550" y="2438175"/>
            <a:ext cx="2075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0" name="Google Shape;840;p34"/>
          <p:cNvSpPr txBox="1"/>
          <p:nvPr>
            <p:ph idx="1" type="subTitle"/>
          </p:nvPr>
        </p:nvSpPr>
        <p:spPr>
          <a:xfrm>
            <a:off x="895550" y="2870638"/>
            <a:ext cx="20742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1" name="Google Shape;841;p34"/>
          <p:cNvSpPr txBox="1"/>
          <p:nvPr>
            <p:ph idx="3" type="title"/>
          </p:nvPr>
        </p:nvSpPr>
        <p:spPr>
          <a:xfrm>
            <a:off x="3534162" y="2438175"/>
            <a:ext cx="2075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2" name="Google Shape;842;p34"/>
          <p:cNvSpPr txBox="1"/>
          <p:nvPr>
            <p:ph idx="4" type="subTitle"/>
          </p:nvPr>
        </p:nvSpPr>
        <p:spPr>
          <a:xfrm>
            <a:off x="3534912" y="2870638"/>
            <a:ext cx="20742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34"/>
          <p:cNvSpPr txBox="1"/>
          <p:nvPr>
            <p:ph idx="5" type="title"/>
          </p:nvPr>
        </p:nvSpPr>
        <p:spPr>
          <a:xfrm>
            <a:off x="6172750" y="2438175"/>
            <a:ext cx="2075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4" name="Google Shape;844;p34"/>
          <p:cNvSpPr txBox="1"/>
          <p:nvPr>
            <p:ph idx="6" type="subTitle"/>
          </p:nvPr>
        </p:nvSpPr>
        <p:spPr>
          <a:xfrm>
            <a:off x="6172748" y="2870638"/>
            <a:ext cx="20742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34"/>
          <p:cNvSpPr/>
          <p:nvPr/>
        </p:nvSpPr>
        <p:spPr>
          <a:xfrm>
            <a:off x="1158565" y="4617497"/>
            <a:ext cx="187445" cy="237815"/>
          </a:xfrm>
          <a:custGeom>
            <a:rect b="b" l="l" r="r" t="t"/>
            <a:pathLst>
              <a:path extrusionOk="0" h="807" w="636">
                <a:moveTo>
                  <a:pt x="380" y="1"/>
                </a:moveTo>
                <a:cubicBezTo>
                  <a:pt x="345" y="1"/>
                  <a:pt x="309" y="15"/>
                  <a:pt x="283" y="46"/>
                </a:cubicBezTo>
                <a:lnTo>
                  <a:pt x="44" y="322"/>
                </a:lnTo>
                <a:cubicBezTo>
                  <a:pt x="0" y="373"/>
                  <a:pt x="2" y="449"/>
                  <a:pt x="50" y="497"/>
                </a:cubicBezTo>
                <a:lnTo>
                  <a:pt x="318" y="768"/>
                </a:lnTo>
                <a:cubicBezTo>
                  <a:pt x="344" y="794"/>
                  <a:pt x="377" y="806"/>
                  <a:pt x="410" y="806"/>
                </a:cubicBezTo>
                <a:cubicBezTo>
                  <a:pt x="453" y="806"/>
                  <a:pt x="496" y="785"/>
                  <a:pt x="520" y="743"/>
                </a:cubicBezTo>
                <a:lnTo>
                  <a:pt x="612" y="590"/>
                </a:lnTo>
                <a:cubicBezTo>
                  <a:pt x="631" y="559"/>
                  <a:pt x="635" y="520"/>
                  <a:pt x="625" y="486"/>
                </a:cubicBezTo>
                <a:lnTo>
                  <a:pt x="504" y="92"/>
                </a:lnTo>
                <a:cubicBezTo>
                  <a:pt x="486" y="34"/>
                  <a:pt x="433" y="1"/>
                  <a:pt x="3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34"/>
          <p:cNvSpPr/>
          <p:nvPr/>
        </p:nvSpPr>
        <p:spPr>
          <a:xfrm>
            <a:off x="8073034" y="4464012"/>
            <a:ext cx="103154" cy="105204"/>
          </a:xfrm>
          <a:custGeom>
            <a:rect b="b" l="l" r="r" t="t"/>
            <a:pathLst>
              <a:path extrusionOk="0" h="357" w="350">
                <a:moveTo>
                  <a:pt x="153" y="1"/>
                </a:moveTo>
                <a:cubicBezTo>
                  <a:pt x="63" y="1"/>
                  <a:pt x="0" y="92"/>
                  <a:pt x="33" y="176"/>
                </a:cubicBezTo>
                <a:lnTo>
                  <a:pt x="69" y="273"/>
                </a:lnTo>
                <a:cubicBezTo>
                  <a:pt x="90" y="327"/>
                  <a:pt x="140" y="357"/>
                  <a:pt x="190" y="357"/>
                </a:cubicBezTo>
                <a:cubicBezTo>
                  <a:pt x="226" y="357"/>
                  <a:pt x="262" y="342"/>
                  <a:pt x="288" y="312"/>
                </a:cubicBezTo>
                <a:lnTo>
                  <a:pt x="318" y="275"/>
                </a:lnTo>
                <a:cubicBezTo>
                  <a:pt x="339" y="252"/>
                  <a:pt x="350" y="223"/>
                  <a:pt x="350" y="191"/>
                </a:cubicBezTo>
                <a:lnTo>
                  <a:pt x="350" y="131"/>
                </a:lnTo>
                <a:cubicBezTo>
                  <a:pt x="350" y="58"/>
                  <a:pt x="292" y="1"/>
                  <a:pt x="22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34"/>
          <p:cNvSpPr/>
          <p:nvPr/>
        </p:nvSpPr>
        <p:spPr>
          <a:xfrm>
            <a:off x="720012" y="4957319"/>
            <a:ext cx="111406" cy="96069"/>
          </a:xfrm>
          <a:custGeom>
            <a:rect b="b" l="l" r="r" t="t"/>
            <a:pathLst>
              <a:path extrusionOk="0" h="326" w="378">
                <a:moveTo>
                  <a:pt x="228" y="0"/>
                </a:moveTo>
                <a:cubicBezTo>
                  <a:pt x="201" y="0"/>
                  <a:pt x="174" y="9"/>
                  <a:pt x="151" y="26"/>
                </a:cubicBezTo>
                <a:lnTo>
                  <a:pt x="63" y="92"/>
                </a:lnTo>
                <a:cubicBezTo>
                  <a:pt x="20" y="124"/>
                  <a:pt x="1" y="181"/>
                  <a:pt x="17" y="232"/>
                </a:cubicBezTo>
                <a:lnTo>
                  <a:pt x="17" y="233"/>
                </a:lnTo>
                <a:cubicBezTo>
                  <a:pt x="34" y="290"/>
                  <a:pt x="86" y="325"/>
                  <a:pt x="141" y="325"/>
                </a:cubicBezTo>
                <a:cubicBezTo>
                  <a:pt x="165" y="325"/>
                  <a:pt x="190" y="318"/>
                  <a:pt x="212" y="303"/>
                </a:cubicBezTo>
                <a:lnTo>
                  <a:pt x="303" y="243"/>
                </a:lnTo>
                <a:cubicBezTo>
                  <a:pt x="362" y="203"/>
                  <a:pt x="378" y="124"/>
                  <a:pt x="340" y="66"/>
                </a:cubicBezTo>
                <a:lnTo>
                  <a:pt x="337" y="61"/>
                </a:lnTo>
                <a:cubicBezTo>
                  <a:pt x="312" y="21"/>
                  <a:pt x="271" y="0"/>
                  <a:pt x="2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34"/>
          <p:cNvSpPr/>
          <p:nvPr/>
        </p:nvSpPr>
        <p:spPr>
          <a:xfrm>
            <a:off x="7603594" y="4604381"/>
            <a:ext cx="128819" cy="137551"/>
          </a:xfrm>
          <a:custGeom>
            <a:rect b="b" l="l" r="r" t="t"/>
            <a:pathLst>
              <a:path extrusionOk="0" h="630" w="590">
                <a:moveTo>
                  <a:pt x="303" y="0"/>
                </a:moveTo>
                <a:cubicBezTo>
                  <a:pt x="261" y="0"/>
                  <a:pt x="219" y="21"/>
                  <a:pt x="194" y="61"/>
                </a:cubicBezTo>
                <a:lnTo>
                  <a:pt x="26" y="324"/>
                </a:lnTo>
                <a:cubicBezTo>
                  <a:pt x="2" y="363"/>
                  <a:pt x="0" y="414"/>
                  <a:pt x="22" y="455"/>
                </a:cubicBezTo>
                <a:lnTo>
                  <a:pt x="80" y="561"/>
                </a:lnTo>
                <a:cubicBezTo>
                  <a:pt x="103" y="604"/>
                  <a:pt x="147" y="629"/>
                  <a:pt x="193" y="629"/>
                </a:cubicBezTo>
                <a:cubicBezTo>
                  <a:pt x="216" y="629"/>
                  <a:pt x="240" y="623"/>
                  <a:pt x="261" y="609"/>
                </a:cubicBezTo>
                <a:lnTo>
                  <a:pt x="510" y="457"/>
                </a:lnTo>
                <a:cubicBezTo>
                  <a:pt x="571" y="419"/>
                  <a:pt x="590" y="338"/>
                  <a:pt x="551" y="278"/>
                </a:cubicBezTo>
                <a:lnTo>
                  <a:pt x="412" y="60"/>
                </a:lnTo>
                <a:cubicBezTo>
                  <a:pt x="386" y="20"/>
                  <a:pt x="344" y="0"/>
                  <a:pt x="3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34"/>
          <p:cNvSpPr/>
          <p:nvPr/>
        </p:nvSpPr>
        <p:spPr>
          <a:xfrm flipH="1" rot="10800000">
            <a:off x="7877182" y="0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0" name="Google Shape;850;p34"/>
          <p:cNvGrpSpPr/>
          <p:nvPr/>
        </p:nvGrpSpPr>
        <p:grpSpPr>
          <a:xfrm rot="10800000">
            <a:off x="8621387" y="137346"/>
            <a:ext cx="357829" cy="357856"/>
            <a:chOff x="3173684" y="4366766"/>
            <a:chExt cx="270672" cy="270672"/>
          </a:xfrm>
        </p:grpSpPr>
        <p:sp>
          <p:nvSpPr>
            <p:cNvPr id="851" name="Google Shape;851;p34"/>
            <p:cNvSpPr/>
            <p:nvPr/>
          </p:nvSpPr>
          <p:spPr>
            <a:xfrm>
              <a:off x="3173684" y="460214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2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2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291389" y="4602146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2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2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409032" y="460214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2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2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173684" y="4484440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291389" y="4484440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3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3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409032" y="4484440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173684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7" y="1131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4"/>
            <p:cNvSpPr/>
            <p:nvPr/>
          </p:nvSpPr>
          <p:spPr>
            <a:xfrm>
              <a:off x="3291358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8" y="1131"/>
                    <a:pt x="1130" y="877"/>
                    <a:pt x="1130" y="565"/>
                  </a:cubicBezTo>
                  <a:cubicBezTo>
                    <a:pt x="1130" y="253"/>
                    <a:pt x="878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4"/>
            <p:cNvSpPr/>
            <p:nvPr/>
          </p:nvSpPr>
          <p:spPr>
            <a:xfrm>
              <a:off x="3409032" y="436676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1"/>
                    <a:pt x="566" y="1131"/>
                  </a:cubicBezTo>
                  <a:cubicBezTo>
                    <a:pt x="878" y="1131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" name="Google Shape;860;p34"/>
          <p:cNvGrpSpPr/>
          <p:nvPr/>
        </p:nvGrpSpPr>
        <p:grpSpPr>
          <a:xfrm>
            <a:off x="8129652" y="733242"/>
            <a:ext cx="761855" cy="230678"/>
            <a:chOff x="3326776" y="5066351"/>
            <a:chExt cx="404510" cy="122480"/>
          </a:xfrm>
        </p:grpSpPr>
        <p:sp>
          <p:nvSpPr>
            <p:cNvPr id="861" name="Google Shape;861;p34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4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3" name="Google Shape;863;p34"/>
          <p:cNvSpPr/>
          <p:nvPr/>
        </p:nvSpPr>
        <p:spPr>
          <a:xfrm>
            <a:off x="8554617" y="4806627"/>
            <a:ext cx="122269" cy="131656"/>
          </a:xfrm>
          <a:custGeom>
            <a:rect b="b" l="l" r="r" t="t"/>
            <a:pathLst>
              <a:path extrusionOk="0" h="603" w="560">
                <a:moveTo>
                  <a:pt x="419" y="0"/>
                </a:moveTo>
                <a:cubicBezTo>
                  <a:pt x="412" y="0"/>
                  <a:pt x="404" y="1"/>
                  <a:pt x="396" y="2"/>
                </a:cubicBezTo>
                <a:lnTo>
                  <a:pt x="106" y="56"/>
                </a:lnTo>
                <a:cubicBezTo>
                  <a:pt x="44" y="66"/>
                  <a:pt x="0" y="119"/>
                  <a:pt x="0" y="182"/>
                </a:cubicBezTo>
                <a:lnTo>
                  <a:pt x="0" y="473"/>
                </a:lnTo>
                <a:cubicBezTo>
                  <a:pt x="0" y="544"/>
                  <a:pt x="58" y="603"/>
                  <a:pt x="129" y="603"/>
                </a:cubicBezTo>
                <a:lnTo>
                  <a:pt x="370" y="603"/>
                </a:lnTo>
                <a:cubicBezTo>
                  <a:pt x="434" y="603"/>
                  <a:pt x="488" y="556"/>
                  <a:pt x="497" y="492"/>
                </a:cubicBezTo>
                <a:lnTo>
                  <a:pt x="548" y="148"/>
                </a:lnTo>
                <a:cubicBezTo>
                  <a:pt x="559" y="69"/>
                  <a:pt x="496" y="0"/>
                  <a:pt x="4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4" name="Google Shape;864;p34"/>
          <p:cNvGrpSpPr/>
          <p:nvPr/>
        </p:nvGrpSpPr>
        <p:grpSpPr>
          <a:xfrm rot="-2199935">
            <a:off x="-106727" y="3747811"/>
            <a:ext cx="697909" cy="997818"/>
            <a:chOff x="1454195" y="1382913"/>
            <a:chExt cx="73893" cy="105660"/>
          </a:xfrm>
        </p:grpSpPr>
        <p:sp>
          <p:nvSpPr>
            <p:cNvPr id="865" name="Google Shape;865;p34"/>
            <p:cNvSpPr/>
            <p:nvPr/>
          </p:nvSpPr>
          <p:spPr>
            <a:xfrm>
              <a:off x="1505995" y="1451002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4"/>
            <p:cNvSpPr/>
            <p:nvPr/>
          </p:nvSpPr>
          <p:spPr>
            <a:xfrm>
              <a:off x="1454195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4"/>
            <p:cNvSpPr/>
            <p:nvPr/>
          </p:nvSpPr>
          <p:spPr>
            <a:xfrm>
              <a:off x="1516293" y="1382913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8" name="Google Shape;868;p34"/>
          <p:cNvSpPr/>
          <p:nvPr/>
        </p:nvSpPr>
        <p:spPr>
          <a:xfrm>
            <a:off x="5874325" y="4518826"/>
            <a:ext cx="1209897" cy="1210047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rgbClr val="BC67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9" name="Google Shape;869;p34"/>
          <p:cNvCxnSpPr/>
          <p:nvPr/>
        </p:nvCxnSpPr>
        <p:spPr>
          <a:xfrm>
            <a:off x="4972650" y="3623825"/>
            <a:ext cx="0" cy="262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3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872" name="Google Shape;872;p35"/>
          <p:cNvSpPr txBox="1"/>
          <p:nvPr>
            <p:ph idx="2" type="title"/>
          </p:nvPr>
        </p:nvSpPr>
        <p:spPr>
          <a:xfrm>
            <a:off x="1994034" y="1654250"/>
            <a:ext cx="2165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3" name="Google Shape;873;p35"/>
          <p:cNvSpPr txBox="1"/>
          <p:nvPr>
            <p:ph idx="1" type="subTitle"/>
          </p:nvPr>
        </p:nvSpPr>
        <p:spPr>
          <a:xfrm>
            <a:off x="1994050" y="2097925"/>
            <a:ext cx="21654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4" name="Google Shape;874;p35"/>
          <p:cNvSpPr txBox="1"/>
          <p:nvPr>
            <p:ph idx="3" type="title"/>
          </p:nvPr>
        </p:nvSpPr>
        <p:spPr>
          <a:xfrm>
            <a:off x="5424535" y="1654250"/>
            <a:ext cx="2165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5" name="Google Shape;875;p35"/>
          <p:cNvSpPr txBox="1"/>
          <p:nvPr>
            <p:ph idx="4" type="subTitle"/>
          </p:nvPr>
        </p:nvSpPr>
        <p:spPr>
          <a:xfrm>
            <a:off x="5424549" y="2097925"/>
            <a:ext cx="21654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35"/>
          <p:cNvSpPr txBox="1"/>
          <p:nvPr>
            <p:ph idx="5" type="title"/>
          </p:nvPr>
        </p:nvSpPr>
        <p:spPr>
          <a:xfrm>
            <a:off x="1994025" y="3290725"/>
            <a:ext cx="2165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7" name="Google Shape;877;p35"/>
          <p:cNvSpPr txBox="1"/>
          <p:nvPr>
            <p:ph idx="6" type="subTitle"/>
          </p:nvPr>
        </p:nvSpPr>
        <p:spPr>
          <a:xfrm>
            <a:off x="1994025" y="3734400"/>
            <a:ext cx="21654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35"/>
          <p:cNvSpPr txBox="1"/>
          <p:nvPr>
            <p:ph idx="7" type="title"/>
          </p:nvPr>
        </p:nvSpPr>
        <p:spPr>
          <a:xfrm>
            <a:off x="5424525" y="3290725"/>
            <a:ext cx="2165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9" name="Google Shape;879;p35"/>
          <p:cNvSpPr txBox="1"/>
          <p:nvPr>
            <p:ph idx="8" type="subTitle"/>
          </p:nvPr>
        </p:nvSpPr>
        <p:spPr>
          <a:xfrm>
            <a:off x="5424524" y="3734400"/>
            <a:ext cx="21654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35"/>
          <p:cNvSpPr/>
          <p:nvPr/>
        </p:nvSpPr>
        <p:spPr>
          <a:xfrm flipH="1">
            <a:off x="-849369" y="2938842"/>
            <a:ext cx="1822730" cy="1822543"/>
          </a:xfrm>
          <a:custGeom>
            <a:rect b="b" l="l" r="r" t="t"/>
            <a:pathLst>
              <a:path extrusionOk="0" h="9750" w="9751">
                <a:moveTo>
                  <a:pt x="4875" y="2322"/>
                </a:moveTo>
                <a:cubicBezTo>
                  <a:pt x="6283" y="2322"/>
                  <a:pt x="7428" y="3467"/>
                  <a:pt x="7428" y="4875"/>
                </a:cubicBezTo>
                <a:cubicBezTo>
                  <a:pt x="7428" y="6282"/>
                  <a:pt x="6283" y="7427"/>
                  <a:pt x="4875" y="7427"/>
                </a:cubicBezTo>
                <a:cubicBezTo>
                  <a:pt x="3468" y="7427"/>
                  <a:pt x="2323" y="6282"/>
                  <a:pt x="2323" y="4875"/>
                </a:cubicBezTo>
                <a:cubicBezTo>
                  <a:pt x="2323" y="3467"/>
                  <a:pt x="3468" y="2322"/>
                  <a:pt x="4875" y="2322"/>
                </a:cubicBezTo>
                <a:close/>
                <a:moveTo>
                  <a:pt x="4875" y="0"/>
                </a:moveTo>
                <a:cubicBezTo>
                  <a:pt x="2188" y="0"/>
                  <a:pt x="0" y="2186"/>
                  <a:pt x="0" y="4875"/>
                </a:cubicBezTo>
                <a:cubicBezTo>
                  <a:pt x="0" y="7563"/>
                  <a:pt x="2188" y="9749"/>
                  <a:pt x="4875" y="9749"/>
                </a:cubicBezTo>
                <a:cubicBezTo>
                  <a:pt x="7563" y="9749"/>
                  <a:pt x="9750" y="7563"/>
                  <a:pt x="9750" y="4875"/>
                </a:cubicBezTo>
                <a:cubicBezTo>
                  <a:pt x="9750" y="2186"/>
                  <a:pt x="7563" y="0"/>
                  <a:pt x="48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1" name="Google Shape;881;p35"/>
          <p:cNvGrpSpPr/>
          <p:nvPr/>
        </p:nvGrpSpPr>
        <p:grpSpPr>
          <a:xfrm flipH="1" rot="8100000">
            <a:off x="534613" y="4175054"/>
            <a:ext cx="697911" cy="997822"/>
            <a:chOff x="1454195" y="1382913"/>
            <a:chExt cx="73893" cy="105660"/>
          </a:xfrm>
        </p:grpSpPr>
        <p:sp>
          <p:nvSpPr>
            <p:cNvPr id="882" name="Google Shape;882;p35"/>
            <p:cNvSpPr/>
            <p:nvPr/>
          </p:nvSpPr>
          <p:spPr>
            <a:xfrm>
              <a:off x="1505995" y="1451002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1454195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1516293" y="1382913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" name="Google Shape;885;p35"/>
          <p:cNvSpPr/>
          <p:nvPr/>
        </p:nvSpPr>
        <p:spPr>
          <a:xfrm flipH="1">
            <a:off x="-1135641" y="4159138"/>
            <a:ext cx="2109000" cy="2109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35"/>
          <p:cNvSpPr/>
          <p:nvPr/>
        </p:nvSpPr>
        <p:spPr>
          <a:xfrm>
            <a:off x="8234547" y="600842"/>
            <a:ext cx="1822730" cy="1822543"/>
          </a:xfrm>
          <a:custGeom>
            <a:rect b="b" l="l" r="r" t="t"/>
            <a:pathLst>
              <a:path extrusionOk="0" h="9750" w="9751">
                <a:moveTo>
                  <a:pt x="4875" y="2322"/>
                </a:moveTo>
                <a:cubicBezTo>
                  <a:pt x="6283" y="2322"/>
                  <a:pt x="7428" y="3467"/>
                  <a:pt x="7428" y="4875"/>
                </a:cubicBezTo>
                <a:cubicBezTo>
                  <a:pt x="7428" y="6282"/>
                  <a:pt x="6283" y="7427"/>
                  <a:pt x="4875" y="7427"/>
                </a:cubicBezTo>
                <a:cubicBezTo>
                  <a:pt x="3468" y="7427"/>
                  <a:pt x="2323" y="6282"/>
                  <a:pt x="2323" y="4875"/>
                </a:cubicBezTo>
                <a:cubicBezTo>
                  <a:pt x="2323" y="3467"/>
                  <a:pt x="3468" y="2322"/>
                  <a:pt x="4875" y="2322"/>
                </a:cubicBezTo>
                <a:close/>
                <a:moveTo>
                  <a:pt x="4875" y="0"/>
                </a:moveTo>
                <a:cubicBezTo>
                  <a:pt x="2188" y="0"/>
                  <a:pt x="0" y="2186"/>
                  <a:pt x="0" y="4875"/>
                </a:cubicBezTo>
                <a:cubicBezTo>
                  <a:pt x="0" y="7563"/>
                  <a:pt x="2188" y="9749"/>
                  <a:pt x="4875" y="9749"/>
                </a:cubicBezTo>
                <a:cubicBezTo>
                  <a:pt x="7563" y="9749"/>
                  <a:pt x="9750" y="7563"/>
                  <a:pt x="9750" y="4875"/>
                </a:cubicBezTo>
                <a:cubicBezTo>
                  <a:pt x="9750" y="2186"/>
                  <a:pt x="7563" y="0"/>
                  <a:pt x="48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35"/>
          <p:cNvSpPr/>
          <p:nvPr/>
        </p:nvSpPr>
        <p:spPr>
          <a:xfrm rot="-8100000">
            <a:off x="8251123" y="1865609"/>
            <a:ext cx="187446" cy="237815"/>
          </a:xfrm>
          <a:custGeom>
            <a:rect b="b" l="l" r="r" t="t"/>
            <a:pathLst>
              <a:path extrusionOk="0" h="807" w="636">
                <a:moveTo>
                  <a:pt x="380" y="1"/>
                </a:moveTo>
                <a:cubicBezTo>
                  <a:pt x="345" y="1"/>
                  <a:pt x="309" y="15"/>
                  <a:pt x="283" y="46"/>
                </a:cubicBezTo>
                <a:lnTo>
                  <a:pt x="44" y="322"/>
                </a:lnTo>
                <a:cubicBezTo>
                  <a:pt x="0" y="373"/>
                  <a:pt x="2" y="449"/>
                  <a:pt x="50" y="497"/>
                </a:cubicBezTo>
                <a:lnTo>
                  <a:pt x="318" y="768"/>
                </a:lnTo>
                <a:cubicBezTo>
                  <a:pt x="344" y="794"/>
                  <a:pt x="377" y="806"/>
                  <a:pt x="410" y="806"/>
                </a:cubicBezTo>
                <a:cubicBezTo>
                  <a:pt x="453" y="806"/>
                  <a:pt x="496" y="785"/>
                  <a:pt x="520" y="743"/>
                </a:cubicBezTo>
                <a:lnTo>
                  <a:pt x="612" y="590"/>
                </a:lnTo>
                <a:cubicBezTo>
                  <a:pt x="631" y="559"/>
                  <a:pt x="635" y="520"/>
                  <a:pt x="625" y="486"/>
                </a:cubicBezTo>
                <a:lnTo>
                  <a:pt x="504" y="92"/>
                </a:lnTo>
                <a:cubicBezTo>
                  <a:pt x="486" y="34"/>
                  <a:pt x="433" y="1"/>
                  <a:pt x="3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35"/>
          <p:cNvSpPr/>
          <p:nvPr/>
        </p:nvSpPr>
        <p:spPr>
          <a:xfrm rot="-8100000">
            <a:off x="8798630" y="2178053"/>
            <a:ext cx="103154" cy="105204"/>
          </a:xfrm>
          <a:custGeom>
            <a:rect b="b" l="l" r="r" t="t"/>
            <a:pathLst>
              <a:path extrusionOk="0" h="357" w="350">
                <a:moveTo>
                  <a:pt x="153" y="1"/>
                </a:moveTo>
                <a:cubicBezTo>
                  <a:pt x="63" y="1"/>
                  <a:pt x="0" y="92"/>
                  <a:pt x="33" y="176"/>
                </a:cubicBezTo>
                <a:lnTo>
                  <a:pt x="69" y="273"/>
                </a:lnTo>
                <a:cubicBezTo>
                  <a:pt x="90" y="327"/>
                  <a:pt x="140" y="357"/>
                  <a:pt x="190" y="357"/>
                </a:cubicBezTo>
                <a:cubicBezTo>
                  <a:pt x="226" y="357"/>
                  <a:pt x="262" y="342"/>
                  <a:pt x="288" y="312"/>
                </a:cubicBezTo>
                <a:lnTo>
                  <a:pt x="318" y="275"/>
                </a:lnTo>
                <a:cubicBezTo>
                  <a:pt x="339" y="252"/>
                  <a:pt x="350" y="223"/>
                  <a:pt x="350" y="191"/>
                </a:cubicBezTo>
                <a:lnTo>
                  <a:pt x="350" y="131"/>
                </a:lnTo>
                <a:cubicBezTo>
                  <a:pt x="350" y="58"/>
                  <a:pt x="292" y="1"/>
                  <a:pt x="22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35"/>
          <p:cNvSpPr/>
          <p:nvPr/>
        </p:nvSpPr>
        <p:spPr>
          <a:xfrm>
            <a:off x="8234550" y="1821138"/>
            <a:ext cx="2109000" cy="2109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36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892" name="Google Shape;892;p36"/>
          <p:cNvSpPr txBox="1"/>
          <p:nvPr>
            <p:ph idx="2" type="title"/>
          </p:nvPr>
        </p:nvSpPr>
        <p:spPr>
          <a:xfrm>
            <a:off x="720000" y="1715563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3" name="Google Shape;893;p36"/>
          <p:cNvSpPr txBox="1"/>
          <p:nvPr>
            <p:ph idx="1" type="subTitle"/>
          </p:nvPr>
        </p:nvSpPr>
        <p:spPr>
          <a:xfrm>
            <a:off x="720000" y="2195638"/>
            <a:ext cx="2305500" cy="6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4" name="Google Shape;894;p36"/>
          <p:cNvSpPr txBox="1"/>
          <p:nvPr>
            <p:ph idx="3" type="title"/>
          </p:nvPr>
        </p:nvSpPr>
        <p:spPr>
          <a:xfrm>
            <a:off x="3419269" y="1715563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5" name="Google Shape;895;p36"/>
          <p:cNvSpPr txBox="1"/>
          <p:nvPr>
            <p:ph idx="4" type="subTitle"/>
          </p:nvPr>
        </p:nvSpPr>
        <p:spPr>
          <a:xfrm>
            <a:off x="3419271" y="2195638"/>
            <a:ext cx="2305500" cy="6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6" name="Google Shape;896;p36"/>
          <p:cNvSpPr txBox="1"/>
          <p:nvPr>
            <p:ph idx="5" type="title"/>
          </p:nvPr>
        </p:nvSpPr>
        <p:spPr>
          <a:xfrm>
            <a:off x="720000" y="341830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7" name="Google Shape;897;p36"/>
          <p:cNvSpPr txBox="1"/>
          <p:nvPr>
            <p:ph idx="6" type="subTitle"/>
          </p:nvPr>
        </p:nvSpPr>
        <p:spPr>
          <a:xfrm>
            <a:off x="720000" y="3881000"/>
            <a:ext cx="2305500" cy="6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8" name="Google Shape;898;p36"/>
          <p:cNvSpPr txBox="1"/>
          <p:nvPr>
            <p:ph idx="7" type="title"/>
          </p:nvPr>
        </p:nvSpPr>
        <p:spPr>
          <a:xfrm>
            <a:off x="3419269" y="341830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9" name="Google Shape;899;p36"/>
          <p:cNvSpPr txBox="1"/>
          <p:nvPr>
            <p:ph idx="8" type="subTitle"/>
          </p:nvPr>
        </p:nvSpPr>
        <p:spPr>
          <a:xfrm>
            <a:off x="3419271" y="3881000"/>
            <a:ext cx="2305500" cy="6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0" name="Google Shape;900;p36"/>
          <p:cNvSpPr txBox="1"/>
          <p:nvPr>
            <p:ph idx="9" type="title"/>
          </p:nvPr>
        </p:nvSpPr>
        <p:spPr>
          <a:xfrm>
            <a:off x="6118545" y="1715563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1" name="Google Shape;901;p36"/>
          <p:cNvSpPr txBox="1"/>
          <p:nvPr>
            <p:ph idx="13" type="subTitle"/>
          </p:nvPr>
        </p:nvSpPr>
        <p:spPr>
          <a:xfrm>
            <a:off x="6118550" y="2195638"/>
            <a:ext cx="2305500" cy="6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2" name="Google Shape;902;p36"/>
          <p:cNvSpPr txBox="1"/>
          <p:nvPr>
            <p:ph idx="14" type="title"/>
          </p:nvPr>
        </p:nvSpPr>
        <p:spPr>
          <a:xfrm>
            <a:off x="6118545" y="341830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3" name="Google Shape;903;p36"/>
          <p:cNvSpPr txBox="1"/>
          <p:nvPr>
            <p:ph idx="15" type="subTitle"/>
          </p:nvPr>
        </p:nvSpPr>
        <p:spPr>
          <a:xfrm>
            <a:off x="6118550" y="3881000"/>
            <a:ext cx="2305500" cy="6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4" name="Google Shape;904;p36"/>
          <p:cNvSpPr/>
          <p:nvPr/>
        </p:nvSpPr>
        <p:spPr>
          <a:xfrm rot="2355753">
            <a:off x="8500435" y="711316"/>
            <a:ext cx="151287" cy="145112"/>
          </a:xfrm>
          <a:custGeom>
            <a:rect b="b" l="l" r="r" t="t"/>
            <a:pathLst>
              <a:path extrusionOk="0" h="611" w="637">
                <a:moveTo>
                  <a:pt x="463" y="0"/>
                </a:moveTo>
                <a:cubicBezTo>
                  <a:pt x="432" y="0"/>
                  <a:pt x="402" y="11"/>
                  <a:pt x="377" y="33"/>
                </a:cubicBezTo>
                <a:lnTo>
                  <a:pt x="74" y="302"/>
                </a:lnTo>
                <a:cubicBezTo>
                  <a:pt x="0" y="367"/>
                  <a:pt x="22" y="486"/>
                  <a:pt x="115" y="519"/>
                </a:cubicBezTo>
                <a:lnTo>
                  <a:pt x="339" y="602"/>
                </a:lnTo>
                <a:cubicBezTo>
                  <a:pt x="353" y="608"/>
                  <a:pt x="368" y="610"/>
                  <a:pt x="383" y="610"/>
                </a:cubicBezTo>
                <a:cubicBezTo>
                  <a:pt x="437" y="610"/>
                  <a:pt x="486" y="577"/>
                  <a:pt x="505" y="524"/>
                </a:cubicBezTo>
                <a:lnTo>
                  <a:pt x="619" y="202"/>
                </a:lnTo>
                <a:cubicBezTo>
                  <a:pt x="637" y="152"/>
                  <a:pt x="622" y="97"/>
                  <a:pt x="581" y="61"/>
                </a:cubicBezTo>
                <a:lnTo>
                  <a:pt x="547" y="32"/>
                </a:lnTo>
                <a:cubicBezTo>
                  <a:pt x="523" y="11"/>
                  <a:pt x="493" y="0"/>
                  <a:pt x="4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36"/>
          <p:cNvSpPr/>
          <p:nvPr/>
        </p:nvSpPr>
        <p:spPr>
          <a:xfrm rot="2355753">
            <a:off x="8709620" y="1367805"/>
            <a:ext cx="140125" cy="149625"/>
          </a:xfrm>
          <a:custGeom>
            <a:rect b="b" l="l" r="r" t="t"/>
            <a:pathLst>
              <a:path extrusionOk="0" h="630" w="590">
                <a:moveTo>
                  <a:pt x="303" y="0"/>
                </a:moveTo>
                <a:cubicBezTo>
                  <a:pt x="261" y="0"/>
                  <a:pt x="219" y="21"/>
                  <a:pt x="194" y="61"/>
                </a:cubicBezTo>
                <a:lnTo>
                  <a:pt x="26" y="324"/>
                </a:lnTo>
                <a:cubicBezTo>
                  <a:pt x="2" y="363"/>
                  <a:pt x="0" y="414"/>
                  <a:pt x="22" y="455"/>
                </a:cubicBezTo>
                <a:lnTo>
                  <a:pt x="80" y="561"/>
                </a:lnTo>
                <a:cubicBezTo>
                  <a:pt x="103" y="604"/>
                  <a:pt x="147" y="629"/>
                  <a:pt x="193" y="629"/>
                </a:cubicBezTo>
                <a:cubicBezTo>
                  <a:pt x="216" y="629"/>
                  <a:pt x="240" y="623"/>
                  <a:pt x="261" y="609"/>
                </a:cubicBezTo>
                <a:lnTo>
                  <a:pt x="510" y="457"/>
                </a:lnTo>
                <a:cubicBezTo>
                  <a:pt x="571" y="419"/>
                  <a:pt x="590" y="338"/>
                  <a:pt x="551" y="278"/>
                </a:cubicBezTo>
                <a:lnTo>
                  <a:pt x="412" y="60"/>
                </a:lnTo>
                <a:cubicBezTo>
                  <a:pt x="386" y="20"/>
                  <a:pt x="344" y="0"/>
                  <a:pt x="3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36"/>
          <p:cNvSpPr/>
          <p:nvPr/>
        </p:nvSpPr>
        <p:spPr>
          <a:xfrm rot="2355753">
            <a:off x="8768049" y="1837918"/>
            <a:ext cx="133000" cy="143212"/>
          </a:xfrm>
          <a:custGeom>
            <a:rect b="b" l="l" r="r" t="t"/>
            <a:pathLst>
              <a:path extrusionOk="0" h="603" w="560">
                <a:moveTo>
                  <a:pt x="419" y="0"/>
                </a:moveTo>
                <a:cubicBezTo>
                  <a:pt x="412" y="0"/>
                  <a:pt x="404" y="1"/>
                  <a:pt x="396" y="2"/>
                </a:cubicBezTo>
                <a:lnTo>
                  <a:pt x="106" y="56"/>
                </a:lnTo>
                <a:cubicBezTo>
                  <a:pt x="44" y="66"/>
                  <a:pt x="0" y="119"/>
                  <a:pt x="0" y="182"/>
                </a:cubicBezTo>
                <a:lnTo>
                  <a:pt x="0" y="473"/>
                </a:lnTo>
                <a:cubicBezTo>
                  <a:pt x="0" y="544"/>
                  <a:pt x="58" y="603"/>
                  <a:pt x="129" y="603"/>
                </a:cubicBezTo>
                <a:lnTo>
                  <a:pt x="370" y="603"/>
                </a:lnTo>
                <a:cubicBezTo>
                  <a:pt x="434" y="603"/>
                  <a:pt x="488" y="556"/>
                  <a:pt x="497" y="492"/>
                </a:cubicBezTo>
                <a:lnTo>
                  <a:pt x="548" y="148"/>
                </a:lnTo>
                <a:cubicBezTo>
                  <a:pt x="559" y="69"/>
                  <a:pt x="496" y="0"/>
                  <a:pt x="4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7" name="Google Shape;907;p36"/>
          <p:cNvGrpSpPr/>
          <p:nvPr/>
        </p:nvGrpSpPr>
        <p:grpSpPr>
          <a:xfrm flipH="1" rot="621979">
            <a:off x="304650" y="3831995"/>
            <a:ext cx="697906" cy="997827"/>
            <a:chOff x="1454195" y="1382913"/>
            <a:chExt cx="73893" cy="105660"/>
          </a:xfrm>
        </p:grpSpPr>
        <p:sp>
          <p:nvSpPr>
            <p:cNvPr id="908" name="Google Shape;908;p36"/>
            <p:cNvSpPr/>
            <p:nvPr/>
          </p:nvSpPr>
          <p:spPr>
            <a:xfrm>
              <a:off x="1505995" y="1451002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6"/>
            <p:cNvSpPr/>
            <p:nvPr/>
          </p:nvSpPr>
          <p:spPr>
            <a:xfrm>
              <a:off x="1454195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6"/>
            <p:cNvSpPr/>
            <p:nvPr/>
          </p:nvSpPr>
          <p:spPr>
            <a:xfrm>
              <a:off x="1516293" y="1382913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37"/>
          <p:cNvSpPr txBox="1"/>
          <p:nvPr>
            <p:ph hasCustomPrompt="1" type="title"/>
          </p:nvPr>
        </p:nvSpPr>
        <p:spPr>
          <a:xfrm rot="-232">
            <a:off x="805088" y="987238"/>
            <a:ext cx="44427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13" name="Google Shape;913;p37"/>
          <p:cNvSpPr txBox="1"/>
          <p:nvPr>
            <p:ph idx="1" type="subTitle"/>
          </p:nvPr>
        </p:nvSpPr>
        <p:spPr>
          <a:xfrm>
            <a:off x="805088" y="1925914"/>
            <a:ext cx="44427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14" name="Google Shape;914;p37"/>
          <p:cNvSpPr txBox="1"/>
          <p:nvPr>
            <p:ph hasCustomPrompt="1" idx="2" type="title"/>
          </p:nvPr>
        </p:nvSpPr>
        <p:spPr>
          <a:xfrm>
            <a:off x="805088" y="2831719"/>
            <a:ext cx="44427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15" name="Google Shape;915;p37"/>
          <p:cNvSpPr txBox="1"/>
          <p:nvPr>
            <p:ph idx="3" type="subTitle"/>
          </p:nvPr>
        </p:nvSpPr>
        <p:spPr>
          <a:xfrm>
            <a:off x="805088" y="3751412"/>
            <a:ext cx="44427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16" name="Google Shape;916;p37"/>
          <p:cNvSpPr/>
          <p:nvPr>
            <p:ph idx="4" type="pic"/>
          </p:nvPr>
        </p:nvSpPr>
        <p:spPr>
          <a:xfrm>
            <a:off x="5734842" y="675908"/>
            <a:ext cx="2488200" cy="3791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917" name="Google Shape;917;p37"/>
          <p:cNvSpPr/>
          <p:nvPr/>
        </p:nvSpPr>
        <p:spPr>
          <a:xfrm rot="10800000">
            <a:off x="7" y="-8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8" name="Google Shape;918;p37"/>
          <p:cNvGrpSpPr/>
          <p:nvPr/>
        </p:nvGrpSpPr>
        <p:grpSpPr>
          <a:xfrm flipH="1" rot="10800000">
            <a:off x="164791" y="137338"/>
            <a:ext cx="357829" cy="357856"/>
            <a:chOff x="3173684" y="4366766"/>
            <a:chExt cx="270672" cy="270672"/>
          </a:xfrm>
        </p:grpSpPr>
        <p:sp>
          <p:nvSpPr>
            <p:cNvPr id="919" name="Google Shape;919;p37"/>
            <p:cNvSpPr/>
            <p:nvPr/>
          </p:nvSpPr>
          <p:spPr>
            <a:xfrm>
              <a:off x="3173684" y="460214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2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2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3291389" y="4602146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2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2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3409032" y="460214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2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2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3173684" y="4484440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0"/>
                    <a:pt x="565" y="1130"/>
                  </a:cubicBezTo>
                  <a:cubicBezTo>
                    <a:pt x="877" y="1130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3291389" y="4484440"/>
              <a:ext cx="35262" cy="35293"/>
            </a:xfrm>
            <a:custGeom>
              <a:rect b="b" l="l" r="r" t="t"/>
              <a:pathLst>
                <a:path extrusionOk="0" h="1131" w="1130">
                  <a:moveTo>
                    <a:pt x="564" y="0"/>
                  </a:moveTo>
                  <a:cubicBezTo>
                    <a:pt x="252" y="0"/>
                    <a:pt x="0" y="253"/>
                    <a:pt x="0" y="565"/>
                  </a:cubicBezTo>
                  <a:cubicBezTo>
                    <a:pt x="0" y="877"/>
                    <a:pt x="252" y="1130"/>
                    <a:pt x="564" y="1130"/>
                  </a:cubicBezTo>
                  <a:cubicBezTo>
                    <a:pt x="876" y="1130"/>
                    <a:pt x="1129" y="877"/>
                    <a:pt x="1129" y="565"/>
                  </a:cubicBezTo>
                  <a:cubicBezTo>
                    <a:pt x="1129" y="253"/>
                    <a:pt x="876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3409032" y="4484440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0"/>
                    <a:pt x="566" y="1130"/>
                  </a:cubicBezTo>
                  <a:cubicBezTo>
                    <a:pt x="878" y="1130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3173684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7" y="1131"/>
                    <a:pt x="1130" y="877"/>
                    <a:pt x="1130" y="565"/>
                  </a:cubicBezTo>
                  <a:cubicBezTo>
                    <a:pt x="1130" y="253"/>
                    <a:pt x="877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3291358" y="4366766"/>
              <a:ext cx="35293" cy="35293"/>
            </a:xfrm>
            <a:custGeom>
              <a:rect b="b" l="l" r="r" t="t"/>
              <a:pathLst>
                <a:path extrusionOk="0" h="1131" w="1131">
                  <a:moveTo>
                    <a:pt x="565" y="0"/>
                  </a:moveTo>
                  <a:cubicBezTo>
                    <a:pt x="253" y="0"/>
                    <a:pt x="0" y="253"/>
                    <a:pt x="0" y="565"/>
                  </a:cubicBezTo>
                  <a:cubicBezTo>
                    <a:pt x="0" y="877"/>
                    <a:pt x="253" y="1131"/>
                    <a:pt x="565" y="1131"/>
                  </a:cubicBezTo>
                  <a:cubicBezTo>
                    <a:pt x="878" y="1131"/>
                    <a:pt x="1130" y="877"/>
                    <a:pt x="1130" y="565"/>
                  </a:cubicBezTo>
                  <a:cubicBezTo>
                    <a:pt x="1130" y="253"/>
                    <a:pt x="878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3409032" y="4366766"/>
              <a:ext cx="35324" cy="35293"/>
            </a:xfrm>
            <a:custGeom>
              <a:rect b="b" l="l" r="r" t="t"/>
              <a:pathLst>
                <a:path extrusionOk="0" h="1131" w="1132">
                  <a:moveTo>
                    <a:pt x="566" y="0"/>
                  </a:moveTo>
                  <a:cubicBezTo>
                    <a:pt x="254" y="0"/>
                    <a:pt x="1" y="253"/>
                    <a:pt x="1" y="565"/>
                  </a:cubicBezTo>
                  <a:cubicBezTo>
                    <a:pt x="1" y="877"/>
                    <a:pt x="254" y="1131"/>
                    <a:pt x="566" y="1131"/>
                  </a:cubicBezTo>
                  <a:cubicBezTo>
                    <a:pt x="878" y="1131"/>
                    <a:pt x="1131" y="877"/>
                    <a:pt x="1131" y="565"/>
                  </a:cubicBezTo>
                  <a:cubicBezTo>
                    <a:pt x="1131" y="253"/>
                    <a:pt x="878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28" name="Google Shape;928;p37"/>
          <p:cNvCxnSpPr/>
          <p:nvPr/>
        </p:nvCxnSpPr>
        <p:spPr>
          <a:xfrm rot="10800000">
            <a:off x="361775" y="714359"/>
            <a:ext cx="0" cy="262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29" name="Google Shape;929;p37"/>
          <p:cNvGrpSpPr/>
          <p:nvPr/>
        </p:nvGrpSpPr>
        <p:grpSpPr>
          <a:xfrm rot="-1243228">
            <a:off x="896574" y="27211"/>
            <a:ext cx="1017203" cy="702994"/>
            <a:chOff x="1759879" y="1393055"/>
            <a:chExt cx="133651" cy="92367"/>
          </a:xfrm>
        </p:grpSpPr>
        <p:sp>
          <p:nvSpPr>
            <p:cNvPr id="930" name="Google Shape;930;p37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1837517" y="1428753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1876055" y="1464358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TITLE_AND_TWO_COLUMNS_1"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38"/>
          <p:cNvSpPr txBox="1"/>
          <p:nvPr>
            <p:ph idx="1" type="subTitle"/>
          </p:nvPr>
        </p:nvSpPr>
        <p:spPr>
          <a:xfrm>
            <a:off x="1359925" y="3764400"/>
            <a:ext cx="2619900" cy="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6" name="Google Shape;936;p38"/>
          <p:cNvSpPr txBox="1"/>
          <p:nvPr>
            <p:ph idx="2" type="subTitle"/>
          </p:nvPr>
        </p:nvSpPr>
        <p:spPr>
          <a:xfrm>
            <a:off x="5164175" y="3764400"/>
            <a:ext cx="2619900" cy="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7" name="Google Shape;937;p38"/>
          <p:cNvSpPr txBox="1"/>
          <p:nvPr>
            <p:ph hasCustomPrompt="1" type="title"/>
          </p:nvPr>
        </p:nvSpPr>
        <p:spPr>
          <a:xfrm>
            <a:off x="1980025" y="2031050"/>
            <a:ext cx="13797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38" name="Google Shape;938;p38"/>
          <p:cNvSpPr txBox="1"/>
          <p:nvPr>
            <p:ph hasCustomPrompt="1" idx="3" type="title"/>
          </p:nvPr>
        </p:nvSpPr>
        <p:spPr>
          <a:xfrm>
            <a:off x="5786516" y="2031050"/>
            <a:ext cx="13797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39" name="Google Shape;939;p38"/>
          <p:cNvSpPr txBox="1"/>
          <p:nvPr>
            <p:ph idx="4"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940" name="Google Shape;940;p38"/>
          <p:cNvSpPr txBox="1"/>
          <p:nvPr>
            <p:ph idx="5" type="title"/>
          </p:nvPr>
        </p:nvSpPr>
        <p:spPr>
          <a:xfrm>
            <a:off x="1357679" y="3317450"/>
            <a:ext cx="2624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1" name="Google Shape;941;p38"/>
          <p:cNvSpPr txBox="1"/>
          <p:nvPr>
            <p:ph idx="6" type="title"/>
          </p:nvPr>
        </p:nvSpPr>
        <p:spPr>
          <a:xfrm>
            <a:off x="5164174" y="3317450"/>
            <a:ext cx="2624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2" name="Google Shape;942;p38"/>
          <p:cNvSpPr/>
          <p:nvPr/>
        </p:nvSpPr>
        <p:spPr>
          <a:xfrm flipH="1">
            <a:off x="-548724" y="1723701"/>
            <a:ext cx="1135723" cy="1135607"/>
          </a:xfrm>
          <a:custGeom>
            <a:rect b="b" l="l" r="r" t="t"/>
            <a:pathLst>
              <a:path extrusionOk="0" h="9750" w="9751">
                <a:moveTo>
                  <a:pt x="4875" y="2322"/>
                </a:moveTo>
                <a:cubicBezTo>
                  <a:pt x="6283" y="2322"/>
                  <a:pt x="7428" y="3467"/>
                  <a:pt x="7428" y="4875"/>
                </a:cubicBezTo>
                <a:cubicBezTo>
                  <a:pt x="7428" y="6282"/>
                  <a:pt x="6283" y="7427"/>
                  <a:pt x="4875" y="7427"/>
                </a:cubicBezTo>
                <a:cubicBezTo>
                  <a:pt x="3468" y="7427"/>
                  <a:pt x="2323" y="6282"/>
                  <a:pt x="2323" y="4875"/>
                </a:cubicBezTo>
                <a:cubicBezTo>
                  <a:pt x="2323" y="3467"/>
                  <a:pt x="3468" y="2322"/>
                  <a:pt x="4875" y="2322"/>
                </a:cubicBezTo>
                <a:close/>
                <a:moveTo>
                  <a:pt x="4875" y="0"/>
                </a:moveTo>
                <a:cubicBezTo>
                  <a:pt x="2188" y="0"/>
                  <a:pt x="0" y="2186"/>
                  <a:pt x="0" y="4875"/>
                </a:cubicBezTo>
                <a:cubicBezTo>
                  <a:pt x="0" y="7563"/>
                  <a:pt x="2188" y="9749"/>
                  <a:pt x="4875" y="9749"/>
                </a:cubicBezTo>
                <a:cubicBezTo>
                  <a:pt x="7563" y="9749"/>
                  <a:pt x="9750" y="7563"/>
                  <a:pt x="9750" y="4875"/>
                </a:cubicBezTo>
                <a:cubicBezTo>
                  <a:pt x="9750" y="2186"/>
                  <a:pt x="7563" y="0"/>
                  <a:pt x="48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38"/>
          <p:cNvSpPr/>
          <p:nvPr/>
        </p:nvSpPr>
        <p:spPr>
          <a:xfrm flipH="1" rot="8100000">
            <a:off x="540940" y="2681519"/>
            <a:ext cx="162407" cy="206048"/>
          </a:xfrm>
          <a:custGeom>
            <a:rect b="b" l="l" r="r" t="t"/>
            <a:pathLst>
              <a:path extrusionOk="0" h="807" w="636">
                <a:moveTo>
                  <a:pt x="380" y="1"/>
                </a:moveTo>
                <a:cubicBezTo>
                  <a:pt x="345" y="1"/>
                  <a:pt x="309" y="15"/>
                  <a:pt x="283" y="46"/>
                </a:cubicBezTo>
                <a:lnTo>
                  <a:pt x="44" y="322"/>
                </a:lnTo>
                <a:cubicBezTo>
                  <a:pt x="0" y="373"/>
                  <a:pt x="2" y="449"/>
                  <a:pt x="50" y="497"/>
                </a:cubicBezTo>
                <a:lnTo>
                  <a:pt x="318" y="768"/>
                </a:lnTo>
                <a:cubicBezTo>
                  <a:pt x="344" y="794"/>
                  <a:pt x="377" y="806"/>
                  <a:pt x="410" y="806"/>
                </a:cubicBezTo>
                <a:cubicBezTo>
                  <a:pt x="453" y="806"/>
                  <a:pt x="496" y="785"/>
                  <a:pt x="520" y="743"/>
                </a:cubicBezTo>
                <a:lnTo>
                  <a:pt x="612" y="590"/>
                </a:lnTo>
                <a:cubicBezTo>
                  <a:pt x="631" y="559"/>
                  <a:pt x="635" y="520"/>
                  <a:pt x="625" y="486"/>
                </a:cubicBezTo>
                <a:lnTo>
                  <a:pt x="504" y="92"/>
                </a:lnTo>
                <a:cubicBezTo>
                  <a:pt x="486" y="34"/>
                  <a:pt x="433" y="1"/>
                  <a:pt x="3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38"/>
          <p:cNvSpPr/>
          <p:nvPr/>
        </p:nvSpPr>
        <p:spPr>
          <a:xfrm flipH="1" rot="8100000">
            <a:off x="139600" y="2952228"/>
            <a:ext cx="89375" cy="91151"/>
          </a:xfrm>
          <a:custGeom>
            <a:rect b="b" l="l" r="r" t="t"/>
            <a:pathLst>
              <a:path extrusionOk="0" h="357" w="350">
                <a:moveTo>
                  <a:pt x="153" y="1"/>
                </a:moveTo>
                <a:cubicBezTo>
                  <a:pt x="63" y="1"/>
                  <a:pt x="0" y="92"/>
                  <a:pt x="33" y="176"/>
                </a:cubicBezTo>
                <a:lnTo>
                  <a:pt x="69" y="273"/>
                </a:lnTo>
                <a:cubicBezTo>
                  <a:pt x="90" y="327"/>
                  <a:pt x="140" y="357"/>
                  <a:pt x="190" y="357"/>
                </a:cubicBezTo>
                <a:cubicBezTo>
                  <a:pt x="226" y="357"/>
                  <a:pt x="262" y="342"/>
                  <a:pt x="288" y="312"/>
                </a:cubicBezTo>
                <a:lnTo>
                  <a:pt x="318" y="275"/>
                </a:lnTo>
                <a:cubicBezTo>
                  <a:pt x="339" y="252"/>
                  <a:pt x="350" y="223"/>
                  <a:pt x="350" y="191"/>
                </a:cubicBezTo>
                <a:lnTo>
                  <a:pt x="350" y="131"/>
                </a:lnTo>
                <a:cubicBezTo>
                  <a:pt x="350" y="58"/>
                  <a:pt x="292" y="1"/>
                  <a:pt x="22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38"/>
          <p:cNvSpPr/>
          <p:nvPr/>
        </p:nvSpPr>
        <p:spPr>
          <a:xfrm flipH="1">
            <a:off x="-727002" y="2484050"/>
            <a:ext cx="1314000" cy="1314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38"/>
          <p:cNvSpPr/>
          <p:nvPr/>
        </p:nvSpPr>
        <p:spPr>
          <a:xfrm>
            <a:off x="8685650" y="378608"/>
            <a:ext cx="1017219" cy="1017354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rgbClr val="BC67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7" name="Google Shape;947;p38"/>
          <p:cNvGrpSpPr/>
          <p:nvPr/>
        </p:nvGrpSpPr>
        <p:grpSpPr>
          <a:xfrm>
            <a:off x="8927945" y="-254482"/>
            <a:ext cx="216054" cy="1396274"/>
            <a:chOff x="5140036" y="4147208"/>
            <a:chExt cx="122292" cy="790329"/>
          </a:xfrm>
        </p:grpSpPr>
        <p:sp>
          <p:nvSpPr>
            <p:cNvPr id="948" name="Google Shape;948;p38"/>
            <p:cNvSpPr/>
            <p:nvPr/>
          </p:nvSpPr>
          <p:spPr>
            <a:xfrm>
              <a:off x="5140036" y="451836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8"/>
            <p:cNvSpPr/>
            <p:nvPr/>
          </p:nvSpPr>
          <p:spPr>
            <a:xfrm>
              <a:off x="5140036" y="4592971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8"/>
            <p:cNvSpPr/>
            <p:nvPr/>
          </p:nvSpPr>
          <p:spPr>
            <a:xfrm>
              <a:off x="5140036" y="4667583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2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8"/>
            <p:cNvSpPr/>
            <p:nvPr/>
          </p:nvSpPr>
          <p:spPr>
            <a:xfrm>
              <a:off x="5140036" y="4742194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8"/>
            <p:cNvSpPr/>
            <p:nvPr/>
          </p:nvSpPr>
          <p:spPr>
            <a:xfrm>
              <a:off x="5140036" y="4816805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8"/>
                    <a:pt x="0" y="3691"/>
                    <a:pt x="102" y="3792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8"/>
            <p:cNvSpPr/>
            <p:nvPr/>
          </p:nvSpPr>
          <p:spPr>
            <a:xfrm>
              <a:off x="5140036" y="4147208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7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8"/>
            <p:cNvSpPr/>
            <p:nvPr/>
          </p:nvSpPr>
          <p:spPr>
            <a:xfrm>
              <a:off x="5140036" y="4221788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2"/>
                    <a:pt x="3919" y="178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8"/>
            <p:cNvSpPr/>
            <p:nvPr/>
          </p:nvSpPr>
          <p:spPr>
            <a:xfrm>
              <a:off x="5140036" y="4296399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8"/>
            <p:cNvSpPr/>
            <p:nvPr/>
          </p:nvSpPr>
          <p:spPr>
            <a:xfrm>
              <a:off x="5140036" y="437101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8"/>
            <p:cNvSpPr/>
            <p:nvPr/>
          </p:nvSpPr>
          <p:spPr>
            <a:xfrm>
              <a:off x="5140036" y="4445590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4"/>
                  </a:cubicBezTo>
                  <a:cubicBezTo>
                    <a:pt x="152" y="3844"/>
                    <a:pt x="218" y="3870"/>
                    <a:pt x="285" y="3870"/>
                  </a:cubicBezTo>
                  <a:cubicBezTo>
                    <a:pt x="351" y="3870"/>
                    <a:pt x="417" y="3844"/>
                    <a:pt x="468" y="3794"/>
                  </a:cubicBezTo>
                  <a:lnTo>
                    <a:pt x="3818" y="443"/>
                  </a:lnTo>
                  <a:cubicBezTo>
                    <a:pt x="3919" y="342"/>
                    <a:pt x="3919" y="179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8" name="Google Shape;958;p38"/>
          <p:cNvSpPr/>
          <p:nvPr/>
        </p:nvSpPr>
        <p:spPr>
          <a:xfrm>
            <a:off x="8126776" y="4126276"/>
            <a:ext cx="1017226" cy="1017226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9" name="Google Shape;959;p38"/>
          <p:cNvGrpSpPr/>
          <p:nvPr/>
        </p:nvGrpSpPr>
        <p:grpSpPr>
          <a:xfrm>
            <a:off x="7987939" y="4738249"/>
            <a:ext cx="697902" cy="211314"/>
            <a:chOff x="3326776" y="5066351"/>
            <a:chExt cx="404510" cy="122480"/>
          </a:xfrm>
        </p:grpSpPr>
        <p:sp>
          <p:nvSpPr>
            <p:cNvPr id="960" name="Google Shape;960;p38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8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39"/>
          <p:cNvSpPr txBox="1"/>
          <p:nvPr>
            <p:ph type="ctrTitle"/>
          </p:nvPr>
        </p:nvSpPr>
        <p:spPr>
          <a:xfrm>
            <a:off x="720000" y="690638"/>
            <a:ext cx="4000500" cy="105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64" name="Google Shape;964;p39"/>
          <p:cNvSpPr txBox="1"/>
          <p:nvPr>
            <p:ph idx="1" type="subTitle"/>
          </p:nvPr>
        </p:nvSpPr>
        <p:spPr>
          <a:xfrm>
            <a:off x="720000" y="1676513"/>
            <a:ext cx="4000500" cy="11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5" name="Google Shape;965;p39"/>
          <p:cNvSpPr txBox="1"/>
          <p:nvPr>
            <p:ph idx="2" type="subTitle"/>
          </p:nvPr>
        </p:nvSpPr>
        <p:spPr>
          <a:xfrm rot="-962">
            <a:off x="720000" y="4147230"/>
            <a:ext cx="32166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2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6" name="Google Shape;966;p39"/>
          <p:cNvSpPr/>
          <p:nvPr>
            <p:ph idx="3" type="pic"/>
          </p:nvPr>
        </p:nvSpPr>
        <p:spPr>
          <a:xfrm>
            <a:off x="5314951" y="675900"/>
            <a:ext cx="2812800" cy="3791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1151238" y="3075625"/>
            <a:ext cx="3004800" cy="9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5"/>
          <p:cNvSpPr txBox="1"/>
          <p:nvPr>
            <p:ph idx="2" type="subTitle"/>
          </p:nvPr>
        </p:nvSpPr>
        <p:spPr>
          <a:xfrm>
            <a:off x="5233015" y="3075625"/>
            <a:ext cx="3004800" cy="9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83" name="Google Shape;83;p5"/>
          <p:cNvSpPr txBox="1"/>
          <p:nvPr>
            <p:ph idx="3" type="title"/>
          </p:nvPr>
        </p:nvSpPr>
        <p:spPr>
          <a:xfrm>
            <a:off x="1149047" y="2624125"/>
            <a:ext cx="3009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5"/>
          <p:cNvSpPr txBox="1"/>
          <p:nvPr>
            <p:ph idx="4" type="title"/>
          </p:nvPr>
        </p:nvSpPr>
        <p:spPr>
          <a:xfrm>
            <a:off x="5237838" y="2624125"/>
            <a:ext cx="29952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5"/>
          <p:cNvSpPr/>
          <p:nvPr/>
        </p:nvSpPr>
        <p:spPr>
          <a:xfrm flipH="1">
            <a:off x="7" y="3883200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" name="Google Shape;86;p5"/>
          <p:cNvGrpSpPr/>
          <p:nvPr/>
        </p:nvGrpSpPr>
        <p:grpSpPr>
          <a:xfrm flipH="1">
            <a:off x="719993" y="4738249"/>
            <a:ext cx="697902" cy="211314"/>
            <a:chOff x="3326776" y="5066351"/>
            <a:chExt cx="404510" cy="122480"/>
          </a:xfrm>
        </p:grpSpPr>
        <p:sp>
          <p:nvSpPr>
            <p:cNvPr id="87" name="Google Shape;87;p5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5"/>
          <p:cNvSpPr/>
          <p:nvPr/>
        </p:nvSpPr>
        <p:spPr>
          <a:xfrm>
            <a:off x="8564290" y="4670959"/>
            <a:ext cx="187445" cy="237815"/>
          </a:xfrm>
          <a:custGeom>
            <a:rect b="b" l="l" r="r" t="t"/>
            <a:pathLst>
              <a:path extrusionOk="0" h="807" w="636">
                <a:moveTo>
                  <a:pt x="380" y="1"/>
                </a:moveTo>
                <a:cubicBezTo>
                  <a:pt x="345" y="1"/>
                  <a:pt x="309" y="15"/>
                  <a:pt x="283" y="46"/>
                </a:cubicBezTo>
                <a:lnTo>
                  <a:pt x="44" y="322"/>
                </a:lnTo>
                <a:cubicBezTo>
                  <a:pt x="0" y="373"/>
                  <a:pt x="2" y="449"/>
                  <a:pt x="50" y="497"/>
                </a:cubicBezTo>
                <a:lnTo>
                  <a:pt x="318" y="768"/>
                </a:lnTo>
                <a:cubicBezTo>
                  <a:pt x="344" y="794"/>
                  <a:pt x="377" y="806"/>
                  <a:pt x="410" y="806"/>
                </a:cubicBezTo>
                <a:cubicBezTo>
                  <a:pt x="453" y="806"/>
                  <a:pt x="496" y="785"/>
                  <a:pt x="520" y="743"/>
                </a:cubicBezTo>
                <a:lnTo>
                  <a:pt x="612" y="590"/>
                </a:lnTo>
                <a:cubicBezTo>
                  <a:pt x="631" y="559"/>
                  <a:pt x="635" y="520"/>
                  <a:pt x="625" y="486"/>
                </a:cubicBezTo>
                <a:lnTo>
                  <a:pt x="504" y="92"/>
                </a:lnTo>
                <a:cubicBezTo>
                  <a:pt x="486" y="34"/>
                  <a:pt x="433" y="1"/>
                  <a:pt x="38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5"/>
          <p:cNvSpPr/>
          <p:nvPr/>
        </p:nvSpPr>
        <p:spPr>
          <a:xfrm>
            <a:off x="6840234" y="4747862"/>
            <a:ext cx="103154" cy="105204"/>
          </a:xfrm>
          <a:custGeom>
            <a:rect b="b" l="l" r="r" t="t"/>
            <a:pathLst>
              <a:path extrusionOk="0" h="357" w="350">
                <a:moveTo>
                  <a:pt x="153" y="1"/>
                </a:moveTo>
                <a:cubicBezTo>
                  <a:pt x="63" y="1"/>
                  <a:pt x="0" y="92"/>
                  <a:pt x="33" y="176"/>
                </a:cubicBezTo>
                <a:lnTo>
                  <a:pt x="69" y="273"/>
                </a:lnTo>
                <a:cubicBezTo>
                  <a:pt x="90" y="327"/>
                  <a:pt x="140" y="357"/>
                  <a:pt x="190" y="357"/>
                </a:cubicBezTo>
                <a:cubicBezTo>
                  <a:pt x="226" y="357"/>
                  <a:pt x="262" y="342"/>
                  <a:pt x="288" y="312"/>
                </a:cubicBezTo>
                <a:lnTo>
                  <a:pt x="318" y="275"/>
                </a:lnTo>
                <a:cubicBezTo>
                  <a:pt x="339" y="252"/>
                  <a:pt x="350" y="223"/>
                  <a:pt x="350" y="191"/>
                </a:cubicBezTo>
                <a:lnTo>
                  <a:pt x="350" y="131"/>
                </a:lnTo>
                <a:cubicBezTo>
                  <a:pt x="350" y="58"/>
                  <a:pt x="292" y="1"/>
                  <a:pt x="22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5"/>
          <p:cNvSpPr/>
          <p:nvPr/>
        </p:nvSpPr>
        <p:spPr>
          <a:xfrm>
            <a:off x="580919" y="3914431"/>
            <a:ext cx="139081" cy="133403"/>
          </a:xfrm>
          <a:custGeom>
            <a:rect b="b" l="l" r="r" t="t"/>
            <a:pathLst>
              <a:path extrusionOk="0" h="611" w="637">
                <a:moveTo>
                  <a:pt x="463" y="0"/>
                </a:moveTo>
                <a:cubicBezTo>
                  <a:pt x="432" y="0"/>
                  <a:pt x="402" y="11"/>
                  <a:pt x="377" y="33"/>
                </a:cubicBezTo>
                <a:lnTo>
                  <a:pt x="74" y="302"/>
                </a:lnTo>
                <a:cubicBezTo>
                  <a:pt x="0" y="367"/>
                  <a:pt x="22" y="486"/>
                  <a:pt x="115" y="519"/>
                </a:cubicBezTo>
                <a:lnTo>
                  <a:pt x="339" y="602"/>
                </a:lnTo>
                <a:cubicBezTo>
                  <a:pt x="353" y="608"/>
                  <a:pt x="368" y="610"/>
                  <a:pt x="383" y="610"/>
                </a:cubicBezTo>
                <a:cubicBezTo>
                  <a:pt x="437" y="610"/>
                  <a:pt x="486" y="577"/>
                  <a:pt x="505" y="524"/>
                </a:cubicBezTo>
                <a:lnTo>
                  <a:pt x="619" y="202"/>
                </a:lnTo>
                <a:cubicBezTo>
                  <a:pt x="637" y="152"/>
                  <a:pt x="622" y="97"/>
                  <a:pt x="581" y="61"/>
                </a:cubicBezTo>
                <a:lnTo>
                  <a:pt x="547" y="32"/>
                </a:lnTo>
                <a:cubicBezTo>
                  <a:pt x="523" y="11"/>
                  <a:pt x="493" y="0"/>
                  <a:pt x="4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368572" y="3458030"/>
            <a:ext cx="121396" cy="129473"/>
          </a:xfrm>
          <a:custGeom>
            <a:rect b="b" l="l" r="r" t="t"/>
            <a:pathLst>
              <a:path extrusionOk="0" h="593" w="556">
                <a:moveTo>
                  <a:pt x="131" y="1"/>
                </a:moveTo>
                <a:cubicBezTo>
                  <a:pt x="61" y="1"/>
                  <a:pt x="1" y="58"/>
                  <a:pt x="1" y="131"/>
                </a:cubicBezTo>
                <a:lnTo>
                  <a:pt x="1" y="462"/>
                </a:lnTo>
                <a:cubicBezTo>
                  <a:pt x="1" y="535"/>
                  <a:pt x="58" y="592"/>
                  <a:pt x="130" y="592"/>
                </a:cubicBezTo>
                <a:lnTo>
                  <a:pt x="345" y="592"/>
                </a:lnTo>
                <a:cubicBezTo>
                  <a:pt x="406" y="592"/>
                  <a:pt x="458" y="550"/>
                  <a:pt x="472" y="492"/>
                </a:cubicBezTo>
                <a:lnTo>
                  <a:pt x="539" y="200"/>
                </a:lnTo>
                <a:cubicBezTo>
                  <a:pt x="556" y="125"/>
                  <a:pt x="505" y="53"/>
                  <a:pt x="431" y="43"/>
                </a:cubicBezTo>
                <a:lnTo>
                  <a:pt x="148" y="2"/>
                </a:lnTo>
                <a:cubicBezTo>
                  <a:pt x="143" y="1"/>
                  <a:pt x="137" y="1"/>
                  <a:pt x="13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"/>
          <p:cNvSpPr/>
          <p:nvPr/>
        </p:nvSpPr>
        <p:spPr>
          <a:xfrm>
            <a:off x="6370794" y="4888231"/>
            <a:ext cx="128819" cy="137551"/>
          </a:xfrm>
          <a:custGeom>
            <a:rect b="b" l="l" r="r" t="t"/>
            <a:pathLst>
              <a:path extrusionOk="0" h="630" w="590">
                <a:moveTo>
                  <a:pt x="303" y="0"/>
                </a:moveTo>
                <a:cubicBezTo>
                  <a:pt x="261" y="0"/>
                  <a:pt x="219" y="21"/>
                  <a:pt x="194" y="61"/>
                </a:cubicBezTo>
                <a:lnTo>
                  <a:pt x="26" y="324"/>
                </a:lnTo>
                <a:cubicBezTo>
                  <a:pt x="2" y="363"/>
                  <a:pt x="0" y="414"/>
                  <a:pt x="22" y="455"/>
                </a:cubicBezTo>
                <a:lnTo>
                  <a:pt x="80" y="561"/>
                </a:lnTo>
                <a:cubicBezTo>
                  <a:pt x="103" y="604"/>
                  <a:pt x="147" y="629"/>
                  <a:pt x="193" y="629"/>
                </a:cubicBezTo>
                <a:cubicBezTo>
                  <a:pt x="216" y="629"/>
                  <a:pt x="240" y="623"/>
                  <a:pt x="261" y="609"/>
                </a:cubicBezTo>
                <a:lnTo>
                  <a:pt x="510" y="457"/>
                </a:lnTo>
                <a:cubicBezTo>
                  <a:pt x="571" y="419"/>
                  <a:pt x="590" y="338"/>
                  <a:pt x="551" y="278"/>
                </a:cubicBezTo>
                <a:lnTo>
                  <a:pt x="412" y="60"/>
                </a:lnTo>
                <a:cubicBezTo>
                  <a:pt x="386" y="20"/>
                  <a:pt x="344" y="0"/>
                  <a:pt x="3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5"/>
          <p:cNvSpPr/>
          <p:nvPr/>
        </p:nvSpPr>
        <p:spPr>
          <a:xfrm>
            <a:off x="8661549" y="3951744"/>
            <a:ext cx="111406" cy="96069"/>
          </a:xfrm>
          <a:custGeom>
            <a:rect b="b" l="l" r="r" t="t"/>
            <a:pathLst>
              <a:path extrusionOk="0" h="326" w="378">
                <a:moveTo>
                  <a:pt x="228" y="0"/>
                </a:moveTo>
                <a:cubicBezTo>
                  <a:pt x="201" y="0"/>
                  <a:pt x="174" y="9"/>
                  <a:pt x="151" y="26"/>
                </a:cubicBezTo>
                <a:lnTo>
                  <a:pt x="63" y="92"/>
                </a:lnTo>
                <a:cubicBezTo>
                  <a:pt x="20" y="124"/>
                  <a:pt x="1" y="181"/>
                  <a:pt x="17" y="232"/>
                </a:cubicBezTo>
                <a:lnTo>
                  <a:pt x="17" y="233"/>
                </a:lnTo>
                <a:cubicBezTo>
                  <a:pt x="34" y="290"/>
                  <a:pt x="86" y="325"/>
                  <a:pt x="141" y="325"/>
                </a:cubicBezTo>
                <a:cubicBezTo>
                  <a:pt x="165" y="325"/>
                  <a:pt x="190" y="318"/>
                  <a:pt x="212" y="303"/>
                </a:cubicBezTo>
                <a:lnTo>
                  <a:pt x="303" y="243"/>
                </a:lnTo>
                <a:cubicBezTo>
                  <a:pt x="362" y="203"/>
                  <a:pt x="378" y="124"/>
                  <a:pt x="340" y="66"/>
                </a:cubicBezTo>
                <a:lnTo>
                  <a:pt x="337" y="61"/>
                </a:lnTo>
                <a:cubicBezTo>
                  <a:pt x="312" y="21"/>
                  <a:pt x="271" y="0"/>
                  <a:pt x="22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grpSp>
        <p:nvGrpSpPr>
          <p:cNvPr id="97" name="Google Shape;97;p6"/>
          <p:cNvGrpSpPr/>
          <p:nvPr/>
        </p:nvGrpSpPr>
        <p:grpSpPr>
          <a:xfrm>
            <a:off x="7752994" y="-673176"/>
            <a:ext cx="1590705" cy="1567907"/>
            <a:chOff x="6065139" y="854051"/>
            <a:chExt cx="462240" cy="455562"/>
          </a:xfrm>
        </p:grpSpPr>
        <p:sp>
          <p:nvSpPr>
            <p:cNvPr id="98" name="Google Shape;98;p6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6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6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" name="Google Shape;179;p6"/>
          <p:cNvGrpSpPr/>
          <p:nvPr/>
        </p:nvGrpSpPr>
        <p:grpSpPr>
          <a:xfrm>
            <a:off x="7060694" y="47406"/>
            <a:ext cx="1893974" cy="1719772"/>
            <a:chOff x="1527137" y="1239628"/>
            <a:chExt cx="270688" cy="245794"/>
          </a:xfrm>
        </p:grpSpPr>
        <p:sp>
          <p:nvSpPr>
            <p:cNvPr id="180" name="Google Shape;180;p6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1527137" y="1239628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1565675" y="1275232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6"/>
          <p:cNvSpPr/>
          <p:nvPr/>
        </p:nvSpPr>
        <p:spPr>
          <a:xfrm>
            <a:off x="205459" y="4372661"/>
            <a:ext cx="461827" cy="461704"/>
          </a:xfrm>
          <a:custGeom>
            <a:rect b="b" l="l" r="r" t="t"/>
            <a:pathLst>
              <a:path extrusionOk="0" h="4081" w="4082">
                <a:moveTo>
                  <a:pt x="3131" y="170"/>
                </a:moveTo>
                <a:lnTo>
                  <a:pt x="3911" y="951"/>
                </a:lnTo>
                <a:lnTo>
                  <a:pt x="2821" y="2040"/>
                </a:lnTo>
                <a:lnTo>
                  <a:pt x="3911" y="3130"/>
                </a:lnTo>
                <a:lnTo>
                  <a:pt x="3131" y="3910"/>
                </a:lnTo>
                <a:lnTo>
                  <a:pt x="2041" y="2820"/>
                </a:lnTo>
                <a:lnTo>
                  <a:pt x="951" y="3910"/>
                </a:lnTo>
                <a:lnTo>
                  <a:pt x="171" y="3130"/>
                </a:lnTo>
                <a:lnTo>
                  <a:pt x="1261" y="2040"/>
                </a:lnTo>
                <a:lnTo>
                  <a:pt x="171" y="951"/>
                </a:lnTo>
                <a:lnTo>
                  <a:pt x="951" y="170"/>
                </a:lnTo>
                <a:lnTo>
                  <a:pt x="2041" y="1259"/>
                </a:lnTo>
                <a:lnTo>
                  <a:pt x="3131" y="170"/>
                </a:lnTo>
                <a:close/>
                <a:moveTo>
                  <a:pt x="951" y="0"/>
                </a:moveTo>
                <a:lnTo>
                  <a:pt x="1" y="951"/>
                </a:lnTo>
                <a:lnTo>
                  <a:pt x="1090" y="2040"/>
                </a:lnTo>
                <a:lnTo>
                  <a:pt x="1" y="3131"/>
                </a:lnTo>
                <a:lnTo>
                  <a:pt x="951" y="4081"/>
                </a:lnTo>
                <a:lnTo>
                  <a:pt x="2040" y="2990"/>
                </a:lnTo>
                <a:lnTo>
                  <a:pt x="3131" y="4081"/>
                </a:lnTo>
                <a:lnTo>
                  <a:pt x="4081" y="3131"/>
                </a:lnTo>
                <a:lnTo>
                  <a:pt x="2991" y="2040"/>
                </a:lnTo>
                <a:lnTo>
                  <a:pt x="4081" y="951"/>
                </a:lnTo>
                <a:lnTo>
                  <a:pt x="3131" y="0"/>
                </a:lnTo>
                <a:lnTo>
                  <a:pt x="2040" y="1090"/>
                </a:lnTo>
                <a:lnTo>
                  <a:pt x="95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6"/>
          <p:cNvSpPr/>
          <p:nvPr/>
        </p:nvSpPr>
        <p:spPr>
          <a:xfrm>
            <a:off x="735157" y="4573962"/>
            <a:ext cx="1590729" cy="1590542"/>
          </a:xfrm>
          <a:custGeom>
            <a:rect b="b" l="l" r="r" t="t"/>
            <a:pathLst>
              <a:path extrusionOk="0" h="9750" w="9751">
                <a:moveTo>
                  <a:pt x="4875" y="2322"/>
                </a:moveTo>
                <a:cubicBezTo>
                  <a:pt x="6283" y="2322"/>
                  <a:pt x="7428" y="3467"/>
                  <a:pt x="7428" y="4875"/>
                </a:cubicBezTo>
                <a:cubicBezTo>
                  <a:pt x="7428" y="6282"/>
                  <a:pt x="6283" y="7427"/>
                  <a:pt x="4875" y="7427"/>
                </a:cubicBezTo>
                <a:cubicBezTo>
                  <a:pt x="3468" y="7427"/>
                  <a:pt x="2323" y="6282"/>
                  <a:pt x="2323" y="4875"/>
                </a:cubicBezTo>
                <a:cubicBezTo>
                  <a:pt x="2323" y="3467"/>
                  <a:pt x="3468" y="2322"/>
                  <a:pt x="4875" y="2322"/>
                </a:cubicBezTo>
                <a:close/>
                <a:moveTo>
                  <a:pt x="4875" y="0"/>
                </a:moveTo>
                <a:cubicBezTo>
                  <a:pt x="2188" y="0"/>
                  <a:pt x="0" y="2186"/>
                  <a:pt x="0" y="4875"/>
                </a:cubicBezTo>
                <a:cubicBezTo>
                  <a:pt x="0" y="7563"/>
                  <a:pt x="2188" y="9749"/>
                  <a:pt x="4875" y="9749"/>
                </a:cubicBezTo>
                <a:cubicBezTo>
                  <a:pt x="7563" y="9749"/>
                  <a:pt x="9750" y="7563"/>
                  <a:pt x="9750" y="4875"/>
                </a:cubicBezTo>
                <a:cubicBezTo>
                  <a:pt x="9750" y="2186"/>
                  <a:pt x="7563" y="0"/>
                  <a:pt x="48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6"/>
          <p:cNvSpPr/>
          <p:nvPr/>
        </p:nvSpPr>
        <p:spPr>
          <a:xfrm>
            <a:off x="1110369" y="4949164"/>
            <a:ext cx="839982" cy="839969"/>
          </a:xfrm>
          <a:custGeom>
            <a:rect b="b" l="l" r="r" t="t"/>
            <a:pathLst>
              <a:path extrusionOk="0" h="5149" w="5149">
                <a:moveTo>
                  <a:pt x="2575" y="44"/>
                </a:moveTo>
                <a:cubicBezTo>
                  <a:pt x="3970" y="44"/>
                  <a:pt x="5106" y="1179"/>
                  <a:pt x="5106" y="2575"/>
                </a:cubicBezTo>
                <a:cubicBezTo>
                  <a:pt x="5106" y="3970"/>
                  <a:pt x="3970" y="5106"/>
                  <a:pt x="2575" y="5106"/>
                </a:cubicBezTo>
                <a:cubicBezTo>
                  <a:pt x="1180" y="5106"/>
                  <a:pt x="45" y="3970"/>
                  <a:pt x="45" y="2575"/>
                </a:cubicBezTo>
                <a:cubicBezTo>
                  <a:pt x="45" y="1179"/>
                  <a:pt x="1180" y="44"/>
                  <a:pt x="2575" y="44"/>
                </a:cubicBezTo>
                <a:close/>
                <a:moveTo>
                  <a:pt x="2575" y="0"/>
                </a:moveTo>
                <a:cubicBezTo>
                  <a:pt x="1156" y="0"/>
                  <a:pt x="1" y="1155"/>
                  <a:pt x="1" y="2575"/>
                </a:cubicBezTo>
                <a:cubicBezTo>
                  <a:pt x="1" y="3994"/>
                  <a:pt x="1156" y="5149"/>
                  <a:pt x="2575" y="5149"/>
                </a:cubicBezTo>
                <a:cubicBezTo>
                  <a:pt x="3994" y="5149"/>
                  <a:pt x="5149" y="3994"/>
                  <a:pt x="5149" y="2575"/>
                </a:cubicBezTo>
                <a:cubicBezTo>
                  <a:pt x="5149" y="1155"/>
                  <a:pt x="3994" y="0"/>
                  <a:pt x="2575" y="0"/>
                </a:cubicBezTo>
                <a:close/>
              </a:path>
            </a:pathLst>
          </a:custGeom>
          <a:solidFill>
            <a:srgbClr val="FFB2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6"/>
          <p:cNvSpPr/>
          <p:nvPr/>
        </p:nvSpPr>
        <p:spPr>
          <a:xfrm>
            <a:off x="985748" y="4294499"/>
            <a:ext cx="1089232" cy="1089431"/>
          </a:xfrm>
          <a:custGeom>
            <a:rect b="b" l="l" r="r" t="t"/>
            <a:pathLst>
              <a:path extrusionOk="0" h="5150" w="5149">
                <a:moveTo>
                  <a:pt x="2575" y="44"/>
                </a:moveTo>
                <a:cubicBezTo>
                  <a:pt x="3970" y="44"/>
                  <a:pt x="5106" y="1179"/>
                  <a:pt x="5106" y="2574"/>
                </a:cubicBezTo>
                <a:cubicBezTo>
                  <a:pt x="5106" y="3970"/>
                  <a:pt x="3970" y="5105"/>
                  <a:pt x="2575" y="5105"/>
                </a:cubicBezTo>
                <a:cubicBezTo>
                  <a:pt x="1180" y="5105"/>
                  <a:pt x="45" y="3970"/>
                  <a:pt x="45" y="2574"/>
                </a:cubicBezTo>
                <a:cubicBezTo>
                  <a:pt x="45" y="1179"/>
                  <a:pt x="1180" y="44"/>
                  <a:pt x="2575" y="44"/>
                </a:cubicBezTo>
                <a:close/>
                <a:moveTo>
                  <a:pt x="2575" y="1"/>
                </a:moveTo>
                <a:cubicBezTo>
                  <a:pt x="1156" y="1"/>
                  <a:pt x="1" y="1155"/>
                  <a:pt x="1" y="2574"/>
                </a:cubicBezTo>
                <a:cubicBezTo>
                  <a:pt x="1" y="3994"/>
                  <a:pt x="1156" y="5149"/>
                  <a:pt x="2575" y="5149"/>
                </a:cubicBezTo>
                <a:cubicBezTo>
                  <a:pt x="3994" y="5149"/>
                  <a:pt x="5149" y="3994"/>
                  <a:pt x="5149" y="2574"/>
                </a:cubicBezTo>
                <a:cubicBezTo>
                  <a:pt x="5149" y="1155"/>
                  <a:pt x="3994" y="1"/>
                  <a:pt x="257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7"/>
          <p:cNvSpPr txBox="1"/>
          <p:nvPr>
            <p:ph type="title"/>
          </p:nvPr>
        </p:nvSpPr>
        <p:spPr>
          <a:xfrm>
            <a:off x="720000" y="789113"/>
            <a:ext cx="3480600" cy="9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  <p:sp>
        <p:nvSpPr>
          <p:cNvPr id="190" name="Google Shape;190;p7"/>
          <p:cNvSpPr txBox="1"/>
          <p:nvPr>
            <p:ph idx="1" type="subTitle"/>
          </p:nvPr>
        </p:nvSpPr>
        <p:spPr>
          <a:xfrm rot="-296">
            <a:off x="720000" y="1771237"/>
            <a:ext cx="3480600" cy="25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1" name="Google Shape;191;p7"/>
          <p:cNvSpPr/>
          <p:nvPr>
            <p:ph idx="2" type="pic"/>
          </p:nvPr>
        </p:nvSpPr>
        <p:spPr>
          <a:xfrm>
            <a:off x="4728454" y="802057"/>
            <a:ext cx="3539100" cy="35391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192" name="Google Shape;192;p7"/>
          <p:cNvGrpSpPr/>
          <p:nvPr/>
        </p:nvGrpSpPr>
        <p:grpSpPr>
          <a:xfrm>
            <a:off x="8927945" y="-254482"/>
            <a:ext cx="216054" cy="1396274"/>
            <a:chOff x="5140036" y="4147208"/>
            <a:chExt cx="122292" cy="790329"/>
          </a:xfrm>
        </p:grpSpPr>
        <p:sp>
          <p:nvSpPr>
            <p:cNvPr id="193" name="Google Shape;193;p7"/>
            <p:cNvSpPr/>
            <p:nvPr/>
          </p:nvSpPr>
          <p:spPr>
            <a:xfrm>
              <a:off x="5140036" y="451836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5140036" y="4592971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5140036" y="4667583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2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5140036" y="4742194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5140036" y="4816805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8"/>
                    <a:pt x="0" y="3691"/>
                    <a:pt x="102" y="3792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5140036" y="4147208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7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5140036" y="4221788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2"/>
                    <a:pt x="3919" y="178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5140036" y="4296399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5140036" y="437101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5140036" y="4445590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4"/>
                  </a:cubicBezTo>
                  <a:cubicBezTo>
                    <a:pt x="152" y="3844"/>
                    <a:pt x="218" y="3870"/>
                    <a:pt x="285" y="3870"/>
                  </a:cubicBezTo>
                  <a:cubicBezTo>
                    <a:pt x="351" y="3870"/>
                    <a:pt x="417" y="3844"/>
                    <a:pt x="468" y="3794"/>
                  </a:cubicBezTo>
                  <a:lnTo>
                    <a:pt x="3818" y="443"/>
                  </a:lnTo>
                  <a:cubicBezTo>
                    <a:pt x="3919" y="342"/>
                    <a:pt x="3919" y="179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7"/>
          <p:cNvSpPr/>
          <p:nvPr/>
        </p:nvSpPr>
        <p:spPr>
          <a:xfrm rot="-5400000">
            <a:off x="8206427" y="4385898"/>
            <a:ext cx="435153" cy="435202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8"/>
          <p:cNvSpPr txBox="1"/>
          <p:nvPr>
            <p:ph type="title"/>
          </p:nvPr>
        </p:nvSpPr>
        <p:spPr>
          <a:xfrm>
            <a:off x="2858400" y="1266825"/>
            <a:ext cx="5565600" cy="22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6" name="Google Shape;206;p8"/>
          <p:cNvSpPr/>
          <p:nvPr/>
        </p:nvSpPr>
        <p:spPr>
          <a:xfrm flipH="1" rot="10800000">
            <a:off x="8126776" y="-7"/>
            <a:ext cx="1017226" cy="1017226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7" name="Google Shape;207;p8"/>
          <p:cNvGrpSpPr/>
          <p:nvPr/>
        </p:nvGrpSpPr>
        <p:grpSpPr>
          <a:xfrm flipH="1" rot="10800000">
            <a:off x="7987939" y="193932"/>
            <a:ext cx="697902" cy="211314"/>
            <a:chOff x="3326776" y="5066351"/>
            <a:chExt cx="404510" cy="122480"/>
          </a:xfrm>
        </p:grpSpPr>
        <p:sp>
          <p:nvSpPr>
            <p:cNvPr id="208" name="Google Shape;208;p8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8"/>
          <p:cNvSpPr/>
          <p:nvPr/>
        </p:nvSpPr>
        <p:spPr>
          <a:xfrm rot="5400000">
            <a:off x="6702807" y="4230837"/>
            <a:ext cx="621897" cy="621974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8"/>
          <p:cNvSpPr/>
          <p:nvPr/>
        </p:nvSpPr>
        <p:spPr>
          <a:xfrm rot="5400000">
            <a:off x="7434836" y="4230837"/>
            <a:ext cx="621897" cy="621974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8"/>
          <p:cNvSpPr/>
          <p:nvPr/>
        </p:nvSpPr>
        <p:spPr>
          <a:xfrm rot="5400000">
            <a:off x="8166865" y="4230837"/>
            <a:ext cx="621897" cy="621974"/>
          </a:xfrm>
          <a:custGeom>
            <a:rect b="b" l="l" r="r" t="t"/>
            <a:pathLst>
              <a:path extrusionOk="0" h="6612" w="6611">
                <a:moveTo>
                  <a:pt x="1463" y="1"/>
                </a:moveTo>
                <a:lnTo>
                  <a:pt x="0" y="1463"/>
                </a:lnTo>
                <a:lnTo>
                  <a:pt x="1842" y="3306"/>
                </a:lnTo>
                <a:lnTo>
                  <a:pt x="0" y="5148"/>
                </a:lnTo>
                <a:lnTo>
                  <a:pt x="1463" y="6611"/>
                </a:lnTo>
                <a:lnTo>
                  <a:pt x="3305" y="4768"/>
                </a:lnTo>
                <a:lnTo>
                  <a:pt x="5148" y="6611"/>
                </a:lnTo>
                <a:lnTo>
                  <a:pt x="6611" y="5148"/>
                </a:lnTo>
                <a:lnTo>
                  <a:pt x="4769" y="3306"/>
                </a:lnTo>
                <a:lnTo>
                  <a:pt x="6611" y="1463"/>
                </a:lnTo>
                <a:lnTo>
                  <a:pt x="5148" y="1"/>
                </a:lnTo>
                <a:lnTo>
                  <a:pt x="3305" y="1843"/>
                </a:lnTo>
                <a:lnTo>
                  <a:pt x="1463" y="1"/>
                </a:ln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8"/>
          <p:cNvSpPr/>
          <p:nvPr/>
        </p:nvSpPr>
        <p:spPr>
          <a:xfrm rot="2700076">
            <a:off x="92009" y="3932662"/>
            <a:ext cx="112185" cy="114414"/>
          </a:xfrm>
          <a:custGeom>
            <a:rect b="b" l="l" r="r" t="t"/>
            <a:pathLst>
              <a:path extrusionOk="0" h="357" w="350">
                <a:moveTo>
                  <a:pt x="153" y="1"/>
                </a:moveTo>
                <a:cubicBezTo>
                  <a:pt x="63" y="1"/>
                  <a:pt x="0" y="92"/>
                  <a:pt x="33" y="176"/>
                </a:cubicBezTo>
                <a:lnTo>
                  <a:pt x="69" y="273"/>
                </a:lnTo>
                <a:cubicBezTo>
                  <a:pt x="90" y="327"/>
                  <a:pt x="140" y="357"/>
                  <a:pt x="190" y="357"/>
                </a:cubicBezTo>
                <a:cubicBezTo>
                  <a:pt x="226" y="357"/>
                  <a:pt x="262" y="342"/>
                  <a:pt x="288" y="312"/>
                </a:cubicBezTo>
                <a:lnTo>
                  <a:pt x="318" y="275"/>
                </a:lnTo>
                <a:cubicBezTo>
                  <a:pt x="339" y="252"/>
                  <a:pt x="350" y="223"/>
                  <a:pt x="350" y="191"/>
                </a:cubicBezTo>
                <a:lnTo>
                  <a:pt x="350" y="131"/>
                </a:lnTo>
                <a:cubicBezTo>
                  <a:pt x="350" y="58"/>
                  <a:pt x="292" y="1"/>
                  <a:pt x="22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9"/>
          <p:cNvSpPr txBox="1"/>
          <p:nvPr>
            <p:ph type="title"/>
          </p:nvPr>
        </p:nvSpPr>
        <p:spPr>
          <a:xfrm>
            <a:off x="3212100" y="1551738"/>
            <a:ext cx="5211900" cy="9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6" name="Google Shape;216;p9"/>
          <p:cNvSpPr txBox="1"/>
          <p:nvPr>
            <p:ph idx="1" type="subTitle"/>
          </p:nvPr>
        </p:nvSpPr>
        <p:spPr>
          <a:xfrm>
            <a:off x="3212100" y="2417638"/>
            <a:ext cx="52119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9"/>
          <p:cNvSpPr/>
          <p:nvPr/>
        </p:nvSpPr>
        <p:spPr>
          <a:xfrm rot="10800000">
            <a:off x="7" y="0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" name="Google Shape;218;p9"/>
          <p:cNvGrpSpPr/>
          <p:nvPr/>
        </p:nvGrpSpPr>
        <p:grpSpPr>
          <a:xfrm rot="10800000">
            <a:off x="568741" y="270337"/>
            <a:ext cx="869495" cy="263270"/>
            <a:chOff x="3326776" y="5066351"/>
            <a:chExt cx="404510" cy="122480"/>
          </a:xfrm>
        </p:grpSpPr>
        <p:sp>
          <p:nvSpPr>
            <p:cNvPr id="219" name="Google Shape;219;p9"/>
            <p:cNvSpPr/>
            <p:nvPr/>
          </p:nvSpPr>
          <p:spPr>
            <a:xfrm>
              <a:off x="3326776" y="5066351"/>
              <a:ext cx="404510" cy="42408"/>
            </a:xfrm>
            <a:custGeom>
              <a:rect b="b" l="l" r="r" t="t"/>
              <a:pathLst>
                <a:path extrusionOk="0" h="1359" w="12963">
                  <a:moveTo>
                    <a:pt x="1239" y="1"/>
                  </a:moveTo>
                  <a:cubicBezTo>
                    <a:pt x="796" y="1"/>
                    <a:pt x="353" y="154"/>
                    <a:pt x="1" y="460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2" y="687"/>
                    <a:pt x="2097" y="899"/>
                  </a:cubicBezTo>
                  <a:cubicBezTo>
                    <a:pt x="2450" y="1205"/>
                    <a:pt x="2893" y="1358"/>
                    <a:pt x="3336" y="1358"/>
                  </a:cubicBezTo>
                  <a:cubicBezTo>
                    <a:pt x="3779" y="1358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8"/>
                    <a:pt x="7530" y="1358"/>
                  </a:cubicBezTo>
                  <a:cubicBezTo>
                    <a:pt x="7973" y="1358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8"/>
                    <a:pt x="11725" y="1358"/>
                  </a:cubicBezTo>
                  <a:cubicBezTo>
                    <a:pt x="12167" y="1358"/>
                    <a:pt x="12610" y="1204"/>
                    <a:pt x="12963" y="899"/>
                  </a:cubicBezTo>
                  <a:lnTo>
                    <a:pt x="12582" y="460"/>
                  </a:lnTo>
                  <a:cubicBezTo>
                    <a:pt x="12337" y="672"/>
                    <a:pt x="12031" y="777"/>
                    <a:pt x="11724" y="777"/>
                  </a:cubicBezTo>
                  <a:cubicBezTo>
                    <a:pt x="11417" y="777"/>
                    <a:pt x="11110" y="672"/>
                    <a:pt x="10865" y="460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60"/>
                  </a:cubicBezTo>
                  <a:cubicBezTo>
                    <a:pt x="8144" y="672"/>
                    <a:pt x="7837" y="777"/>
                    <a:pt x="7530" y="777"/>
                  </a:cubicBezTo>
                  <a:cubicBezTo>
                    <a:pt x="7223" y="777"/>
                    <a:pt x="6916" y="672"/>
                    <a:pt x="6672" y="460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60"/>
                  </a:cubicBezTo>
                  <a:cubicBezTo>
                    <a:pt x="3949" y="672"/>
                    <a:pt x="3643" y="777"/>
                    <a:pt x="3336" y="777"/>
                  </a:cubicBezTo>
                  <a:cubicBezTo>
                    <a:pt x="3029" y="777"/>
                    <a:pt x="2722" y="672"/>
                    <a:pt x="2478" y="460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3326776" y="5146455"/>
              <a:ext cx="404510" cy="42376"/>
            </a:xfrm>
            <a:custGeom>
              <a:rect b="b" l="l" r="r" t="t"/>
              <a:pathLst>
                <a:path extrusionOk="0" h="1358" w="12963">
                  <a:moveTo>
                    <a:pt x="1239" y="1"/>
                  </a:moveTo>
                  <a:cubicBezTo>
                    <a:pt x="796" y="1"/>
                    <a:pt x="353" y="154"/>
                    <a:pt x="1" y="459"/>
                  </a:cubicBezTo>
                  <a:lnTo>
                    <a:pt x="381" y="899"/>
                  </a:lnTo>
                  <a:cubicBezTo>
                    <a:pt x="625" y="687"/>
                    <a:pt x="932" y="581"/>
                    <a:pt x="1239" y="581"/>
                  </a:cubicBezTo>
                  <a:cubicBezTo>
                    <a:pt x="1546" y="581"/>
                    <a:pt x="1853" y="687"/>
                    <a:pt x="2097" y="899"/>
                  </a:cubicBezTo>
                  <a:cubicBezTo>
                    <a:pt x="2450" y="1205"/>
                    <a:pt x="2893" y="1357"/>
                    <a:pt x="3336" y="1357"/>
                  </a:cubicBezTo>
                  <a:cubicBezTo>
                    <a:pt x="3779" y="1357"/>
                    <a:pt x="4222" y="1205"/>
                    <a:pt x="4575" y="899"/>
                  </a:cubicBezTo>
                  <a:cubicBezTo>
                    <a:pt x="4820" y="687"/>
                    <a:pt x="5126" y="581"/>
                    <a:pt x="5433" y="581"/>
                  </a:cubicBezTo>
                  <a:cubicBezTo>
                    <a:pt x="5740" y="581"/>
                    <a:pt x="6047" y="687"/>
                    <a:pt x="6292" y="899"/>
                  </a:cubicBezTo>
                  <a:cubicBezTo>
                    <a:pt x="6644" y="1205"/>
                    <a:pt x="7087" y="1357"/>
                    <a:pt x="7530" y="1357"/>
                  </a:cubicBezTo>
                  <a:cubicBezTo>
                    <a:pt x="7973" y="1357"/>
                    <a:pt x="8416" y="1205"/>
                    <a:pt x="8769" y="899"/>
                  </a:cubicBezTo>
                  <a:cubicBezTo>
                    <a:pt x="9013" y="687"/>
                    <a:pt x="9320" y="581"/>
                    <a:pt x="9627" y="581"/>
                  </a:cubicBezTo>
                  <a:cubicBezTo>
                    <a:pt x="9934" y="581"/>
                    <a:pt x="10241" y="687"/>
                    <a:pt x="10486" y="899"/>
                  </a:cubicBezTo>
                  <a:cubicBezTo>
                    <a:pt x="10838" y="1205"/>
                    <a:pt x="11281" y="1357"/>
                    <a:pt x="11725" y="1357"/>
                  </a:cubicBezTo>
                  <a:cubicBezTo>
                    <a:pt x="12167" y="1357"/>
                    <a:pt x="12610" y="1205"/>
                    <a:pt x="12963" y="899"/>
                  </a:cubicBezTo>
                  <a:lnTo>
                    <a:pt x="12582" y="459"/>
                  </a:lnTo>
                  <a:cubicBezTo>
                    <a:pt x="12337" y="671"/>
                    <a:pt x="12031" y="777"/>
                    <a:pt x="11724" y="777"/>
                  </a:cubicBezTo>
                  <a:cubicBezTo>
                    <a:pt x="11417" y="777"/>
                    <a:pt x="11110" y="671"/>
                    <a:pt x="10865" y="459"/>
                  </a:cubicBezTo>
                  <a:cubicBezTo>
                    <a:pt x="10513" y="154"/>
                    <a:pt x="10070" y="1"/>
                    <a:pt x="9627" y="1"/>
                  </a:cubicBezTo>
                  <a:cubicBezTo>
                    <a:pt x="9184" y="1"/>
                    <a:pt x="8741" y="154"/>
                    <a:pt x="8388" y="459"/>
                  </a:cubicBezTo>
                  <a:cubicBezTo>
                    <a:pt x="8144" y="671"/>
                    <a:pt x="7837" y="777"/>
                    <a:pt x="7530" y="777"/>
                  </a:cubicBezTo>
                  <a:cubicBezTo>
                    <a:pt x="7223" y="777"/>
                    <a:pt x="6916" y="671"/>
                    <a:pt x="6672" y="459"/>
                  </a:cubicBezTo>
                  <a:cubicBezTo>
                    <a:pt x="6318" y="154"/>
                    <a:pt x="5876" y="1"/>
                    <a:pt x="5433" y="1"/>
                  </a:cubicBezTo>
                  <a:cubicBezTo>
                    <a:pt x="4990" y="1"/>
                    <a:pt x="4548" y="154"/>
                    <a:pt x="4194" y="459"/>
                  </a:cubicBezTo>
                  <a:cubicBezTo>
                    <a:pt x="3949" y="671"/>
                    <a:pt x="3643" y="777"/>
                    <a:pt x="3336" y="777"/>
                  </a:cubicBezTo>
                  <a:cubicBezTo>
                    <a:pt x="3029" y="777"/>
                    <a:pt x="2722" y="671"/>
                    <a:pt x="2478" y="459"/>
                  </a:cubicBezTo>
                  <a:cubicBezTo>
                    <a:pt x="2125" y="154"/>
                    <a:pt x="1682" y="1"/>
                    <a:pt x="1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" name="Google Shape;221;p9"/>
          <p:cNvSpPr/>
          <p:nvPr/>
        </p:nvSpPr>
        <p:spPr>
          <a:xfrm>
            <a:off x="7884157" y="3876687"/>
            <a:ext cx="1266818" cy="1266818"/>
          </a:xfrm>
          <a:custGeom>
            <a:rect b="b" l="l" r="r" t="t"/>
            <a:pathLst>
              <a:path extrusionOk="0" h="5888" w="5888">
                <a:moveTo>
                  <a:pt x="5888" y="1"/>
                </a:moveTo>
                <a:lnTo>
                  <a:pt x="0" y="5888"/>
                </a:lnTo>
                <a:lnTo>
                  <a:pt x="5888" y="5888"/>
                </a:lnTo>
                <a:lnTo>
                  <a:pt x="588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2" name="Google Shape;222;p9"/>
          <p:cNvGrpSpPr/>
          <p:nvPr/>
        </p:nvGrpSpPr>
        <p:grpSpPr>
          <a:xfrm rot="5400000">
            <a:off x="7454895" y="4337343"/>
            <a:ext cx="216054" cy="1396274"/>
            <a:chOff x="5140036" y="4147208"/>
            <a:chExt cx="122292" cy="790329"/>
          </a:xfrm>
        </p:grpSpPr>
        <p:sp>
          <p:nvSpPr>
            <p:cNvPr id="223" name="Google Shape;223;p9"/>
            <p:cNvSpPr/>
            <p:nvPr/>
          </p:nvSpPr>
          <p:spPr>
            <a:xfrm>
              <a:off x="5140036" y="451836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5140036" y="4592971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5140036" y="4667583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2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2"/>
                    <a:pt x="3919" y="177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5140036" y="4742194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5140036" y="4816805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8"/>
                    <a:pt x="0" y="3691"/>
                    <a:pt x="102" y="3792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2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5140036" y="4147208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0"/>
                  </a:moveTo>
                  <a:cubicBezTo>
                    <a:pt x="3569" y="0"/>
                    <a:pt x="3503" y="26"/>
                    <a:pt x="3452" y="76"/>
                  </a:cubicBezTo>
                  <a:lnTo>
                    <a:pt x="102" y="3426"/>
                  </a:lnTo>
                  <a:cubicBezTo>
                    <a:pt x="0" y="3527"/>
                    <a:pt x="0" y="3691"/>
                    <a:pt x="102" y="3793"/>
                  </a:cubicBezTo>
                  <a:cubicBezTo>
                    <a:pt x="152" y="3843"/>
                    <a:pt x="218" y="3868"/>
                    <a:pt x="285" y="3868"/>
                  </a:cubicBezTo>
                  <a:cubicBezTo>
                    <a:pt x="351" y="3868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6"/>
                  </a:cubicBezTo>
                  <a:cubicBezTo>
                    <a:pt x="3768" y="26"/>
                    <a:pt x="3701" y="0"/>
                    <a:pt x="3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5140036" y="4221788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4"/>
                    <a:pt x="218" y="3869"/>
                    <a:pt x="285" y="3869"/>
                  </a:cubicBezTo>
                  <a:cubicBezTo>
                    <a:pt x="351" y="3869"/>
                    <a:pt x="417" y="3844"/>
                    <a:pt x="468" y="3793"/>
                  </a:cubicBezTo>
                  <a:lnTo>
                    <a:pt x="3818" y="443"/>
                  </a:lnTo>
                  <a:cubicBezTo>
                    <a:pt x="3919" y="342"/>
                    <a:pt x="3919" y="178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5140036" y="4296399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6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8"/>
                    <a:pt x="3818" y="76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5140036" y="4371010"/>
              <a:ext cx="122292" cy="120732"/>
            </a:xfrm>
            <a:custGeom>
              <a:rect b="b" l="l" r="r" t="t"/>
              <a:pathLst>
                <a:path extrusionOk="0" h="3869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8"/>
                    <a:pt x="0" y="3692"/>
                    <a:pt x="102" y="3793"/>
                  </a:cubicBezTo>
                  <a:cubicBezTo>
                    <a:pt x="152" y="3843"/>
                    <a:pt x="218" y="3869"/>
                    <a:pt x="285" y="3869"/>
                  </a:cubicBezTo>
                  <a:cubicBezTo>
                    <a:pt x="351" y="3869"/>
                    <a:pt x="417" y="3843"/>
                    <a:pt x="468" y="3793"/>
                  </a:cubicBezTo>
                  <a:lnTo>
                    <a:pt x="3818" y="442"/>
                  </a:lnTo>
                  <a:cubicBezTo>
                    <a:pt x="3919" y="341"/>
                    <a:pt x="3919" y="177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5140036" y="4445590"/>
              <a:ext cx="122292" cy="120763"/>
            </a:xfrm>
            <a:custGeom>
              <a:rect b="b" l="l" r="r" t="t"/>
              <a:pathLst>
                <a:path extrusionOk="0" h="3870" w="3919">
                  <a:moveTo>
                    <a:pt x="3635" y="1"/>
                  </a:moveTo>
                  <a:cubicBezTo>
                    <a:pt x="3569" y="1"/>
                    <a:pt x="3503" y="26"/>
                    <a:pt x="3452" y="77"/>
                  </a:cubicBezTo>
                  <a:lnTo>
                    <a:pt x="102" y="3427"/>
                  </a:lnTo>
                  <a:cubicBezTo>
                    <a:pt x="0" y="3529"/>
                    <a:pt x="0" y="3692"/>
                    <a:pt x="102" y="3794"/>
                  </a:cubicBezTo>
                  <a:cubicBezTo>
                    <a:pt x="152" y="3844"/>
                    <a:pt x="218" y="3870"/>
                    <a:pt x="285" y="3870"/>
                  </a:cubicBezTo>
                  <a:cubicBezTo>
                    <a:pt x="351" y="3870"/>
                    <a:pt x="417" y="3844"/>
                    <a:pt x="468" y="3794"/>
                  </a:cubicBezTo>
                  <a:lnTo>
                    <a:pt x="3818" y="443"/>
                  </a:lnTo>
                  <a:cubicBezTo>
                    <a:pt x="3919" y="342"/>
                    <a:pt x="3919" y="179"/>
                    <a:pt x="3818" y="77"/>
                  </a:cubicBezTo>
                  <a:cubicBezTo>
                    <a:pt x="3768" y="26"/>
                    <a:pt x="3701" y="1"/>
                    <a:pt x="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0"/>
          <p:cNvSpPr/>
          <p:nvPr>
            <p:ph idx="2" type="pic"/>
          </p:nvPr>
        </p:nvSpPr>
        <p:spPr>
          <a:xfrm>
            <a:off x="-35300" y="-47075"/>
            <a:ext cx="9239400" cy="52494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10"/>
          <p:cNvSpPr txBox="1"/>
          <p:nvPr>
            <p:ph type="title"/>
          </p:nvPr>
        </p:nvSpPr>
        <p:spPr>
          <a:xfrm>
            <a:off x="720000" y="667500"/>
            <a:ext cx="4678500" cy="10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Shrikhand"/>
              <a:buNone/>
              <a:defRPr sz="3100">
                <a:solidFill>
                  <a:schemeClr val="dk1"/>
                </a:solidFill>
                <a:latin typeface="Shrikhand"/>
                <a:ea typeface="Shrikhand"/>
                <a:cs typeface="Shrikhand"/>
                <a:sym typeface="Shrik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Shrikhand"/>
              <a:buNone/>
              <a:defRPr sz="3100">
                <a:solidFill>
                  <a:schemeClr val="dk1"/>
                </a:solidFill>
                <a:latin typeface="Shrikhand"/>
                <a:ea typeface="Shrikhand"/>
                <a:cs typeface="Shrikhand"/>
                <a:sym typeface="Shrik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Shrikhand"/>
              <a:buNone/>
              <a:defRPr sz="3100">
                <a:solidFill>
                  <a:schemeClr val="dk1"/>
                </a:solidFill>
                <a:latin typeface="Shrikhand"/>
                <a:ea typeface="Shrikhand"/>
                <a:cs typeface="Shrikhand"/>
                <a:sym typeface="Shrik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Shrikhand"/>
              <a:buNone/>
              <a:defRPr sz="3100">
                <a:solidFill>
                  <a:schemeClr val="dk1"/>
                </a:solidFill>
                <a:latin typeface="Shrikhand"/>
                <a:ea typeface="Shrikhand"/>
                <a:cs typeface="Shrikhand"/>
                <a:sym typeface="Shrik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Shrikhand"/>
              <a:buNone/>
              <a:defRPr sz="3100">
                <a:solidFill>
                  <a:schemeClr val="dk1"/>
                </a:solidFill>
                <a:latin typeface="Shrikhand"/>
                <a:ea typeface="Shrikhand"/>
                <a:cs typeface="Shrikhand"/>
                <a:sym typeface="Shrik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Shrikhand"/>
              <a:buNone/>
              <a:defRPr sz="3100">
                <a:solidFill>
                  <a:schemeClr val="dk1"/>
                </a:solidFill>
                <a:latin typeface="Shrikhand"/>
                <a:ea typeface="Shrikhand"/>
                <a:cs typeface="Shrikhand"/>
                <a:sym typeface="Shrik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Shrikhand"/>
              <a:buNone/>
              <a:defRPr sz="3100">
                <a:solidFill>
                  <a:schemeClr val="dk1"/>
                </a:solidFill>
                <a:latin typeface="Shrikhand"/>
                <a:ea typeface="Shrikhand"/>
                <a:cs typeface="Shrikhand"/>
                <a:sym typeface="Shrik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Shrikhand"/>
              <a:buNone/>
              <a:defRPr sz="3100">
                <a:solidFill>
                  <a:schemeClr val="dk1"/>
                </a:solidFill>
                <a:latin typeface="Shrikhand"/>
                <a:ea typeface="Shrikhand"/>
                <a:cs typeface="Shrikhand"/>
                <a:sym typeface="Shrik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Shrikhand"/>
              <a:buNone/>
              <a:defRPr sz="3100">
                <a:solidFill>
                  <a:schemeClr val="dk1"/>
                </a:solidFill>
                <a:latin typeface="Shrikhand"/>
                <a:ea typeface="Shrikhand"/>
                <a:cs typeface="Shrikhand"/>
                <a:sym typeface="Shrikha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2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2" name="Google Shape;972;p41"/>
          <p:cNvGrpSpPr/>
          <p:nvPr/>
        </p:nvGrpSpPr>
        <p:grpSpPr>
          <a:xfrm>
            <a:off x="-3767923" y="-4779325"/>
            <a:ext cx="8232523" cy="8232452"/>
            <a:chOff x="-3767923" y="-4779325"/>
            <a:chExt cx="8232523" cy="8232452"/>
          </a:xfrm>
        </p:grpSpPr>
        <p:sp>
          <p:nvSpPr>
            <p:cNvPr id="973" name="Google Shape;973;p41"/>
            <p:cNvSpPr/>
            <p:nvPr/>
          </p:nvSpPr>
          <p:spPr>
            <a:xfrm>
              <a:off x="-2459382" y="-3472112"/>
              <a:ext cx="5596478" cy="5596704"/>
            </a:xfrm>
            <a:custGeom>
              <a:rect b="b" l="l" r="r" t="t"/>
              <a:pathLst>
                <a:path extrusionOk="0" h="24765" w="24764">
                  <a:moveTo>
                    <a:pt x="12382" y="88"/>
                  </a:moveTo>
                  <a:cubicBezTo>
                    <a:pt x="15666" y="88"/>
                    <a:pt x="18754" y="1367"/>
                    <a:pt x="21075" y="3689"/>
                  </a:cubicBezTo>
                  <a:cubicBezTo>
                    <a:pt x="23398" y="6010"/>
                    <a:pt x="24677" y="9098"/>
                    <a:pt x="24677" y="12382"/>
                  </a:cubicBezTo>
                  <a:cubicBezTo>
                    <a:pt x="24677" y="15666"/>
                    <a:pt x="23398" y="18754"/>
                    <a:pt x="21075" y="21076"/>
                  </a:cubicBezTo>
                  <a:cubicBezTo>
                    <a:pt x="18754" y="23398"/>
                    <a:pt x="15666" y="24677"/>
                    <a:pt x="12382" y="24677"/>
                  </a:cubicBezTo>
                  <a:cubicBezTo>
                    <a:pt x="9098" y="24677"/>
                    <a:pt x="6010" y="23398"/>
                    <a:pt x="3688" y="21076"/>
                  </a:cubicBezTo>
                  <a:cubicBezTo>
                    <a:pt x="1367" y="18754"/>
                    <a:pt x="88" y="15666"/>
                    <a:pt x="88" y="12382"/>
                  </a:cubicBezTo>
                  <a:cubicBezTo>
                    <a:pt x="88" y="9098"/>
                    <a:pt x="1367" y="6010"/>
                    <a:pt x="3688" y="3689"/>
                  </a:cubicBezTo>
                  <a:cubicBezTo>
                    <a:pt x="6010" y="1367"/>
                    <a:pt x="9098" y="88"/>
                    <a:pt x="12382" y="88"/>
                  </a:cubicBezTo>
                  <a:close/>
                  <a:moveTo>
                    <a:pt x="12382" y="1"/>
                  </a:moveTo>
                  <a:cubicBezTo>
                    <a:pt x="9075" y="1"/>
                    <a:pt x="5965" y="1288"/>
                    <a:pt x="3626" y="3627"/>
                  </a:cubicBezTo>
                  <a:cubicBezTo>
                    <a:pt x="1288" y="5965"/>
                    <a:pt x="1" y="9075"/>
                    <a:pt x="1" y="12382"/>
                  </a:cubicBezTo>
                  <a:cubicBezTo>
                    <a:pt x="1" y="15689"/>
                    <a:pt x="1288" y="18799"/>
                    <a:pt x="3626" y="21137"/>
                  </a:cubicBezTo>
                  <a:cubicBezTo>
                    <a:pt x="5965" y="23476"/>
                    <a:pt x="9075" y="24765"/>
                    <a:pt x="12382" y="24765"/>
                  </a:cubicBezTo>
                  <a:cubicBezTo>
                    <a:pt x="15689" y="24765"/>
                    <a:pt x="18799" y="23476"/>
                    <a:pt x="21137" y="21137"/>
                  </a:cubicBezTo>
                  <a:cubicBezTo>
                    <a:pt x="23476" y="18799"/>
                    <a:pt x="24763" y="15689"/>
                    <a:pt x="24763" y="12382"/>
                  </a:cubicBezTo>
                  <a:cubicBezTo>
                    <a:pt x="24763" y="9075"/>
                    <a:pt x="23476" y="5965"/>
                    <a:pt x="21137" y="3627"/>
                  </a:cubicBezTo>
                  <a:cubicBezTo>
                    <a:pt x="18799" y="1288"/>
                    <a:pt x="15689" y="1"/>
                    <a:pt x="12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1"/>
            <p:cNvSpPr/>
            <p:nvPr/>
          </p:nvSpPr>
          <p:spPr>
            <a:xfrm>
              <a:off x="-3767923" y="-4779325"/>
              <a:ext cx="8232523" cy="8232452"/>
            </a:xfrm>
            <a:custGeom>
              <a:rect b="b" l="l" r="r" t="t"/>
              <a:pathLst>
                <a:path extrusionOk="0" h="44847" w="44848">
                  <a:moveTo>
                    <a:pt x="22424" y="5658"/>
                  </a:moveTo>
                  <a:cubicBezTo>
                    <a:pt x="26902" y="5658"/>
                    <a:pt x="31113" y="7402"/>
                    <a:pt x="34280" y="10568"/>
                  </a:cubicBezTo>
                  <a:cubicBezTo>
                    <a:pt x="37446" y="13735"/>
                    <a:pt x="39191" y="17946"/>
                    <a:pt x="39191" y="22424"/>
                  </a:cubicBezTo>
                  <a:cubicBezTo>
                    <a:pt x="39191" y="26903"/>
                    <a:pt x="37446" y="31113"/>
                    <a:pt x="34280" y="34279"/>
                  </a:cubicBezTo>
                  <a:cubicBezTo>
                    <a:pt x="31113" y="37446"/>
                    <a:pt x="26902" y="39190"/>
                    <a:pt x="22424" y="39190"/>
                  </a:cubicBezTo>
                  <a:cubicBezTo>
                    <a:pt x="17946" y="39190"/>
                    <a:pt x="13735" y="37446"/>
                    <a:pt x="10569" y="34279"/>
                  </a:cubicBezTo>
                  <a:cubicBezTo>
                    <a:pt x="7402" y="31113"/>
                    <a:pt x="5658" y="26903"/>
                    <a:pt x="5658" y="22424"/>
                  </a:cubicBezTo>
                  <a:cubicBezTo>
                    <a:pt x="5658" y="17946"/>
                    <a:pt x="7402" y="13735"/>
                    <a:pt x="10569" y="10568"/>
                  </a:cubicBezTo>
                  <a:cubicBezTo>
                    <a:pt x="13735" y="7402"/>
                    <a:pt x="17946" y="5658"/>
                    <a:pt x="22424" y="5658"/>
                  </a:cubicBezTo>
                  <a:close/>
                  <a:moveTo>
                    <a:pt x="22424" y="1"/>
                  </a:moveTo>
                  <a:cubicBezTo>
                    <a:pt x="19398" y="1"/>
                    <a:pt x="16461" y="594"/>
                    <a:pt x="13695" y="1764"/>
                  </a:cubicBezTo>
                  <a:cubicBezTo>
                    <a:pt x="11024" y="2893"/>
                    <a:pt x="8627" y="4510"/>
                    <a:pt x="6569" y="6568"/>
                  </a:cubicBezTo>
                  <a:cubicBezTo>
                    <a:pt x="4510" y="8627"/>
                    <a:pt x="2893" y="11025"/>
                    <a:pt x="1764" y="13696"/>
                  </a:cubicBezTo>
                  <a:cubicBezTo>
                    <a:pt x="594" y="16462"/>
                    <a:pt x="0" y="19398"/>
                    <a:pt x="0" y="22424"/>
                  </a:cubicBezTo>
                  <a:cubicBezTo>
                    <a:pt x="0" y="25450"/>
                    <a:pt x="594" y="28387"/>
                    <a:pt x="1764" y="31153"/>
                  </a:cubicBezTo>
                  <a:cubicBezTo>
                    <a:pt x="2893" y="33823"/>
                    <a:pt x="4510" y="36222"/>
                    <a:pt x="6569" y="38279"/>
                  </a:cubicBezTo>
                  <a:cubicBezTo>
                    <a:pt x="8627" y="40338"/>
                    <a:pt x="11024" y="41954"/>
                    <a:pt x="13695" y="43084"/>
                  </a:cubicBezTo>
                  <a:cubicBezTo>
                    <a:pt x="16461" y="44254"/>
                    <a:pt x="19398" y="44847"/>
                    <a:pt x="22424" y="44847"/>
                  </a:cubicBezTo>
                  <a:cubicBezTo>
                    <a:pt x="25450" y="44847"/>
                    <a:pt x="28387" y="44254"/>
                    <a:pt x="31153" y="43084"/>
                  </a:cubicBezTo>
                  <a:cubicBezTo>
                    <a:pt x="33824" y="41954"/>
                    <a:pt x="36221" y="40338"/>
                    <a:pt x="38280" y="38279"/>
                  </a:cubicBezTo>
                  <a:cubicBezTo>
                    <a:pt x="40338" y="36222"/>
                    <a:pt x="41955" y="33824"/>
                    <a:pt x="43084" y="31153"/>
                  </a:cubicBezTo>
                  <a:cubicBezTo>
                    <a:pt x="44254" y="28387"/>
                    <a:pt x="44848" y="25450"/>
                    <a:pt x="44848" y="22424"/>
                  </a:cubicBezTo>
                  <a:cubicBezTo>
                    <a:pt x="44848" y="19398"/>
                    <a:pt x="44254" y="16462"/>
                    <a:pt x="43084" y="13696"/>
                  </a:cubicBezTo>
                  <a:cubicBezTo>
                    <a:pt x="41955" y="11025"/>
                    <a:pt x="40338" y="8627"/>
                    <a:pt x="38280" y="6568"/>
                  </a:cubicBezTo>
                  <a:cubicBezTo>
                    <a:pt x="36221" y="4510"/>
                    <a:pt x="33824" y="2893"/>
                    <a:pt x="31153" y="1764"/>
                  </a:cubicBezTo>
                  <a:cubicBezTo>
                    <a:pt x="28387" y="594"/>
                    <a:pt x="25450" y="1"/>
                    <a:pt x="224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5" name="Google Shape;975;p41"/>
          <p:cNvSpPr txBox="1"/>
          <p:nvPr>
            <p:ph idx="1" type="subTitle"/>
          </p:nvPr>
        </p:nvSpPr>
        <p:spPr>
          <a:xfrm rot="-452">
            <a:off x="3857626" y="3275850"/>
            <a:ext cx="4566300" cy="4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receta detrás de las cookies de Internet</a:t>
            </a:r>
            <a:endParaRPr/>
          </a:p>
        </p:txBody>
      </p:sp>
      <p:grpSp>
        <p:nvGrpSpPr>
          <p:cNvPr id="976" name="Google Shape;976;p41"/>
          <p:cNvGrpSpPr/>
          <p:nvPr/>
        </p:nvGrpSpPr>
        <p:grpSpPr>
          <a:xfrm>
            <a:off x="2450335" y="642732"/>
            <a:ext cx="1017205" cy="702994"/>
            <a:chOff x="1759879" y="1393055"/>
            <a:chExt cx="133651" cy="92367"/>
          </a:xfrm>
        </p:grpSpPr>
        <p:sp>
          <p:nvSpPr>
            <p:cNvPr id="977" name="Google Shape;977;p41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1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1"/>
            <p:cNvSpPr/>
            <p:nvPr/>
          </p:nvSpPr>
          <p:spPr>
            <a:xfrm>
              <a:off x="1837517" y="1428753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1"/>
            <p:cNvSpPr/>
            <p:nvPr/>
          </p:nvSpPr>
          <p:spPr>
            <a:xfrm>
              <a:off x="1876055" y="1464358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41"/>
          <p:cNvGrpSpPr/>
          <p:nvPr/>
        </p:nvGrpSpPr>
        <p:grpSpPr>
          <a:xfrm>
            <a:off x="113294" y="3275555"/>
            <a:ext cx="3472274" cy="2172748"/>
            <a:chOff x="113294" y="3275555"/>
            <a:chExt cx="3472274" cy="2172748"/>
          </a:xfrm>
        </p:grpSpPr>
        <p:grpSp>
          <p:nvGrpSpPr>
            <p:cNvPr id="982" name="Google Shape;982;p41"/>
            <p:cNvGrpSpPr/>
            <p:nvPr/>
          </p:nvGrpSpPr>
          <p:grpSpPr>
            <a:xfrm>
              <a:off x="113294" y="3275555"/>
              <a:ext cx="3430379" cy="2172748"/>
              <a:chOff x="2089341" y="2373984"/>
              <a:chExt cx="485456" cy="307463"/>
            </a:xfrm>
          </p:grpSpPr>
          <p:sp>
            <p:nvSpPr>
              <p:cNvPr id="983" name="Google Shape;983;p41"/>
              <p:cNvSpPr/>
              <p:nvPr/>
            </p:nvSpPr>
            <p:spPr>
              <a:xfrm>
                <a:off x="2090652" y="2373984"/>
                <a:ext cx="484146" cy="298881"/>
              </a:xfrm>
              <a:custGeom>
                <a:rect b="b" l="l" r="r" t="t"/>
                <a:pathLst>
                  <a:path extrusionOk="0" h="9578" w="15515">
                    <a:moveTo>
                      <a:pt x="1692" y="1"/>
                    </a:moveTo>
                    <a:cubicBezTo>
                      <a:pt x="1532" y="1"/>
                      <a:pt x="1388" y="112"/>
                      <a:pt x="1353" y="274"/>
                    </a:cubicBezTo>
                    <a:lnTo>
                      <a:pt x="1" y="6517"/>
                    </a:lnTo>
                    <a:lnTo>
                      <a:pt x="14120" y="9578"/>
                    </a:lnTo>
                    <a:lnTo>
                      <a:pt x="15474" y="3335"/>
                    </a:lnTo>
                    <a:cubicBezTo>
                      <a:pt x="15514" y="3147"/>
                      <a:pt x="15395" y="2962"/>
                      <a:pt x="15208" y="2921"/>
                    </a:cubicBezTo>
                    <a:lnTo>
                      <a:pt x="1766" y="9"/>
                    </a:lnTo>
                    <a:cubicBezTo>
                      <a:pt x="1741" y="3"/>
                      <a:pt x="1717" y="1"/>
                      <a:pt x="16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41"/>
              <p:cNvSpPr/>
              <p:nvPr/>
            </p:nvSpPr>
            <p:spPr>
              <a:xfrm>
                <a:off x="2089341" y="2568734"/>
                <a:ext cx="443236" cy="112712"/>
              </a:xfrm>
              <a:custGeom>
                <a:rect b="b" l="l" r="r" t="t"/>
                <a:pathLst>
                  <a:path extrusionOk="0" h="3612" w="14204">
                    <a:moveTo>
                      <a:pt x="383" y="1"/>
                    </a:moveTo>
                    <a:cubicBezTo>
                      <a:pt x="223" y="1"/>
                      <a:pt x="78" y="112"/>
                      <a:pt x="43" y="275"/>
                    </a:cubicBezTo>
                    <a:lnTo>
                      <a:pt x="41" y="278"/>
                    </a:lnTo>
                    <a:cubicBezTo>
                      <a:pt x="1" y="465"/>
                      <a:pt x="120" y="650"/>
                      <a:pt x="308" y="691"/>
                    </a:cubicBezTo>
                    <a:lnTo>
                      <a:pt x="13749" y="3604"/>
                    </a:lnTo>
                    <a:cubicBezTo>
                      <a:pt x="13774" y="3609"/>
                      <a:pt x="13799" y="3612"/>
                      <a:pt x="13823" y="3612"/>
                    </a:cubicBezTo>
                    <a:cubicBezTo>
                      <a:pt x="13983" y="3612"/>
                      <a:pt x="14127" y="3500"/>
                      <a:pt x="14162" y="3338"/>
                    </a:cubicBezTo>
                    <a:lnTo>
                      <a:pt x="14162" y="3336"/>
                    </a:lnTo>
                    <a:cubicBezTo>
                      <a:pt x="14203" y="3147"/>
                      <a:pt x="14084" y="2963"/>
                      <a:pt x="13896" y="2922"/>
                    </a:cubicBezTo>
                    <a:lnTo>
                      <a:pt x="456" y="9"/>
                    </a:lnTo>
                    <a:cubicBezTo>
                      <a:pt x="431" y="3"/>
                      <a:pt x="407" y="1"/>
                      <a:pt x="3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5" name="Google Shape;985;p41"/>
            <p:cNvGrpSpPr/>
            <p:nvPr/>
          </p:nvGrpSpPr>
          <p:grpSpPr>
            <a:xfrm rot="-692470">
              <a:off x="2521906" y="4251353"/>
              <a:ext cx="992079" cy="815827"/>
              <a:chOff x="1545844" y="1636048"/>
              <a:chExt cx="103476" cy="85096"/>
            </a:xfrm>
          </p:grpSpPr>
          <p:sp>
            <p:nvSpPr>
              <p:cNvPr id="986" name="Google Shape;986;p41"/>
              <p:cNvSpPr/>
              <p:nvPr/>
            </p:nvSpPr>
            <p:spPr>
              <a:xfrm>
                <a:off x="1545844" y="1695806"/>
                <a:ext cx="26587" cy="25338"/>
              </a:xfrm>
              <a:custGeom>
                <a:rect b="b" l="l" r="r" t="t"/>
                <a:pathLst>
                  <a:path extrusionOk="0" h="812" w="852">
                    <a:moveTo>
                      <a:pt x="530" y="0"/>
                    </a:moveTo>
                    <a:cubicBezTo>
                      <a:pt x="517" y="0"/>
                      <a:pt x="503" y="3"/>
                      <a:pt x="490" y="7"/>
                    </a:cubicBezTo>
                    <a:lnTo>
                      <a:pt x="90" y="134"/>
                    </a:lnTo>
                    <a:cubicBezTo>
                      <a:pt x="37" y="151"/>
                      <a:pt x="0" y="201"/>
                      <a:pt x="0" y="258"/>
                    </a:cubicBezTo>
                    <a:lnTo>
                      <a:pt x="0" y="682"/>
                    </a:lnTo>
                    <a:cubicBezTo>
                      <a:pt x="0" y="756"/>
                      <a:pt x="61" y="811"/>
                      <a:pt x="128" y="811"/>
                    </a:cubicBezTo>
                    <a:cubicBezTo>
                      <a:pt x="145" y="811"/>
                      <a:pt x="161" y="808"/>
                      <a:pt x="178" y="801"/>
                    </a:cubicBezTo>
                    <a:lnTo>
                      <a:pt x="750" y="565"/>
                    </a:lnTo>
                    <a:cubicBezTo>
                      <a:pt x="822" y="535"/>
                      <a:pt x="852" y="452"/>
                      <a:pt x="815" y="383"/>
                    </a:cubicBezTo>
                    <a:lnTo>
                      <a:pt x="643" y="67"/>
                    </a:lnTo>
                    <a:cubicBezTo>
                      <a:pt x="620" y="25"/>
                      <a:pt x="576" y="0"/>
                      <a:pt x="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41"/>
              <p:cNvSpPr/>
              <p:nvPr/>
            </p:nvSpPr>
            <p:spPr>
              <a:xfrm>
                <a:off x="1631158" y="1678456"/>
                <a:ext cx="14167" cy="26649"/>
              </a:xfrm>
              <a:custGeom>
                <a:rect b="b" l="l" r="r" t="t"/>
                <a:pathLst>
                  <a:path extrusionOk="0" h="854" w="454">
                    <a:moveTo>
                      <a:pt x="130" y="1"/>
                    </a:moveTo>
                    <a:cubicBezTo>
                      <a:pt x="64" y="1"/>
                      <a:pt x="1" y="53"/>
                      <a:pt x="1" y="130"/>
                    </a:cubicBezTo>
                    <a:lnTo>
                      <a:pt x="1" y="613"/>
                    </a:lnTo>
                    <a:cubicBezTo>
                      <a:pt x="1" y="658"/>
                      <a:pt x="24" y="700"/>
                      <a:pt x="62" y="723"/>
                    </a:cubicBezTo>
                    <a:lnTo>
                      <a:pt x="245" y="835"/>
                    </a:lnTo>
                    <a:cubicBezTo>
                      <a:pt x="266" y="848"/>
                      <a:pt x="289" y="854"/>
                      <a:pt x="311" y="854"/>
                    </a:cubicBezTo>
                    <a:cubicBezTo>
                      <a:pt x="386" y="854"/>
                      <a:pt x="454" y="787"/>
                      <a:pt x="439" y="702"/>
                    </a:cubicBezTo>
                    <a:lnTo>
                      <a:pt x="351" y="201"/>
                    </a:lnTo>
                    <a:cubicBezTo>
                      <a:pt x="346" y="173"/>
                      <a:pt x="334" y="149"/>
                      <a:pt x="314" y="130"/>
                    </a:cubicBezTo>
                    <a:lnTo>
                      <a:pt x="220" y="38"/>
                    </a:lnTo>
                    <a:cubicBezTo>
                      <a:pt x="193" y="13"/>
                      <a:pt x="162" y="1"/>
                      <a:pt x="1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41"/>
              <p:cNvSpPr/>
              <p:nvPr/>
            </p:nvSpPr>
            <p:spPr>
              <a:xfrm>
                <a:off x="1637743" y="1636048"/>
                <a:ext cx="11577" cy="11265"/>
              </a:xfrm>
              <a:custGeom>
                <a:rect b="b" l="l" r="r" t="t"/>
                <a:pathLst>
                  <a:path extrusionOk="0" h="361" w="371">
                    <a:moveTo>
                      <a:pt x="152" y="0"/>
                    </a:moveTo>
                    <a:cubicBezTo>
                      <a:pt x="91" y="0"/>
                      <a:pt x="33" y="44"/>
                      <a:pt x="24" y="113"/>
                    </a:cubicBezTo>
                    <a:lnTo>
                      <a:pt x="11" y="214"/>
                    </a:lnTo>
                    <a:cubicBezTo>
                      <a:pt x="0" y="297"/>
                      <a:pt x="67" y="360"/>
                      <a:pt x="139" y="360"/>
                    </a:cubicBezTo>
                    <a:cubicBezTo>
                      <a:pt x="162" y="360"/>
                      <a:pt x="186" y="354"/>
                      <a:pt x="207" y="340"/>
                    </a:cubicBezTo>
                    <a:lnTo>
                      <a:pt x="288" y="290"/>
                    </a:lnTo>
                    <a:cubicBezTo>
                      <a:pt x="365" y="242"/>
                      <a:pt x="371" y="131"/>
                      <a:pt x="297" y="77"/>
                    </a:cubicBezTo>
                    <a:lnTo>
                      <a:pt x="229" y="26"/>
                    </a:lnTo>
                    <a:cubicBezTo>
                      <a:pt x="205" y="8"/>
                      <a:pt x="178" y="0"/>
                      <a:pt x="1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9" name="Google Shape;989;p41"/>
          <p:cNvGrpSpPr/>
          <p:nvPr/>
        </p:nvGrpSpPr>
        <p:grpSpPr>
          <a:xfrm>
            <a:off x="357021" y="1975844"/>
            <a:ext cx="697909" cy="997823"/>
            <a:chOff x="1454195" y="1382913"/>
            <a:chExt cx="73893" cy="105660"/>
          </a:xfrm>
        </p:grpSpPr>
        <p:sp>
          <p:nvSpPr>
            <p:cNvPr id="990" name="Google Shape;990;p41"/>
            <p:cNvSpPr/>
            <p:nvPr/>
          </p:nvSpPr>
          <p:spPr>
            <a:xfrm>
              <a:off x="1505995" y="1451002"/>
              <a:ext cx="19846" cy="25182"/>
            </a:xfrm>
            <a:custGeom>
              <a:rect b="b" l="l" r="r" t="t"/>
              <a:pathLst>
                <a:path extrusionOk="0" h="807" w="636">
                  <a:moveTo>
                    <a:pt x="380" y="1"/>
                  </a:moveTo>
                  <a:cubicBezTo>
                    <a:pt x="345" y="1"/>
                    <a:pt x="309" y="15"/>
                    <a:pt x="283" y="46"/>
                  </a:cubicBezTo>
                  <a:lnTo>
                    <a:pt x="44" y="322"/>
                  </a:lnTo>
                  <a:cubicBezTo>
                    <a:pt x="0" y="373"/>
                    <a:pt x="2" y="449"/>
                    <a:pt x="50" y="497"/>
                  </a:cubicBezTo>
                  <a:lnTo>
                    <a:pt x="318" y="768"/>
                  </a:lnTo>
                  <a:cubicBezTo>
                    <a:pt x="344" y="794"/>
                    <a:pt x="377" y="806"/>
                    <a:pt x="410" y="806"/>
                  </a:cubicBezTo>
                  <a:cubicBezTo>
                    <a:pt x="453" y="806"/>
                    <a:pt x="496" y="785"/>
                    <a:pt x="520" y="743"/>
                  </a:cubicBezTo>
                  <a:lnTo>
                    <a:pt x="612" y="590"/>
                  </a:lnTo>
                  <a:cubicBezTo>
                    <a:pt x="631" y="559"/>
                    <a:pt x="635" y="520"/>
                    <a:pt x="625" y="486"/>
                  </a:cubicBezTo>
                  <a:lnTo>
                    <a:pt x="504" y="92"/>
                  </a:lnTo>
                  <a:cubicBezTo>
                    <a:pt x="486" y="34"/>
                    <a:pt x="433" y="1"/>
                    <a:pt x="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1"/>
            <p:cNvSpPr/>
            <p:nvPr/>
          </p:nvSpPr>
          <p:spPr>
            <a:xfrm>
              <a:off x="1454195" y="1477433"/>
              <a:ext cx="10922" cy="11140"/>
            </a:xfrm>
            <a:custGeom>
              <a:rect b="b" l="l" r="r" t="t"/>
              <a:pathLst>
                <a:path extrusionOk="0" h="357" w="350">
                  <a:moveTo>
                    <a:pt x="153" y="1"/>
                  </a:moveTo>
                  <a:cubicBezTo>
                    <a:pt x="63" y="1"/>
                    <a:pt x="0" y="92"/>
                    <a:pt x="33" y="176"/>
                  </a:cubicBezTo>
                  <a:lnTo>
                    <a:pt x="69" y="273"/>
                  </a:lnTo>
                  <a:cubicBezTo>
                    <a:pt x="90" y="327"/>
                    <a:pt x="140" y="357"/>
                    <a:pt x="190" y="357"/>
                  </a:cubicBezTo>
                  <a:cubicBezTo>
                    <a:pt x="226" y="357"/>
                    <a:pt x="262" y="342"/>
                    <a:pt x="288" y="312"/>
                  </a:cubicBezTo>
                  <a:lnTo>
                    <a:pt x="318" y="275"/>
                  </a:lnTo>
                  <a:cubicBezTo>
                    <a:pt x="339" y="252"/>
                    <a:pt x="350" y="223"/>
                    <a:pt x="350" y="191"/>
                  </a:cubicBezTo>
                  <a:lnTo>
                    <a:pt x="350" y="131"/>
                  </a:lnTo>
                  <a:cubicBezTo>
                    <a:pt x="350" y="58"/>
                    <a:pt x="292" y="1"/>
                    <a:pt x="2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1"/>
            <p:cNvSpPr/>
            <p:nvPr/>
          </p:nvSpPr>
          <p:spPr>
            <a:xfrm>
              <a:off x="1516293" y="1382913"/>
              <a:ext cx="11795" cy="10173"/>
            </a:xfrm>
            <a:custGeom>
              <a:rect b="b" l="l" r="r" t="t"/>
              <a:pathLst>
                <a:path extrusionOk="0" h="326" w="378">
                  <a:moveTo>
                    <a:pt x="228" y="0"/>
                  </a:moveTo>
                  <a:cubicBezTo>
                    <a:pt x="201" y="0"/>
                    <a:pt x="174" y="9"/>
                    <a:pt x="151" y="26"/>
                  </a:cubicBezTo>
                  <a:lnTo>
                    <a:pt x="63" y="92"/>
                  </a:lnTo>
                  <a:cubicBezTo>
                    <a:pt x="20" y="124"/>
                    <a:pt x="1" y="181"/>
                    <a:pt x="17" y="232"/>
                  </a:cubicBezTo>
                  <a:lnTo>
                    <a:pt x="17" y="233"/>
                  </a:lnTo>
                  <a:cubicBezTo>
                    <a:pt x="34" y="290"/>
                    <a:pt x="86" y="325"/>
                    <a:pt x="141" y="325"/>
                  </a:cubicBezTo>
                  <a:cubicBezTo>
                    <a:pt x="165" y="325"/>
                    <a:pt x="190" y="318"/>
                    <a:pt x="212" y="303"/>
                  </a:cubicBezTo>
                  <a:lnTo>
                    <a:pt x="303" y="243"/>
                  </a:lnTo>
                  <a:cubicBezTo>
                    <a:pt x="362" y="203"/>
                    <a:pt x="378" y="124"/>
                    <a:pt x="340" y="66"/>
                  </a:cubicBezTo>
                  <a:lnTo>
                    <a:pt x="337" y="61"/>
                  </a:lnTo>
                  <a:cubicBezTo>
                    <a:pt x="312" y="21"/>
                    <a:pt x="271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" name="Google Shape;993;p41"/>
          <p:cNvGrpSpPr/>
          <p:nvPr/>
        </p:nvGrpSpPr>
        <p:grpSpPr>
          <a:xfrm rot="2700026">
            <a:off x="732872" y="3121873"/>
            <a:ext cx="2016233" cy="1604633"/>
            <a:chOff x="1382891" y="1957553"/>
            <a:chExt cx="215970" cy="171877"/>
          </a:xfrm>
        </p:grpSpPr>
        <p:sp>
          <p:nvSpPr>
            <p:cNvPr id="994" name="Google Shape;994;p41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1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1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1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1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1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1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1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1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1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1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1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1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1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1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1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" name="Google Shape;1010;p41"/>
          <p:cNvGrpSpPr/>
          <p:nvPr/>
        </p:nvGrpSpPr>
        <p:grpSpPr>
          <a:xfrm rot="-1340066">
            <a:off x="1532548" y="1690710"/>
            <a:ext cx="2016241" cy="1604648"/>
            <a:chOff x="1382891" y="1957553"/>
            <a:chExt cx="215970" cy="171877"/>
          </a:xfrm>
        </p:grpSpPr>
        <p:sp>
          <p:nvSpPr>
            <p:cNvPr id="1011" name="Google Shape;1011;p41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1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1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1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1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1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1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1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1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1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1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1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1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1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1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1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" name="Google Shape;1027;p41"/>
          <p:cNvGrpSpPr/>
          <p:nvPr/>
        </p:nvGrpSpPr>
        <p:grpSpPr>
          <a:xfrm rot="3281018">
            <a:off x="129208" y="42481"/>
            <a:ext cx="2016236" cy="1604637"/>
            <a:chOff x="1382891" y="1957553"/>
            <a:chExt cx="215970" cy="171877"/>
          </a:xfrm>
        </p:grpSpPr>
        <p:sp>
          <p:nvSpPr>
            <p:cNvPr id="1028" name="Google Shape;1028;p41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1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1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1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1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1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1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1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1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1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1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1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1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1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" name="Google Shape;1044;p41"/>
          <p:cNvSpPr txBox="1"/>
          <p:nvPr>
            <p:ph type="ctrTitle"/>
          </p:nvPr>
        </p:nvSpPr>
        <p:spPr>
          <a:xfrm>
            <a:off x="3783075" y="1281450"/>
            <a:ext cx="4715400" cy="19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LAS COOKIES</a:t>
            </a:r>
            <a:endParaRPr/>
          </a:p>
        </p:txBody>
      </p:sp>
      <p:sp>
        <p:nvSpPr>
          <p:cNvPr id="1045" name="Google Shape;1045;p41"/>
          <p:cNvSpPr txBox="1"/>
          <p:nvPr/>
        </p:nvSpPr>
        <p:spPr>
          <a:xfrm>
            <a:off x="5352850" y="370245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Por Jorge Hernández, Marta Ibáñez, Paula Blasco, Laura Hernández, Andrea Ferradas y Mario Clavero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3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Google Shape;1814;p5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Flujo De Cookies Entre Servidor Y Cliente</a:t>
            </a:r>
            <a:endParaRPr/>
          </a:p>
        </p:txBody>
      </p:sp>
      <p:pic>
        <p:nvPicPr>
          <p:cNvPr id="1815" name="Google Shape;181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200" y="1526875"/>
            <a:ext cx="5383000" cy="279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9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Google Shape;1820;p5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Parámetros De Las Cookies</a:t>
            </a:r>
            <a:endParaRPr/>
          </a:p>
        </p:txBody>
      </p:sp>
      <p:pic>
        <p:nvPicPr>
          <p:cNvPr id="1821" name="Google Shape;182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625" y="2168088"/>
            <a:ext cx="8678750" cy="80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p52"/>
          <p:cNvSpPr txBox="1"/>
          <p:nvPr>
            <p:ph type="title"/>
          </p:nvPr>
        </p:nvSpPr>
        <p:spPr>
          <a:xfrm>
            <a:off x="705600" y="1256550"/>
            <a:ext cx="5749200" cy="29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COOKIES DE TERCEROS</a:t>
            </a:r>
            <a:endParaRPr sz="6400"/>
          </a:p>
        </p:txBody>
      </p:sp>
      <p:grpSp>
        <p:nvGrpSpPr>
          <p:cNvPr id="1827" name="Google Shape;1827;p52"/>
          <p:cNvGrpSpPr/>
          <p:nvPr/>
        </p:nvGrpSpPr>
        <p:grpSpPr>
          <a:xfrm>
            <a:off x="7103613" y="2246572"/>
            <a:ext cx="2640775" cy="2602898"/>
            <a:chOff x="6065139" y="854051"/>
            <a:chExt cx="462240" cy="455562"/>
          </a:xfrm>
        </p:grpSpPr>
        <p:sp>
          <p:nvSpPr>
            <p:cNvPr id="1828" name="Google Shape;1828;p52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2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2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2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2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52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2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2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2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52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2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2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9" name="Google Shape;1909;p52"/>
          <p:cNvGrpSpPr/>
          <p:nvPr/>
        </p:nvGrpSpPr>
        <p:grpSpPr>
          <a:xfrm rot="-2389871">
            <a:off x="6003049" y="-401953"/>
            <a:ext cx="2546973" cy="2524853"/>
            <a:chOff x="5297905" y="-1542277"/>
            <a:chExt cx="988133" cy="979551"/>
          </a:xfrm>
        </p:grpSpPr>
        <p:sp>
          <p:nvSpPr>
            <p:cNvPr id="1910" name="Google Shape;1910;p52"/>
            <p:cNvSpPr/>
            <p:nvPr/>
          </p:nvSpPr>
          <p:spPr>
            <a:xfrm>
              <a:off x="5297905" y="-1542277"/>
              <a:ext cx="948083" cy="979551"/>
            </a:xfrm>
            <a:custGeom>
              <a:rect b="b" l="l" r="r" t="t"/>
              <a:pathLst>
                <a:path extrusionOk="0" h="14724" w="14251">
                  <a:moveTo>
                    <a:pt x="8875" y="1"/>
                  </a:moveTo>
                  <a:cubicBezTo>
                    <a:pt x="8864" y="1"/>
                    <a:pt x="8853" y="1"/>
                    <a:pt x="8843" y="1"/>
                  </a:cubicBezTo>
                  <a:cubicBezTo>
                    <a:pt x="8441" y="7"/>
                    <a:pt x="8057" y="149"/>
                    <a:pt x="7656" y="173"/>
                  </a:cubicBezTo>
                  <a:cubicBezTo>
                    <a:pt x="7613" y="175"/>
                    <a:pt x="7571" y="176"/>
                    <a:pt x="7529" y="176"/>
                  </a:cubicBezTo>
                  <a:cubicBezTo>
                    <a:pt x="7210" y="176"/>
                    <a:pt x="6892" y="116"/>
                    <a:pt x="6575" y="95"/>
                  </a:cubicBezTo>
                  <a:cubicBezTo>
                    <a:pt x="6485" y="89"/>
                    <a:pt x="6395" y="86"/>
                    <a:pt x="6305" y="86"/>
                  </a:cubicBezTo>
                  <a:cubicBezTo>
                    <a:pt x="6028" y="86"/>
                    <a:pt x="5752" y="119"/>
                    <a:pt x="5491" y="227"/>
                  </a:cubicBezTo>
                  <a:cubicBezTo>
                    <a:pt x="5114" y="383"/>
                    <a:pt x="4815" y="663"/>
                    <a:pt x="4476" y="885"/>
                  </a:cubicBezTo>
                  <a:cubicBezTo>
                    <a:pt x="3870" y="1284"/>
                    <a:pt x="3049" y="1237"/>
                    <a:pt x="2544" y="1812"/>
                  </a:cubicBezTo>
                  <a:cubicBezTo>
                    <a:pt x="2269" y="2124"/>
                    <a:pt x="2240" y="2538"/>
                    <a:pt x="2069" y="2901"/>
                  </a:cubicBezTo>
                  <a:cubicBezTo>
                    <a:pt x="1886" y="3290"/>
                    <a:pt x="1552" y="3592"/>
                    <a:pt x="1260" y="3897"/>
                  </a:cubicBezTo>
                  <a:cubicBezTo>
                    <a:pt x="961" y="4212"/>
                    <a:pt x="689" y="4545"/>
                    <a:pt x="513" y="4946"/>
                  </a:cubicBezTo>
                  <a:cubicBezTo>
                    <a:pt x="344" y="5332"/>
                    <a:pt x="257" y="5753"/>
                    <a:pt x="204" y="6169"/>
                  </a:cubicBezTo>
                  <a:cubicBezTo>
                    <a:pt x="109" y="6921"/>
                    <a:pt x="1" y="7756"/>
                    <a:pt x="219" y="8495"/>
                  </a:cubicBezTo>
                  <a:cubicBezTo>
                    <a:pt x="335" y="8891"/>
                    <a:pt x="616" y="9198"/>
                    <a:pt x="767" y="9578"/>
                  </a:cubicBezTo>
                  <a:cubicBezTo>
                    <a:pt x="930" y="9989"/>
                    <a:pt x="1107" y="10382"/>
                    <a:pt x="1340" y="10758"/>
                  </a:cubicBezTo>
                  <a:cubicBezTo>
                    <a:pt x="1568" y="11128"/>
                    <a:pt x="1827" y="11477"/>
                    <a:pt x="2093" y="11820"/>
                  </a:cubicBezTo>
                  <a:cubicBezTo>
                    <a:pt x="2362" y="12169"/>
                    <a:pt x="2627" y="12536"/>
                    <a:pt x="2964" y="12824"/>
                  </a:cubicBezTo>
                  <a:cubicBezTo>
                    <a:pt x="3459" y="13247"/>
                    <a:pt x="4170" y="13347"/>
                    <a:pt x="4756" y="13654"/>
                  </a:cubicBezTo>
                  <a:cubicBezTo>
                    <a:pt x="5515" y="14051"/>
                    <a:pt x="5954" y="14383"/>
                    <a:pt x="6840" y="14546"/>
                  </a:cubicBezTo>
                  <a:cubicBezTo>
                    <a:pt x="7332" y="14635"/>
                    <a:pt x="7929" y="14724"/>
                    <a:pt x="8513" y="14724"/>
                  </a:cubicBezTo>
                  <a:cubicBezTo>
                    <a:pt x="9053" y="14724"/>
                    <a:pt x="9583" y="14648"/>
                    <a:pt x="10010" y="14429"/>
                  </a:cubicBezTo>
                  <a:cubicBezTo>
                    <a:pt x="10406" y="14226"/>
                    <a:pt x="10783" y="13984"/>
                    <a:pt x="11165" y="13755"/>
                  </a:cubicBezTo>
                  <a:cubicBezTo>
                    <a:pt x="11544" y="13529"/>
                    <a:pt x="11956" y="13325"/>
                    <a:pt x="12309" y="13059"/>
                  </a:cubicBezTo>
                  <a:cubicBezTo>
                    <a:pt x="12483" y="12929"/>
                    <a:pt x="12636" y="12771"/>
                    <a:pt x="12732" y="12575"/>
                  </a:cubicBezTo>
                  <a:cubicBezTo>
                    <a:pt x="12827" y="12382"/>
                    <a:pt x="12832" y="12169"/>
                    <a:pt x="12903" y="11970"/>
                  </a:cubicBezTo>
                  <a:cubicBezTo>
                    <a:pt x="13025" y="11631"/>
                    <a:pt x="13480" y="11472"/>
                    <a:pt x="13738" y="11250"/>
                  </a:cubicBezTo>
                  <a:cubicBezTo>
                    <a:pt x="13990" y="11032"/>
                    <a:pt x="14135" y="10762"/>
                    <a:pt x="14250" y="10476"/>
                  </a:cubicBezTo>
                  <a:cubicBezTo>
                    <a:pt x="13882" y="10404"/>
                    <a:pt x="13563" y="10221"/>
                    <a:pt x="13358" y="9894"/>
                  </a:cubicBezTo>
                  <a:cubicBezTo>
                    <a:pt x="13351" y="9895"/>
                    <a:pt x="13345" y="9895"/>
                    <a:pt x="13338" y="9895"/>
                  </a:cubicBezTo>
                  <a:cubicBezTo>
                    <a:pt x="12549" y="9895"/>
                    <a:pt x="11852" y="9259"/>
                    <a:pt x="11749" y="8465"/>
                  </a:cubicBezTo>
                  <a:cubicBezTo>
                    <a:pt x="10974" y="8128"/>
                    <a:pt x="10504" y="7464"/>
                    <a:pt x="10665" y="6698"/>
                  </a:cubicBezTo>
                  <a:cubicBezTo>
                    <a:pt x="9553" y="6041"/>
                    <a:pt x="8885" y="4430"/>
                    <a:pt x="9701" y="3471"/>
                  </a:cubicBezTo>
                  <a:cubicBezTo>
                    <a:pt x="9385" y="2802"/>
                    <a:pt x="9700" y="2070"/>
                    <a:pt x="10353" y="1682"/>
                  </a:cubicBezTo>
                  <a:cubicBezTo>
                    <a:pt x="10359" y="1309"/>
                    <a:pt x="10578" y="992"/>
                    <a:pt x="10895" y="778"/>
                  </a:cubicBezTo>
                  <a:cubicBezTo>
                    <a:pt x="10656" y="575"/>
                    <a:pt x="10376" y="431"/>
                    <a:pt x="10080" y="335"/>
                  </a:cubicBezTo>
                  <a:cubicBezTo>
                    <a:pt x="9718" y="121"/>
                    <a:pt x="9301" y="1"/>
                    <a:pt x="88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5297972" y="-1541212"/>
              <a:ext cx="837581" cy="978486"/>
            </a:xfrm>
            <a:custGeom>
              <a:rect b="b" l="l" r="r" t="t"/>
              <a:pathLst>
                <a:path extrusionOk="0" h="14708" w="12590">
                  <a:moveTo>
                    <a:pt x="8669" y="1"/>
                  </a:moveTo>
                  <a:lnTo>
                    <a:pt x="8669" y="1"/>
                  </a:lnTo>
                  <a:cubicBezTo>
                    <a:pt x="8329" y="35"/>
                    <a:pt x="7998" y="137"/>
                    <a:pt x="7656" y="157"/>
                  </a:cubicBezTo>
                  <a:cubicBezTo>
                    <a:pt x="7613" y="159"/>
                    <a:pt x="7571" y="160"/>
                    <a:pt x="7529" y="160"/>
                  </a:cubicBezTo>
                  <a:cubicBezTo>
                    <a:pt x="7209" y="160"/>
                    <a:pt x="6891" y="100"/>
                    <a:pt x="6574" y="79"/>
                  </a:cubicBezTo>
                  <a:cubicBezTo>
                    <a:pt x="6484" y="73"/>
                    <a:pt x="6395" y="70"/>
                    <a:pt x="6305" y="70"/>
                  </a:cubicBezTo>
                  <a:cubicBezTo>
                    <a:pt x="6028" y="70"/>
                    <a:pt x="5751" y="103"/>
                    <a:pt x="5491" y="211"/>
                  </a:cubicBezTo>
                  <a:cubicBezTo>
                    <a:pt x="5113" y="367"/>
                    <a:pt x="4814" y="647"/>
                    <a:pt x="4476" y="869"/>
                  </a:cubicBezTo>
                  <a:cubicBezTo>
                    <a:pt x="3869" y="1268"/>
                    <a:pt x="3049" y="1221"/>
                    <a:pt x="2543" y="1796"/>
                  </a:cubicBezTo>
                  <a:cubicBezTo>
                    <a:pt x="2268" y="2108"/>
                    <a:pt x="2239" y="2522"/>
                    <a:pt x="2068" y="2885"/>
                  </a:cubicBezTo>
                  <a:cubicBezTo>
                    <a:pt x="1886" y="3274"/>
                    <a:pt x="1551" y="3576"/>
                    <a:pt x="1259" y="3881"/>
                  </a:cubicBezTo>
                  <a:cubicBezTo>
                    <a:pt x="960" y="4196"/>
                    <a:pt x="688" y="4529"/>
                    <a:pt x="513" y="4930"/>
                  </a:cubicBezTo>
                  <a:cubicBezTo>
                    <a:pt x="344" y="5316"/>
                    <a:pt x="256" y="5737"/>
                    <a:pt x="204" y="6153"/>
                  </a:cubicBezTo>
                  <a:cubicBezTo>
                    <a:pt x="108" y="6905"/>
                    <a:pt x="1" y="7740"/>
                    <a:pt x="218" y="8479"/>
                  </a:cubicBezTo>
                  <a:cubicBezTo>
                    <a:pt x="335" y="8875"/>
                    <a:pt x="615" y="9182"/>
                    <a:pt x="767" y="9562"/>
                  </a:cubicBezTo>
                  <a:cubicBezTo>
                    <a:pt x="929" y="9973"/>
                    <a:pt x="1107" y="10366"/>
                    <a:pt x="1340" y="10742"/>
                  </a:cubicBezTo>
                  <a:cubicBezTo>
                    <a:pt x="1567" y="11112"/>
                    <a:pt x="1827" y="11461"/>
                    <a:pt x="2092" y="11804"/>
                  </a:cubicBezTo>
                  <a:cubicBezTo>
                    <a:pt x="2361" y="12153"/>
                    <a:pt x="2627" y="12520"/>
                    <a:pt x="2964" y="12808"/>
                  </a:cubicBezTo>
                  <a:cubicBezTo>
                    <a:pt x="3459" y="13231"/>
                    <a:pt x="4170" y="13331"/>
                    <a:pt x="4756" y="13638"/>
                  </a:cubicBezTo>
                  <a:cubicBezTo>
                    <a:pt x="5516" y="14035"/>
                    <a:pt x="5953" y="14367"/>
                    <a:pt x="6839" y="14530"/>
                  </a:cubicBezTo>
                  <a:cubicBezTo>
                    <a:pt x="7331" y="14619"/>
                    <a:pt x="7928" y="14708"/>
                    <a:pt x="8513" y="14708"/>
                  </a:cubicBezTo>
                  <a:cubicBezTo>
                    <a:pt x="9053" y="14708"/>
                    <a:pt x="9583" y="14632"/>
                    <a:pt x="10010" y="14413"/>
                  </a:cubicBezTo>
                  <a:cubicBezTo>
                    <a:pt x="10406" y="14210"/>
                    <a:pt x="10782" y="13968"/>
                    <a:pt x="11164" y="13739"/>
                  </a:cubicBezTo>
                  <a:cubicBezTo>
                    <a:pt x="11544" y="13513"/>
                    <a:pt x="11955" y="13309"/>
                    <a:pt x="12309" y="13043"/>
                  </a:cubicBezTo>
                  <a:cubicBezTo>
                    <a:pt x="12413" y="12965"/>
                    <a:pt x="12508" y="12875"/>
                    <a:pt x="12590" y="12773"/>
                  </a:cubicBezTo>
                  <a:lnTo>
                    <a:pt x="12590" y="12773"/>
                  </a:lnTo>
                  <a:cubicBezTo>
                    <a:pt x="11954" y="12966"/>
                    <a:pt x="11319" y="13119"/>
                    <a:pt x="10684" y="13119"/>
                  </a:cubicBezTo>
                  <a:cubicBezTo>
                    <a:pt x="10417" y="13119"/>
                    <a:pt x="10150" y="13092"/>
                    <a:pt x="9883" y="13030"/>
                  </a:cubicBezTo>
                  <a:cubicBezTo>
                    <a:pt x="9258" y="12882"/>
                    <a:pt x="8694" y="12549"/>
                    <a:pt x="8160" y="12193"/>
                  </a:cubicBezTo>
                  <a:cubicBezTo>
                    <a:pt x="7556" y="11790"/>
                    <a:pt x="6976" y="11350"/>
                    <a:pt x="6462" y="10838"/>
                  </a:cubicBezTo>
                  <a:cubicBezTo>
                    <a:pt x="6235" y="10611"/>
                    <a:pt x="6015" y="10362"/>
                    <a:pt x="5912" y="10057"/>
                  </a:cubicBezTo>
                  <a:cubicBezTo>
                    <a:pt x="5835" y="9824"/>
                    <a:pt x="5830" y="9574"/>
                    <a:pt x="5781" y="9333"/>
                  </a:cubicBezTo>
                  <a:cubicBezTo>
                    <a:pt x="5572" y="8293"/>
                    <a:pt x="4571" y="7507"/>
                    <a:pt x="4507" y="6448"/>
                  </a:cubicBezTo>
                  <a:cubicBezTo>
                    <a:pt x="4438" y="5307"/>
                    <a:pt x="5453" y="4437"/>
                    <a:pt x="6024" y="3447"/>
                  </a:cubicBezTo>
                  <a:cubicBezTo>
                    <a:pt x="6373" y="2845"/>
                    <a:pt x="6565" y="2163"/>
                    <a:pt x="6920" y="1565"/>
                  </a:cubicBezTo>
                  <a:cubicBezTo>
                    <a:pt x="7326" y="883"/>
                    <a:pt x="7949" y="335"/>
                    <a:pt x="8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5297972" y="-1536555"/>
              <a:ext cx="697940" cy="973830"/>
            </a:xfrm>
            <a:custGeom>
              <a:rect b="b" l="l" r="r" t="t"/>
              <a:pathLst>
                <a:path extrusionOk="0" h="14638" w="10491">
                  <a:moveTo>
                    <a:pt x="6303" y="1"/>
                  </a:moveTo>
                  <a:cubicBezTo>
                    <a:pt x="6026" y="1"/>
                    <a:pt x="5750" y="35"/>
                    <a:pt x="5491" y="141"/>
                  </a:cubicBezTo>
                  <a:cubicBezTo>
                    <a:pt x="5113" y="298"/>
                    <a:pt x="4814" y="578"/>
                    <a:pt x="4476" y="800"/>
                  </a:cubicBezTo>
                  <a:cubicBezTo>
                    <a:pt x="3869" y="1198"/>
                    <a:pt x="3049" y="1151"/>
                    <a:pt x="2543" y="1726"/>
                  </a:cubicBezTo>
                  <a:cubicBezTo>
                    <a:pt x="2268" y="2038"/>
                    <a:pt x="2240" y="2452"/>
                    <a:pt x="2068" y="2816"/>
                  </a:cubicBezTo>
                  <a:cubicBezTo>
                    <a:pt x="1886" y="3204"/>
                    <a:pt x="1551" y="3506"/>
                    <a:pt x="1259" y="3812"/>
                  </a:cubicBezTo>
                  <a:cubicBezTo>
                    <a:pt x="960" y="4126"/>
                    <a:pt x="688" y="4460"/>
                    <a:pt x="513" y="4861"/>
                  </a:cubicBezTo>
                  <a:cubicBezTo>
                    <a:pt x="344" y="5246"/>
                    <a:pt x="256" y="5667"/>
                    <a:pt x="204" y="6083"/>
                  </a:cubicBezTo>
                  <a:cubicBezTo>
                    <a:pt x="108" y="6835"/>
                    <a:pt x="1" y="7670"/>
                    <a:pt x="218" y="8409"/>
                  </a:cubicBezTo>
                  <a:cubicBezTo>
                    <a:pt x="335" y="8806"/>
                    <a:pt x="616" y="9112"/>
                    <a:pt x="767" y="9492"/>
                  </a:cubicBezTo>
                  <a:cubicBezTo>
                    <a:pt x="929" y="9903"/>
                    <a:pt x="1107" y="10296"/>
                    <a:pt x="1340" y="10673"/>
                  </a:cubicBezTo>
                  <a:cubicBezTo>
                    <a:pt x="1568" y="11042"/>
                    <a:pt x="1827" y="11391"/>
                    <a:pt x="2092" y="11734"/>
                  </a:cubicBezTo>
                  <a:cubicBezTo>
                    <a:pt x="2361" y="12083"/>
                    <a:pt x="2627" y="12450"/>
                    <a:pt x="2964" y="12738"/>
                  </a:cubicBezTo>
                  <a:cubicBezTo>
                    <a:pt x="3459" y="13161"/>
                    <a:pt x="4170" y="13261"/>
                    <a:pt x="4756" y="13568"/>
                  </a:cubicBezTo>
                  <a:cubicBezTo>
                    <a:pt x="5516" y="13965"/>
                    <a:pt x="5954" y="14297"/>
                    <a:pt x="6839" y="14460"/>
                  </a:cubicBezTo>
                  <a:cubicBezTo>
                    <a:pt x="7331" y="14549"/>
                    <a:pt x="7928" y="14638"/>
                    <a:pt x="8512" y="14638"/>
                  </a:cubicBezTo>
                  <a:cubicBezTo>
                    <a:pt x="9052" y="14638"/>
                    <a:pt x="9582" y="14562"/>
                    <a:pt x="10010" y="14343"/>
                  </a:cubicBezTo>
                  <a:cubicBezTo>
                    <a:pt x="10172" y="14260"/>
                    <a:pt x="10332" y="14169"/>
                    <a:pt x="10490" y="14075"/>
                  </a:cubicBezTo>
                  <a:lnTo>
                    <a:pt x="10490" y="14075"/>
                  </a:lnTo>
                  <a:cubicBezTo>
                    <a:pt x="10426" y="14078"/>
                    <a:pt x="10362" y="14079"/>
                    <a:pt x="10299" y="14079"/>
                  </a:cubicBezTo>
                  <a:cubicBezTo>
                    <a:pt x="9315" y="14079"/>
                    <a:pt x="8345" y="13800"/>
                    <a:pt x="7397" y="13520"/>
                  </a:cubicBezTo>
                  <a:cubicBezTo>
                    <a:pt x="6140" y="13148"/>
                    <a:pt x="4858" y="12763"/>
                    <a:pt x="3794" y="12000"/>
                  </a:cubicBezTo>
                  <a:cubicBezTo>
                    <a:pt x="3368" y="11694"/>
                    <a:pt x="2962" y="11294"/>
                    <a:pt x="2872" y="10778"/>
                  </a:cubicBezTo>
                  <a:cubicBezTo>
                    <a:pt x="2840" y="10600"/>
                    <a:pt x="2849" y="10413"/>
                    <a:pt x="2789" y="10242"/>
                  </a:cubicBezTo>
                  <a:cubicBezTo>
                    <a:pt x="2709" y="10010"/>
                    <a:pt x="2516" y="9840"/>
                    <a:pt x="2353" y="9657"/>
                  </a:cubicBezTo>
                  <a:cubicBezTo>
                    <a:pt x="1750" y="8977"/>
                    <a:pt x="1513" y="7991"/>
                    <a:pt x="1740" y="7111"/>
                  </a:cubicBezTo>
                  <a:cubicBezTo>
                    <a:pt x="1816" y="6822"/>
                    <a:pt x="1936" y="6545"/>
                    <a:pt x="1980" y="6251"/>
                  </a:cubicBezTo>
                  <a:cubicBezTo>
                    <a:pt x="2042" y="5836"/>
                    <a:pt x="1947" y="5412"/>
                    <a:pt x="1985" y="4993"/>
                  </a:cubicBezTo>
                  <a:cubicBezTo>
                    <a:pt x="2051" y="4273"/>
                    <a:pt x="2507" y="3650"/>
                    <a:pt x="2988" y="3109"/>
                  </a:cubicBezTo>
                  <a:cubicBezTo>
                    <a:pt x="4115" y="1845"/>
                    <a:pt x="5491" y="803"/>
                    <a:pt x="7010" y="53"/>
                  </a:cubicBezTo>
                  <a:cubicBezTo>
                    <a:pt x="6865" y="36"/>
                    <a:pt x="6719" y="20"/>
                    <a:pt x="6575" y="10"/>
                  </a:cubicBezTo>
                  <a:cubicBezTo>
                    <a:pt x="6484" y="4"/>
                    <a:pt x="6393" y="1"/>
                    <a:pt x="6303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5720222" y="-1395716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3"/>
                  </a:cubicBezTo>
                  <a:cubicBezTo>
                    <a:pt x="71" y="328"/>
                    <a:pt x="1" y="558"/>
                    <a:pt x="19" y="777"/>
                  </a:cubicBezTo>
                  <a:cubicBezTo>
                    <a:pt x="43" y="1075"/>
                    <a:pt x="184" y="1341"/>
                    <a:pt x="464" y="1447"/>
                  </a:cubicBezTo>
                  <a:cubicBezTo>
                    <a:pt x="514" y="1466"/>
                    <a:pt x="563" y="1475"/>
                    <a:pt x="611" y="1475"/>
                  </a:cubicBezTo>
                  <a:cubicBezTo>
                    <a:pt x="845" y="1475"/>
                    <a:pt x="1060" y="1274"/>
                    <a:pt x="1201" y="1054"/>
                  </a:cubicBezTo>
                  <a:cubicBezTo>
                    <a:pt x="1273" y="943"/>
                    <a:pt x="1325" y="827"/>
                    <a:pt x="1351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9" y="682"/>
                    <a:pt x="1359" y="675"/>
                  </a:cubicBezTo>
                  <a:cubicBezTo>
                    <a:pt x="1362" y="638"/>
                    <a:pt x="1363" y="592"/>
                    <a:pt x="1361" y="556"/>
                  </a:cubicBezTo>
                  <a:cubicBezTo>
                    <a:pt x="1355" y="457"/>
                    <a:pt x="1318" y="378"/>
                    <a:pt x="1269" y="296"/>
                  </a:cubicBezTo>
                  <a:cubicBezTo>
                    <a:pt x="1264" y="288"/>
                    <a:pt x="1260" y="281"/>
                    <a:pt x="1253" y="274"/>
                  </a:cubicBezTo>
                  <a:cubicBezTo>
                    <a:pt x="1225" y="242"/>
                    <a:pt x="1194" y="204"/>
                    <a:pt x="1158" y="178"/>
                  </a:cubicBezTo>
                  <a:cubicBezTo>
                    <a:pt x="1013" y="69"/>
                    <a:pt x="831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5673386" y="-1133664"/>
              <a:ext cx="85488" cy="88482"/>
            </a:xfrm>
            <a:custGeom>
              <a:rect b="b" l="l" r="r" t="t"/>
              <a:pathLst>
                <a:path extrusionOk="0" h="1330" w="1285">
                  <a:moveTo>
                    <a:pt x="702" y="1327"/>
                  </a:moveTo>
                  <a:cubicBezTo>
                    <a:pt x="710" y="1328"/>
                    <a:pt x="720" y="1328"/>
                    <a:pt x="729" y="1328"/>
                  </a:cubicBezTo>
                  <a:lnTo>
                    <a:pt x="729" y="1328"/>
                  </a:lnTo>
                  <a:lnTo>
                    <a:pt x="702" y="1327"/>
                  </a:lnTo>
                  <a:close/>
                  <a:moveTo>
                    <a:pt x="646" y="1"/>
                  </a:moveTo>
                  <a:cubicBezTo>
                    <a:pt x="597" y="1"/>
                    <a:pt x="548" y="9"/>
                    <a:pt x="500" y="24"/>
                  </a:cubicBezTo>
                  <a:cubicBezTo>
                    <a:pt x="421" y="36"/>
                    <a:pt x="349" y="67"/>
                    <a:pt x="284" y="118"/>
                  </a:cubicBezTo>
                  <a:cubicBezTo>
                    <a:pt x="284" y="119"/>
                    <a:pt x="283" y="120"/>
                    <a:pt x="282" y="121"/>
                  </a:cubicBezTo>
                  <a:lnTo>
                    <a:pt x="162" y="234"/>
                  </a:lnTo>
                  <a:cubicBezTo>
                    <a:pt x="161" y="236"/>
                    <a:pt x="159" y="238"/>
                    <a:pt x="157" y="240"/>
                  </a:cubicBezTo>
                  <a:cubicBezTo>
                    <a:pt x="138" y="263"/>
                    <a:pt x="116" y="307"/>
                    <a:pt x="108" y="320"/>
                  </a:cubicBezTo>
                  <a:cubicBezTo>
                    <a:pt x="93" y="345"/>
                    <a:pt x="72" y="373"/>
                    <a:pt x="60" y="402"/>
                  </a:cubicBezTo>
                  <a:cubicBezTo>
                    <a:pt x="45" y="454"/>
                    <a:pt x="31" y="505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1" y="796"/>
                  </a:cubicBezTo>
                  <a:cubicBezTo>
                    <a:pt x="37" y="822"/>
                    <a:pt x="43" y="848"/>
                    <a:pt x="49" y="874"/>
                  </a:cubicBezTo>
                  <a:cubicBezTo>
                    <a:pt x="51" y="878"/>
                    <a:pt x="53" y="882"/>
                    <a:pt x="54" y="886"/>
                  </a:cubicBezTo>
                  <a:cubicBezTo>
                    <a:pt x="55" y="888"/>
                    <a:pt x="56" y="889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6"/>
                    <a:pt x="133" y="1033"/>
                  </a:cubicBezTo>
                  <a:cubicBezTo>
                    <a:pt x="162" y="1082"/>
                    <a:pt x="248" y="1159"/>
                    <a:pt x="258" y="1168"/>
                  </a:cubicBezTo>
                  <a:cubicBezTo>
                    <a:pt x="264" y="1174"/>
                    <a:pt x="269" y="1179"/>
                    <a:pt x="277" y="1184"/>
                  </a:cubicBezTo>
                  <a:cubicBezTo>
                    <a:pt x="300" y="1199"/>
                    <a:pt x="334" y="1219"/>
                    <a:pt x="348" y="1227"/>
                  </a:cubicBezTo>
                  <a:cubicBezTo>
                    <a:pt x="364" y="1237"/>
                    <a:pt x="397" y="1257"/>
                    <a:pt x="421" y="1271"/>
                  </a:cubicBezTo>
                  <a:cubicBezTo>
                    <a:pt x="424" y="1273"/>
                    <a:pt x="427" y="1274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1"/>
                    <a:pt x="557" y="1314"/>
                    <a:pt x="592" y="1322"/>
                  </a:cubicBezTo>
                  <a:cubicBezTo>
                    <a:pt x="594" y="1322"/>
                    <a:pt x="596" y="1323"/>
                    <a:pt x="598" y="1323"/>
                  </a:cubicBezTo>
                  <a:cubicBezTo>
                    <a:pt x="602" y="1324"/>
                    <a:pt x="606" y="1325"/>
                    <a:pt x="609" y="1325"/>
                  </a:cubicBezTo>
                  <a:cubicBezTo>
                    <a:pt x="617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8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9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9"/>
                  </a:cubicBezTo>
                  <a:lnTo>
                    <a:pt x="766" y="1329"/>
                  </a:lnTo>
                  <a:cubicBezTo>
                    <a:pt x="766" y="1329"/>
                    <a:pt x="766" y="1329"/>
                    <a:pt x="766" y="1329"/>
                  </a:cubicBezTo>
                  <a:lnTo>
                    <a:pt x="766" y="1329"/>
                  </a:lnTo>
                  <a:lnTo>
                    <a:pt x="766" y="1329"/>
                  </a:lnTo>
                  <a:cubicBezTo>
                    <a:pt x="815" y="1326"/>
                    <a:pt x="862" y="1315"/>
                    <a:pt x="910" y="1295"/>
                  </a:cubicBezTo>
                  <a:cubicBezTo>
                    <a:pt x="953" y="1272"/>
                    <a:pt x="996" y="1249"/>
                    <a:pt x="1038" y="1225"/>
                  </a:cubicBezTo>
                  <a:cubicBezTo>
                    <a:pt x="1041" y="1224"/>
                    <a:pt x="1042" y="1222"/>
                    <a:pt x="1044" y="1221"/>
                  </a:cubicBezTo>
                  <a:cubicBezTo>
                    <a:pt x="1123" y="1160"/>
                    <a:pt x="1212" y="1065"/>
                    <a:pt x="1244" y="967"/>
                  </a:cubicBezTo>
                  <a:lnTo>
                    <a:pt x="1244" y="967"/>
                  </a:lnTo>
                  <a:cubicBezTo>
                    <a:pt x="1264" y="927"/>
                    <a:pt x="1277" y="884"/>
                    <a:pt x="1282" y="838"/>
                  </a:cubicBezTo>
                  <a:cubicBezTo>
                    <a:pt x="1282" y="795"/>
                    <a:pt x="1283" y="752"/>
                    <a:pt x="1284" y="709"/>
                  </a:cubicBezTo>
                  <a:cubicBezTo>
                    <a:pt x="1284" y="707"/>
                    <a:pt x="1283" y="704"/>
                    <a:pt x="1282" y="702"/>
                  </a:cubicBezTo>
                  <a:cubicBezTo>
                    <a:pt x="1279" y="680"/>
                    <a:pt x="1271" y="653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3" y="614"/>
                    <a:pt x="1258" y="594"/>
                  </a:cubicBezTo>
                  <a:cubicBezTo>
                    <a:pt x="1257" y="585"/>
                    <a:pt x="1257" y="578"/>
                    <a:pt x="1255" y="570"/>
                  </a:cubicBezTo>
                  <a:cubicBezTo>
                    <a:pt x="1251" y="551"/>
                    <a:pt x="1247" y="528"/>
                    <a:pt x="1240" y="504"/>
                  </a:cubicBezTo>
                  <a:cubicBezTo>
                    <a:pt x="1238" y="493"/>
                    <a:pt x="1237" y="483"/>
                    <a:pt x="1234" y="473"/>
                  </a:cubicBezTo>
                  <a:cubicBezTo>
                    <a:pt x="1229" y="419"/>
                    <a:pt x="1210" y="371"/>
                    <a:pt x="1179" y="327"/>
                  </a:cubicBezTo>
                  <a:cubicBezTo>
                    <a:pt x="1145" y="251"/>
                    <a:pt x="1095" y="188"/>
                    <a:pt x="1027" y="137"/>
                  </a:cubicBezTo>
                  <a:cubicBezTo>
                    <a:pt x="980" y="109"/>
                    <a:pt x="934" y="81"/>
                    <a:pt x="887" y="53"/>
                  </a:cubicBezTo>
                  <a:cubicBezTo>
                    <a:pt x="835" y="38"/>
                    <a:pt x="784" y="23"/>
                    <a:pt x="734" y="9"/>
                  </a:cubicBezTo>
                  <a:cubicBezTo>
                    <a:pt x="704" y="3"/>
                    <a:pt x="675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5802649" y="-1236782"/>
              <a:ext cx="82827" cy="78702"/>
            </a:xfrm>
            <a:custGeom>
              <a:rect b="b" l="l" r="r" t="t"/>
              <a:pathLst>
                <a:path extrusionOk="0" h="1183" w="1245">
                  <a:moveTo>
                    <a:pt x="742" y="1"/>
                  </a:moveTo>
                  <a:cubicBezTo>
                    <a:pt x="264" y="1"/>
                    <a:pt x="0" y="666"/>
                    <a:pt x="282" y="1021"/>
                  </a:cubicBezTo>
                  <a:cubicBezTo>
                    <a:pt x="326" y="1075"/>
                    <a:pt x="381" y="1115"/>
                    <a:pt x="446" y="1140"/>
                  </a:cubicBezTo>
                  <a:cubicBezTo>
                    <a:pt x="487" y="1153"/>
                    <a:pt x="530" y="1164"/>
                    <a:pt x="572" y="1177"/>
                  </a:cubicBezTo>
                  <a:cubicBezTo>
                    <a:pt x="597" y="1180"/>
                    <a:pt x="622" y="1182"/>
                    <a:pt x="647" y="1182"/>
                  </a:cubicBezTo>
                  <a:cubicBezTo>
                    <a:pt x="708" y="1182"/>
                    <a:pt x="769" y="1171"/>
                    <a:pt x="828" y="1148"/>
                  </a:cubicBezTo>
                  <a:cubicBezTo>
                    <a:pt x="878" y="1125"/>
                    <a:pt x="912" y="1107"/>
                    <a:pt x="945" y="1086"/>
                  </a:cubicBezTo>
                  <a:cubicBezTo>
                    <a:pt x="957" y="1077"/>
                    <a:pt x="971" y="1068"/>
                    <a:pt x="982" y="1058"/>
                  </a:cubicBezTo>
                  <a:cubicBezTo>
                    <a:pt x="986" y="1056"/>
                    <a:pt x="990" y="1053"/>
                    <a:pt x="993" y="1050"/>
                  </a:cubicBezTo>
                  <a:cubicBezTo>
                    <a:pt x="1020" y="1027"/>
                    <a:pt x="1048" y="1001"/>
                    <a:pt x="1085" y="964"/>
                  </a:cubicBezTo>
                  <a:cubicBezTo>
                    <a:pt x="1092" y="956"/>
                    <a:pt x="1100" y="949"/>
                    <a:pt x="1106" y="940"/>
                  </a:cubicBezTo>
                  <a:cubicBezTo>
                    <a:pt x="1132" y="901"/>
                    <a:pt x="1156" y="858"/>
                    <a:pt x="1180" y="817"/>
                  </a:cubicBezTo>
                  <a:cubicBezTo>
                    <a:pt x="1183" y="813"/>
                    <a:pt x="1186" y="807"/>
                    <a:pt x="1189" y="802"/>
                  </a:cubicBezTo>
                  <a:cubicBezTo>
                    <a:pt x="1216" y="746"/>
                    <a:pt x="1234" y="683"/>
                    <a:pt x="1240" y="621"/>
                  </a:cubicBezTo>
                  <a:cubicBezTo>
                    <a:pt x="1242" y="597"/>
                    <a:pt x="1241" y="569"/>
                    <a:pt x="1242" y="547"/>
                  </a:cubicBezTo>
                  <a:cubicBezTo>
                    <a:pt x="1242" y="524"/>
                    <a:pt x="1244" y="495"/>
                    <a:pt x="1243" y="471"/>
                  </a:cubicBezTo>
                  <a:cubicBezTo>
                    <a:pt x="1240" y="420"/>
                    <a:pt x="1223" y="367"/>
                    <a:pt x="1209" y="320"/>
                  </a:cubicBezTo>
                  <a:cubicBezTo>
                    <a:pt x="1176" y="236"/>
                    <a:pt x="1126" y="167"/>
                    <a:pt x="1057" y="110"/>
                  </a:cubicBezTo>
                  <a:cubicBezTo>
                    <a:pt x="987" y="55"/>
                    <a:pt x="908" y="20"/>
                    <a:pt x="820" y="7"/>
                  </a:cubicBezTo>
                  <a:cubicBezTo>
                    <a:pt x="794" y="3"/>
                    <a:pt x="768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5930249" y="-1037598"/>
              <a:ext cx="96531" cy="74178"/>
            </a:xfrm>
            <a:custGeom>
              <a:rect b="b" l="l" r="r" t="t"/>
              <a:pathLst>
                <a:path extrusionOk="0" h="1115" w="1451">
                  <a:moveTo>
                    <a:pt x="539" y="0"/>
                  </a:moveTo>
                  <a:cubicBezTo>
                    <a:pt x="467" y="0"/>
                    <a:pt x="400" y="14"/>
                    <a:pt x="342" y="46"/>
                  </a:cubicBezTo>
                  <a:cubicBezTo>
                    <a:pt x="303" y="67"/>
                    <a:pt x="263" y="88"/>
                    <a:pt x="223" y="110"/>
                  </a:cubicBezTo>
                  <a:cubicBezTo>
                    <a:pt x="162" y="150"/>
                    <a:pt x="117" y="202"/>
                    <a:pt x="86" y="265"/>
                  </a:cubicBezTo>
                  <a:cubicBezTo>
                    <a:pt x="57" y="302"/>
                    <a:pt x="38" y="344"/>
                    <a:pt x="30" y="391"/>
                  </a:cubicBezTo>
                  <a:cubicBezTo>
                    <a:pt x="6" y="454"/>
                    <a:pt x="0" y="521"/>
                    <a:pt x="10" y="589"/>
                  </a:cubicBezTo>
                  <a:cubicBezTo>
                    <a:pt x="20" y="633"/>
                    <a:pt x="30" y="676"/>
                    <a:pt x="41" y="719"/>
                  </a:cubicBezTo>
                  <a:cubicBezTo>
                    <a:pt x="74" y="807"/>
                    <a:pt x="128" y="880"/>
                    <a:pt x="201" y="940"/>
                  </a:cubicBezTo>
                  <a:cubicBezTo>
                    <a:pt x="247" y="981"/>
                    <a:pt x="308" y="1011"/>
                    <a:pt x="361" y="1038"/>
                  </a:cubicBezTo>
                  <a:cubicBezTo>
                    <a:pt x="377" y="1046"/>
                    <a:pt x="394" y="1054"/>
                    <a:pt x="410" y="1059"/>
                  </a:cubicBezTo>
                  <a:cubicBezTo>
                    <a:pt x="485" y="1084"/>
                    <a:pt x="559" y="1108"/>
                    <a:pt x="638" y="1111"/>
                  </a:cubicBezTo>
                  <a:cubicBezTo>
                    <a:pt x="668" y="1112"/>
                    <a:pt x="704" y="1114"/>
                    <a:pt x="739" y="1114"/>
                  </a:cubicBezTo>
                  <a:cubicBezTo>
                    <a:pt x="762" y="1114"/>
                    <a:pt x="785" y="1114"/>
                    <a:pt x="806" y="1111"/>
                  </a:cubicBezTo>
                  <a:cubicBezTo>
                    <a:pt x="860" y="1104"/>
                    <a:pt x="915" y="1089"/>
                    <a:pt x="967" y="1075"/>
                  </a:cubicBezTo>
                  <a:cubicBezTo>
                    <a:pt x="985" y="1069"/>
                    <a:pt x="1001" y="1063"/>
                    <a:pt x="1017" y="1056"/>
                  </a:cubicBezTo>
                  <a:cubicBezTo>
                    <a:pt x="1103" y="1017"/>
                    <a:pt x="1162" y="982"/>
                    <a:pt x="1223" y="907"/>
                  </a:cubicBezTo>
                  <a:cubicBezTo>
                    <a:pt x="1251" y="871"/>
                    <a:pt x="1272" y="830"/>
                    <a:pt x="1294" y="789"/>
                  </a:cubicBezTo>
                  <a:cubicBezTo>
                    <a:pt x="1450" y="423"/>
                    <a:pt x="930" y="0"/>
                    <a:pt x="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5983538" y="-861633"/>
              <a:ext cx="87750" cy="80631"/>
            </a:xfrm>
            <a:custGeom>
              <a:rect b="b" l="l" r="r" t="t"/>
              <a:pathLst>
                <a:path extrusionOk="0" h="1212" w="1319">
                  <a:moveTo>
                    <a:pt x="800" y="1"/>
                  </a:moveTo>
                  <a:cubicBezTo>
                    <a:pt x="790" y="1"/>
                    <a:pt x="779" y="1"/>
                    <a:pt x="769" y="3"/>
                  </a:cubicBezTo>
                  <a:cubicBezTo>
                    <a:pt x="747" y="2"/>
                    <a:pt x="726" y="1"/>
                    <a:pt x="705" y="1"/>
                  </a:cubicBezTo>
                  <a:cubicBezTo>
                    <a:pt x="687" y="1"/>
                    <a:pt x="669" y="2"/>
                    <a:pt x="652" y="4"/>
                  </a:cubicBezTo>
                  <a:cubicBezTo>
                    <a:pt x="635" y="5"/>
                    <a:pt x="619" y="8"/>
                    <a:pt x="604" y="11"/>
                  </a:cubicBezTo>
                  <a:cubicBezTo>
                    <a:pt x="545" y="24"/>
                    <a:pt x="485" y="36"/>
                    <a:pt x="429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4"/>
                    <a:pt x="358" y="87"/>
                    <a:pt x="333" y="101"/>
                  </a:cubicBezTo>
                  <a:cubicBezTo>
                    <a:pt x="304" y="117"/>
                    <a:pt x="287" y="124"/>
                    <a:pt x="264" y="140"/>
                  </a:cubicBezTo>
                  <a:cubicBezTo>
                    <a:pt x="250" y="149"/>
                    <a:pt x="236" y="160"/>
                    <a:pt x="224" y="171"/>
                  </a:cubicBezTo>
                  <a:cubicBezTo>
                    <a:pt x="145" y="229"/>
                    <a:pt x="86" y="302"/>
                    <a:pt x="47" y="391"/>
                  </a:cubicBezTo>
                  <a:cubicBezTo>
                    <a:pt x="17" y="455"/>
                    <a:pt x="3" y="522"/>
                    <a:pt x="8" y="591"/>
                  </a:cubicBezTo>
                  <a:cubicBezTo>
                    <a:pt x="1" y="659"/>
                    <a:pt x="11" y="726"/>
                    <a:pt x="39" y="791"/>
                  </a:cubicBezTo>
                  <a:cubicBezTo>
                    <a:pt x="73" y="880"/>
                    <a:pt x="127" y="954"/>
                    <a:pt x="202" y="1015"/>
                  </a:cubicBezTo>
                  <a:cubicBezTo>
                    <a:pt x="216" y="1028"/>
                    <a:pt x="232" y="1040"/>
                    <a:pt x="249" y="1051"/>
                  </a:cubicBezTo>
                  <a:cubicBezTo>
                    <a:pt x="294" y="1081"/>
                    <a:pt x="340" y="1109"/>
                    <a:pt x="387" y="1135"/>
                  </a:cubicBezTo>
                  <a:cubicBezTo>
                    <a:pt x="395" y="1140"/>
                    <a:pt x="405" y="1144"/>
                    <a:pt x="414" y="1150"/>
                  </a:cubicBezTo>
                  <a:cubicBezTo>
                    <a:pt x="452" y="1166"/>
                    <a:pt x="491" y="1177"/>
                    <a:pt x="530" y="1188"/>
                  </a:cubicBezTo>
                  <a:cubicBezTo>
                    <a:pt x="596" y="1207"/>
                    <a:pt x="604" y="1211"/>
                    <a:pt x="646" y="1211"/>
                  </a:cubicBezTo>
                  <a:cubicBezTo>
                    <a:pt x="665" y="1211"/>
                    <a:pt x="689" y="1210"/>
                    <a:pt x="728" y="1209"/>
                  </a:cubicBezTo>
                  <a:lnTo>
                    <a:pt x="740" y="1209"/>
                  </a:lnTo>
                  <a:cubicBezTo>
                    <a:pt x="749" y="1209"/>
                    <a:pt x="759" y="1208"/>
                    <a:pt x="768" y="1207"/>
                  </a:cubicBezTo>
                  <a:cubicBezTo>
                    <a:pt x="822" y="1201"/>
                    <a:pt x="877" y="1184"/>
                    <a:pt x="930" y="1171"/>
                  </a:cubicBezTo>
                  <a:cubicBezTo>
                    <a:pt x="939" y="1168"/>
                    <a:pt x="948" y="1166"/>
                    <a:pt x="956" y="1163"/>
                  </a:cubicBezTo>
                  <a:cubicBezTo>
                    <a:pt x="960" y="1162"/>
                    <a:pt x="964" y="1161"/>
                    <a:pt x="967" y="1160"/>
                  </a:cubicBezTo>
                  <a:cubicBezTo>
                    <a:pt x="987" y="1153"/>
                    <a:pt x="1006" y="1143"/>
                    <a:pt x="1023" y="1131"/>
                  </a:cubicBezTo>
                  <a:cubicBezTo>
                    <a:pt x="1043" y="1126"/>
                    <a:pt x="1061" y="1115"/>
                    <a:pt x="1076" y="1102"/>
                  </a:cubicBezTo>
                  <a:cubicBezTo>
                    <a:pt x="1157" y="1046"/>
                    <a:pt x="1209" y="961"/>
                    <a:pt x="1256" y="878"/>
                  </a:cubicBezTo>
                  <a:cubicBezTo>
                    <a:pt x="1276" y="835"/>
                    <a:pt x="1285" y="790"/>
                    <a:pt x="1282" y="744"/>
                  </a:cubicBezTo>
                  <a:cubicBezTo>
                    <a:pt x="1282" y="739"/>
                    <a:pt x="1281" y="735"/>
                    <a:pt x="1282" y="731"/>
                  </a:cubicBezTo>
                  <a:cubicBezTo>
                    <a:pt x="1293" y="691"/>
                    <a:pt x="1305" y="650"/>
                    <a:pt x="1315" y="611"/>
                  </a:cubicBezTo>
                  <a:cubicBezTo>
                    <a:pt x="1316" y="569"/>
                    <a:pt x="1317" y="526"/>
                    <a:pt x="1319" y="484"/>
                  </a:cubicBezTo>
                  <a:cubicBezTo>
                    <a:pt x="1316" y="463"/>
                    <a:pt x="1294" y="376"/>
                    <a:pt x="1287" y="357"/>
                  </a:cubicBezTo>
                  <a:cubicBezTo>
                    <a:pt x="1257" y="267"/>
                    <a:pt x="1232" y="249"/>
                    <a:pt x="1176" y="191"/>
                  </a:cubicBezTo>
                  <a:cubicBezTo>
                    <a:pt x="1154" y="168"/>
                    <a:pt x="1139" y="148"/>
                    <a:pt x="1115" y="130"/>
                  </a:cubicBezTo>
                  <a:cubicBezTo>
                    <a:pt x="1110" y="126"/>
                    <a:pt x="1105" y="122"/>
                    <a:pt x="1100" y="119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4" y="22"/>
                  </a:cubicBezTo>
                  <a:cubicBezTo>
                    <a:pt x="870" y="8"/>
                    <a:pt x="835" y="1"/>
                    <a:pt x="8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5901177" y="-1401438"/>
              <a:ext cx="50627" cy="72582"/>
            </a:xfrm>
            <a:custGeom>
              <a:rect b="b" l="l" r="r" t="t"/>
              <a:pathLst>
                <a:path extrusionOk="0" h="1091" w="761">
                  <a:moveTo>
                    <a:pt x="559" y="1"/>
                  </a:moveTo>
                  <a:cubicBezTo>
                    <a:pt x="494" y="1"/>
                    <a:pt x="435" y="16"/>
                    <a:pt x="368" y="37"/>
                  </a:cubicBezTo>
                  <a:cubicBezTo>
                    <a:pt x="238" y="77"/>
                    <a:pt x="115" y="189"/>
                    <a:pt x="65" y="318"/>
                  </a:cubicBezTo>
                  <a:cubicBezTo>
                    <a:pt x="45" y="370"/>
                    <a:pt x="31" y="425"/>
                    <a:pt x="19" y="477"/>
                  </a:cubicBezTo>
                  <a:cubicBezTo>
                    <a:pt x="14" y="492"/>
                    <a:pt x="11" y="507"/>
                    <a:pt x="10" y="521"/>
                  </a:cubicBezTo>
                  <a:cubicBezTo>
                    <a:pt x="4" y="569"/>
                    <a:pt x="1" y="639"/>
                    <a:pt x="5" y="677"/>
                  </a:cubicBezTo>
                  <a:cubicBezTo>
                    <a:pt x="14" y="773"/>
                    <a:pt x="60" y="861"/>
                    <a:pt x="112" y="940"/>
                  </a:cubicBezTo>
                  <a:cubicBezTo>
                    <a:pt x="135" y="964"/>
                    <a:pt x="157" y="988"/>
                    <a:pt x="180" y="1011"/>
                  </a:cubicBezTo>
                  <a:cubicBezTo>
                    <a:pt x="217" y="1045"/>
                    <a:pt x="261" y="1066"/>
                    <a:pt x="309" y="1075"/>
                  </a:cubicBezTo>
                  <a:cubicBezTo>
                    <a:pt x="333" y="1085"/>
                    <a:pt x="358" y="1091"/>
                    <a:pt x="384" y="1091"/>
                  </a:cubicBezTo>
                  <a:cubicBezTo>
                    <a:pt x="390" y="1091"/>
                    <a:pt x="396" y="1090"/>
                    <a:pt x="402" y="1090"/>
                  </a:cubicBezTo>
                  <a:cubicBezTo>
                    <a:pt x="411" y="1090"/>
                    <a:pt x="420" y="1091"/>
                    <a:pt x="429" y="1091"/>
                  </a:cubicBezTo>
                  <a:cubicBezTo>
                    <a:pt x="466" y="1091"/>
                    <a:pt x="502" y="1084"/>
                    <a:pt x="538" y="1069"/>
                  </a:cubicBezTo>
                  <a:cubicBezTo>
                    <a:pt x="461" y="710"/>
                    <a:pt x="550" y="349"/>
                    <a:pt x="761" y="47"/>
                  </a:cubicBezTo>
                  <a:cubicBezTo>
                    <a:pt x="757" y="46"/>
                    <a:pt x="755" y="44"/>
                    <a:pt x="752" y="42"/>
                  </a:cubicBezTo>
                  <a:cubicBezTo>
                    <a:pt x="714" y="22"/>
                    <a:pt x="673" y="10"/>
                    <a:pt x="628" y="6"/>
                  </a:cubicBezTo>
                  <a:cubicBezTo>
                    <a:pt x="603" y="3"/>
                    <a:pt x="581" y="1"/>
                    <a:pt x="5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5745968" y="-943129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3" y="0"/>
                  </a:moveTo>
                  <a:cubicBezTo>
                    <a:pt x="545" y="0"/>
                    <a:pt x="499" y="9"/>
                    <a:pt x="453" y="26"/>
                  </a:cubicBezTo>
                  <a:cubicBezTo>
                    <a:pt x="412" y="44"/>
                    <a:pt x="372" y="67"/>
                    <a:pt x="334" y="89"/>
                  </a:cubicBezTo>
                  <a:cubicBezTo>
                    <a:pt x="322" y="96"/>
                    <a:pt x="311" y="104"/>
                    <a:pt x="300" y="112"/>
                  </a:cubicBezTo>
                  <a:cubicBezTo>
                    <a:pt x="299" y="112"/>
                    <a:pt x="298" y="113"/>
                    <a:pt x="297" y="114"/>
                  </a:cubicBezTo>
                  <a:cubicBezTo>
                    <a:pt x="295" y="115"/>
                    <a:pt x="292" y="115"/>
                    <a:pt x="290" y="116"/>
                  </a:cubicBezTo>
                  <a:cubicBezTo>
                    <a:pt x="255" y="135"/>
                    <a:pt x="222" y="153"/>
                    <a:pt x="188" y="170"/>
                  </a:cubicBezTo>
                  <a:cubicBezTo>
                    <a:pt x="122" y="219"/>
                    <a:pt x="72" y="280"/>
                    <a:pt x="40" y="356"/>
                  </a:cubicBezTo>
                  <a:cubicBezTo>
                    <a:pt x="14" y="409"/>
                    <a:pt x="3" y="466"/>
                    <a:pt x="7" y="523"/>
                  </a:cubicBezTo>
                  <a:cubicBezTo>
                    <a:pt x="1" y="581"/>
                    <a:pt x="9" y="637"/>
                    <a:pt x="32" y="691"/>
                  </a:cubicBezTo>
                  <a:cubicBezTo>
                    <a:pt x="52" y="748"/>
                    <a:pt x="84" y="796"/>
                    <a:pt x="129" y="836"/>
                  </a:cubicBezTo>
                  <a:cubicBezTo>
                    <a:pt x="166" y="883"/>
                    <a:pt x="214" y="919"/>
                    <a:pt x="272" y="941"/>
                  </a:cubicBezTo>
                  <a:cubicBezTo>
                    <a:pt x="329" y="966"/>
                    <a:pt x="388" y="978"/>
                    <a:pt x="450" y="978"/>
                  </a:cubicBezTo>
                  <a:cubicBezTo>
                    <a:pt x="465" y="978"/>
                    <a:pt x="481" y="977"/>
                    <a:pt x="497" y="975"/>
                  </a:cubicBezTo>
                  <a:cubicBezTo>
                    <a:pt x="527" y="972"/>
                    <a:pt x="560" y="962"/>
                    <a:pt x="590" y="954"/>
                  </a:cubicBezTo>
                  <a:cubicBezTo>
                    <a:pt x="680" y="935"/>
                    <a:pt x="739" y="926"/>
                    <a:pt x="815" y="869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9" y="751"/>
                    <a:pt x="985" y="668"/>
                  </a:cubicBezTo>
                  <a:cubicBezTo>
                    <a:pt x="1005" y="632"/>
                    <a:pt x="1015" y="595"/>
                    <a:pt x="1016" y="557"/>
                  </a:cubicBezTo>
                  <a:cubicBezTo>
                    <a:pt x="1025" y="501"/>
                    <a:pt x="1022" y="448"/>
                    <a:pt x="1005" y="394"/>
                  </a:cubicBezTo>
                  <a:cubicBezTo>
                    <a:pt x="998" y="356"/>
                    <a:pt x="984" y="319"/>
                    <a:pt x="964" y="285"/>
                  </a:cubicBezTo>
                  <a:cubicBezTo>
                    <a:pt x="961" y="273"/>
                    <a:pt x="960" y="262"/>
                    <a:pt x="955" y="250"/>
                  </a:cubicBezTo>
                  <a:cubicBezTo>
                    <a:pt x="930" y="185"/>
                    <a:pt x="890" y="130"/>
                    <a:pt x="836" y="86"/>
                  </a:cubicBezTo>
                  <a:cubicBezTo>
                    <a:pt x="781" y="42"/>
                    <a:pt x="719" y="15"/>
                    <a:pt x="650" y="4"/>
                  </a:cubicBezTo>
                  <a:cubicBezTo>
                    <a:pt x="631" y="1"/>
                    <a:pt x="612" y="0"/>
                    <a:pt x="5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5814691" y="-794174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3" y="0"/>
                  </a:moveTo>
                  <a:cubicBezTo>
                    <a:pt x="486" y="0"/>
                    <a:pt x="429" y="12"/>
                    <a:pt x="374" y="35"/>
                  </a:cubicBezTo>
                  <a:lnTo>
                    <a:pt x="245" y="105"/>
                  </a:lnTo>
                  <a:cubicBezTo>
                    <a:pt x="161" y="167"/>
                    <a:pt x="97" y="246"/>
                    <a:pt x="55" y="341"/>
                  </a:cubicBezTo>
                  <a:cubicBezTo>
                    <a:pt x="42" y="388"/>
                    <a:pt x="29" y="435"/>
                    <a:pt x="15" y="482"/>
                  </a:cubicBezTo>
                  <a:cubicBezTo>
                    <a:pt x="1" y="580"/>
                    <a:pt x="11" y="676"/>
                    <a:pt x="47" y="768"/>
                  </a:cubicBezTo>
                  <a:cubicBezTo>
                    <a:pt x="47" y="770"/>
                    <a:pt x="48" y="772"/>
                    <a:pt x="48" y="774"/>
                  </a:cubicBezTo>
                  <a:lnTo>
                    <a:pt x="118" y="904"/>
                  </a:lnTo>
                  <a:cubicBezTo>
                    <a:pt x="121" y="908"/>
                    <a:pt x="123" y="911"/>
                    <a:pt x="126" y="915"/>
                  </a:cubicBezTo>
                  <a:cubicBezTo>
                    <a:pt x="131" y="923"/>
                    <a:pt x="135" y="929"/>
                    <a:pt x="139" y="935"/>
                  </a:cubicBezTo>
                  <a:cubicBezTo>
                    <a:pt x="148" y="951"/>
                    <a:pt x="158" y="966"/>
                    <a:pt x="167" y="980"/>
                  </a:cubicBezTo>
                  <a:cubicBezTo>
                    <a:pt x="186" y="1009"/>
                    <a:pt x="200" y="1019"/>
                    <a:pt x="229" y="1051"/>
                  </a:cubicBezTo>
                  <a:cubicBezTo>
                    <a:pt x="264" y="1087"/>
                    <a:pt x="268" y="1096"/>
                    <a:pt x="298" y="1115"/>
                  </a:cubicBezTo>
                  <a:cubicBezTo>
                    <a:pt x="312" y="1124"/>
                    <a:pt x="325" y="1132"/>
                    <a:pt x="339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2" y="1250"/>
                    <a:pt x="627" y="1252"/>
                    <a:pt x="652" y="1252"/>
                  </a:cubicBezTo>
                  <a:cubicBezTo>
                    <a:pt x="712" y="1252"/>
                    <a:pt x="772" y="1241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3"/>
                    <a:pt x="1115" y="953"/>
                    <a:pt x="1129" y="887"/>
                  </a:cubicBezTo>
                  <a:cubicBezTo>
                    <a:pt x="1136" y="866"/>
                    <a:pt x="1140" y="845"/>
                    <a:pt x="1144" y="823"/>
                  </a:cubicBezTo>
                  <a:cubicBezTo>
                    <a:pt x="1145" y="824"/>
                    <a:pt x="1146" y="824"/>
                    <a:pt x="1147" y="825"/>
                  </a:cubicBezTo>
                  <a:cubicBezTo>
                    <a:pt x="1150" y="811"/>
                    <a:pt x="1153" y="796"/>
                    <a:pt x="1157" y="781"/>
                  </a:cubicBezTo>
                  <a:cubicBezTo>
                    <a:pt x="1158" y="774"/>
                    <a:pt x="1160" y="766"/>
                    <a:pt x="1163" y="758"/>
                  </a:cubicBezTo>
                  <a:cubicBezTo>
                    <a:pt x="1164" y="712"/>
                    <a:pt x="1165" y="665"/>
                    <a:pt x="1165" y="619"/>
                  </a:cubicBezTo>
                  <a:lnTo>
                    <a:pt x="1164" y="613"/>
                  </a:lnTo>
                  <a:cubicBezTo>
                    <a:pt x="1163" y="609"/>
                    <a:pt x="1162" y="603"/>
                    <a:pt x="1162" y="598"/>
                  </a:cubicBezTo>
                  <a:cubicBezTo>
                    <a:pt x="1157" y="583"/>
                    <a:pt x="1154" y="566"/>
                    <a:pt x="1151" y="550"/>
                  </a:cubicBezTo>
                  <a:cubicBezTo>
                    <a:pt x="1150" y="543"/>
                    <a:pt x="1148" y="534"/>
                    <a:pt x="1147" y="527"/>
                  </a:cubicBezTo>
                  <a:cubicBezTo>
                    <a:pt x="1146" y="522"/>
                    <a:pt x="1145" y="518"/>
                    <a:pt x="1144" y="512"/>
                  </a:cubicBezTo>
                  <a:cubicBezTo>
                    <a:pt x="1138" y="487"/>
                    <a:pt x="1133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2" y="290"/>
                    <a:pt x="1041" y="229"/>
                    <a:pt x="985" y="179"/>
                  </a:cubicBezTo>
                  <a:cubicBezTo>
                    <a:pt x="936" y="118"/>
                    <a:pt x="875" y="74"/>
                    <a:pt x="801" y="45"/>
                  </a:cubicBezTo>
                  <a:cubicBezTo>
                    <a:pt x="741" y="16"/>
                    <a:pt x="678" y="2"/>
                    <a:pt x="614" y="2"/>
                  </a:cubicBezTo>
                  <a:cubicBezTo>
                    <a:pt x="605" y="2"/>
                    <a:pt x="597" y="2"/>
                    <a:pt x="588" y="3"/>
                  </a:cubicBezTo>
                  <a:cubicBezTo>
                    <a:pt x="573" y="1"/>
                    <a:pt x="558" y="0"/>
                    <a:pt x="5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5742708" y="-1399242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2"/>
                  </a:cubicBezTo>
                  <a:cubicBezTo>
                    <a:pt x="71" y="327"/>
                    <a:pt x="1" y="557"/>
                    <a:pt x="18" y="776"/>
                  </a:cubicBezTo>
                  <a:cubicBezTo>
                    <a:pt x="44" y="1074"/>
                    <a:pt x="183" y="1340"/>
                    <a:pt x="464" y="1447"/>
                  </a:cubicBezTo>
                  <a:cubicBezTo>
                    <a:pt x="514" y="1466"/>
                    <a:pt x="563" y="1475"/>
                    <a:pt x="612" y="1475"/>
                  </a:cubicBezTo>
                  <a:cubicBezTo>
                    <a:pt x="846" y="1475"/>
                    <a:pt x="1061" y="1274"/>
                    <a:pt x="1201" y="1055"/>
                  </a:cubicBezTo>
                  <a:cubicBezTo>
                    <a:pt x="1272" y="943"/>
                    <a:pt x="1325" y="826"/>
                    <a:pt x="1350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8" y="682"/>
                    <a:pt x="1359" y="675"/>
                  </a:cubicBezTo>
                  <a:cubicBezTo>
                    <a:pt x="1361" y="638"/>
                    <a:pt x="1363" y="593"/>
                    <a:pt x="1361" y="555"/>
                  </a:cubicBezTo>
                  <a:cubicBezTo>
                    <a:pt x="1355" y="457"/>
                    <a:pt x="1318" y="378"/>
                    <a:pt x="1268" y="296"/>
                  </a:cubicBezTo>
                  <a:cubicBezTo>
                    <a:pt x="1264" y="288"/>
                    <a:pt x="1259" y="281"/>
                    <a:pt x="1253" y="275"/>
                  </a:cubicBezTo>
                  <a:cubicBezTo>
                    <a:pt x="1224" y="241"/>
                    <a:pt x="1193" y="204"/>
                    <a:pt x="1158" y="177"/>
                  </a:cubicBezTo>
                  <a:cubicBezTo>
                    <a:pt x="1013" y="68"/>
                    <a:pt x="830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5513521" y="-1225472"/>
              <a:ext cx="89546" cy="88282"/>
            </a:xfrm>
            <a:custGeom>
              <a:rect b="b" l="l" r="r" t="t"/>
              <a:pathLst>
                <a:path extrusionOk="0" h="1327" w="1346">
                  <a:moveTo>
                    <a:pt x="1333" y="833"/>
                  </a:moveTo>
                  <a:lnTo>
                    <a:pt x="1333" y="842"/>
                  </a:lnTo>
                  <a:cubicBezTo>
                    <a:pt x="1333" y="839"/>
                    <a:pt x="1333" y="836"/>
                    <a:pt x="1333" y="833"/>
                  </a:cubicBezTo>
                  <a:close/>
                  <a:moveTo>
                    <a:pt x="615" y="1"/>
                  </a:moveTo>
                  <a:cubicBezTo>
                    <a:pt x="589" y="1"/>
                    <a:pt x="565" y="2"/>
                    <a:pt x="547" y="2"/>
                  </a:cubicBezTo>
                  <a:cubicBezTo>
                    <a:pt x="536" y="2"/>
                    <a:pt x="526" y="3"/>
                    <a:pt x="516" y="4"/>
                  </a:cubicBezTo>
                  <a:cubicBezTo>
                    <a:pt x="468" y="12"/>
                    <a:pt x="419" y="23"/>
                    <a:pt x="373" y="39"/>
                  </a:cubicBezTo>
                  <a:cubicBezTo>
                    <a:pt x="370" y="41"/>
                    <a:pt x="367" y="42"/>
                    <a:pt x="363" y="43"/>
                  </a:cubicBezTo>
                  <a:cubicBezTo>
                    <a:pt x="324" y="65"/>
                    <a:pt x="284" y="86"/>
                    <a:pt x="244" y="108"/>
                  </a:cubicBezTo>
                  <a:cubicBezTo>
                    <a:pt x="243" y="109"/>
                    <a:pt x="241" y="109"/>
                    <a:pt x="240" y="110"/>
                  </a:cubicBezTo>
                  <a:cubicBezTo>
                    <a:pt x="237" y="112"/>
                    <a:pt x="235" y="114"/>
                    <a:pt x="231" y="116"/>
                  </a:cubicBezTo>
                  <a:cubicBezTo>
                    <a:pt x="215" y="132"/>
                    <a:pt x="198" y="149"/>
                    <a:pt x="181" y="164"/>
                  </a:cubicBezTo>
                  <a:cubicBezTo>
                    <a:pt x="162" y="181"/>
                    <a:pt x="144" y="198"/>
                    <a:pt x="127" y="217"/>
                  </a:cubicBezTo>
                  <a:cubicBezTo>
                    <a:pt x="114" y="236"/>
                    <a:pt x="103" y="256"/>
                    <a:pt x="90" y="276"/>
                  </a:cubicBezTo>
                  <a:cubicBezTo>
                    <a:pt x="61" y="314"/>
                    <a:pt x="43" y="356"/>
                    <a:pt x="36" y="402"/>
                  </a:cubicBezTo>
                  <a:cubicBezTo>
                    <a:pt x="13" y="480"/>
                    <a:pt x="0" y="506"/>
                    <a:pt x="15" y="603"/>
                  </a:cubicBezTo>
                  <a:cubicBezTo>
                    <a:pt x="15" y="604"/>
                    <a:pt x="15" y="606"/>
                    <a:pt x="15" y="607"/>
                  </a:cubicBezTo>
                  <a:cubicBezTo>
                    <a:pt x="18" y="625"/>
                    <a:pt x="40" y="721"/>
                    <a:pt x="46" y="739"/>
                  </a:cubicBezTo>
                  <a:cubicBezTo>
                    <a:pt x="47" y="740"/>
                    <a:pt x="47" y="742"/>
                    <a:pt x="48" y="744"/>
                  </a:cubicBezTo>
                  <a:cubicBezTo>
                    <a:pt x="55" y="760"/>
                    <a:pt x="102" y="848"/>
                    <a:pt x="112" y="862"/>
                  </a:cubicBezTo>
                  <a:cubicBezTo>
                    <a:pt x="123" y="877"/>
                    <a:pt x="135" y="888"/>
                    <a:pt x="148" y="901"/>
                  </a:cubicBezTo>
                  <a:cubicBezTo>
                    <a:pt x="148" y="901"/>
                    <a:pt x="148" y="901"/>
                    <a:pt x="148" y="902"/>
                  </a:cubicBezTo>
                  <a:cubicBezTo>
                    <a:pt x="150" y="905"/>
                    <a:pt x="152" y="908"/>
                    <a:pt x="153" y="913"/>
                  </a:cubicBezTo>
                  <a:cubicBezTo>
                    <a:pt x="168" y="939"/>
                    <a:pt x="210" y="1025"/>
                    <a:pt x="227" y="1049"/>
                  </a:cubicBezTo>
                  <a:cubicBezTo>
                    <a:pt x="236" y="1061"/>
                    <a:pt x="326" y="1157"/>
                    <a:pt x="338" y="1166"/>
                  </a:cubicBezTo>
                  <a:cubicBezTo>
                    <a:pt x="360" y="1184"/>
                    <a:pt x="382" y="1194"/>
                    <a:pt x="410" y="1211"/>
                  </a:cubicBezTo>
                  <a:cubicBezTo>
                    <a:pt x="436" y="1225"/>
                    <a:pt x="465" y="1245"/>
                    <a:pt x="493" y="1260"/>
                  </a:cubicBezTo>
                  <a:cubicBezTo>
                    <a:pt x="504" y="1265"/>
                    <a:pt x="515" y="1269"/>
                    <a:pt x="528" y="1274"/>
                  </a:cubicBezTo>
                  <a:cubicBezTo>
                    <a:pt x="578" y="1289"/>
                    <a:pt x="631" y="1306"/>
                    <a:pt x="684" y="1318"/>
                  </a:cubicBezTo>
                  <a:cubicBezTo>
                    <a:pt x="690" y="1319"/>
                    <a:pt x="697" y="1320"/>
                    <a:pt x="704" y="1321"/>
                  </a:cubicBezTo>
                  <a:cubicBezTo>
                    <a:pt x="731" y="1325"/>
                    <a:pt x="758" y="1327"/>
                    <a:pt x="785" y="1327"/>
                  </a:cubicBezTo>
                  <a:cubicBezTo>
                    <a:pt x="853" y="1327"/>
                    <a:pt x="919" y="1314"/>
                    <a:pt x="983" y="1290"/>
                  </a:cubicBezTo>
                  <a:cubicBezTo>
                    <a:pt x="1054" y="1266"/>
                    <a:pt x="1115" y="1227"/>
                    <a:pt x="1163" y="1171"/>
                  </a:cubicBezTo>
                  <a:cubicBezTo>
                    <a:pt x="1223" y="1124"/>
                    <a:pt x="1266" y="1064"/>
                    <a:pt x="1294" y="993"/>
                  </a:cubicBezTo>
                  <a:cubicBezTo>
                    <a:pt x="1332" y="905"/>
                    <a:pt x="1346" y="813"/>
                    <a:pt x="1336" y="718"/>
                  </a:cubicBezTo>
                  <a:lnTo>
                    <a:pt x="1336" y="718"/>
                  </a:lnTo>
                  <a:cubicBezTo>
                    <a:pt x="1336" y="705"/>
                    <a:pt x="1336" y="691"/>
                    <a:pt x="1336" y="678"/>
                  </a:cubicBezTo>
                  <a:cubicBezTo>
                    <a:pt x="1336" y="667"/>
                    <a:pt x="1334" y="656"/>
                    <a:pt x="1331" y="646"/>
                  </a:cubicBezTo>
                  <a:cubicBezTo>
                    <a:pt x="1319" y="589"/>
                    <a:pt x="1308" y="515"/>
                    <a:pt x="1279" y="458"/>
                  </a:cubicBezTo>
                  <a:cubicBezTo>
                    <a:pt x="1256" y="414"/>
                    <a:pt x="1233" y="368"/>
                    <a:pt x="1207" y="325"/>
                  </a:cubicBezTo>
                  <a:cubicBezTo>
                    <a:pt x="1205" y="322"/>
                    <a:pt x="1202" y="318"/>
                    <a:pt x="1200" y="314"/>
                  </a:cubicBezTo>
                  <a:cubicBezTo>
                    <a:pt x="1193" y="306"/>
                    <a:pt x="1186" y="297"/>
                    <a:pt x="1179" y="289"/>
                  </a:cubicBezTo>
                  <a:cubicBezTo>
                    <a:pt x="1146" y="251"/>
                    <a:pt x="1109" y="211"/>
                    <a:pt x="1073" y="177"/>
                  </a:cubicBezTo>
                  <a:cubicBezTo>
                    <a:pt x="1069" y="174"/>
                    <a:pt x="1066" y="170"/>
                    <a:pt x="1063" y="167"/>
                  </a:cubicBezTo>
                  <a:cubicBezTo>
                    <a:pt x="1055" y="160"/>
                    <a:pt x="1047" y="155"/>
                    <a:pt x="1038" y="149"/>
                  </a:cubicBezTo>
                  <a:cubicBezTo>
                    <a:pt x="997" y="120"/>
                    <a:pt x="951" y="94"/>
                    <a:pt x="907" y="69"/>
                  </a:cubicBezTo>
                  <a:cubicBezTo>
                    <a:pt x="902" y="67"/>
                    <a:pt x="898" y="64"/>
                    <a:pt x="893" y="62"/>
                  </a:cubicBezTo>
                  <a:cubicBezTo>
                    <a:pt x="884" y="57"/>
                    <a:pt x="875" y="53"/>
                    <a:pt x="866" y="50"/>
                  </a:cubicBezTo>
                  <a:cubicBezTo>
                    <a:pt x="821" y="35"/>
                    <a:pt x="768" y="21"/>
                    <a:pt x="723" y="10"/>
                  </a:cubicBezTo>
                  <a:cubicBezTo>
                    <a:pt x="718" y="9"/>
                    <a:pt x="714" y="8"/>
                    <a:pt x="710" y="7"/>
                  </a:cubicBezTo>
                  <a:cubicBezTo>
                    <a:pt x="681" y="2"/>
                    <a:pt x="647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5695806" y="-1137190"/>
              <a:ext cx="85488" cy="88415"/>
            </a:xfrm>
            <a:custGeom>
              <a:rect b="b" l="l" r="r" t="t"/>
              <a:pathLst>
                <a:path extrusionOk="0" h="1329" w="1285">
                  <a:moveTo>
                    <a:pt x="702" y="1327"/>
                  </a:moveTo>
                  <a:lnTo>
                    <a:pt x="702" y="1327"/>
                  </a:lnTo>
                  <a:cubicBezTo>
                    <a:pt x="711" y="1327"/>
                    <a:pt x="721" y="1327"/>
                    <a:pt x="730" y="1328"/>
                  </a:cubicBezTo>
                  <a:lnTo>
                    <a:pt x="730" y="1328"/>
                  </a:lnTo>
                  <a:lnTo>
                    <a:pt x="702" y="1327"/>
                  </a:lnTo>
                  <a:close/>
                  <a:moveTo>
                    <a:pt x="647" y="0"/>
                  </a:moveTo>
                  <a:cubicBezTo>
                    <a:pt x="597" y="0"/>
                    <a:pt x="548" y="8"/>
                    <a:pt x="500" y="24"/>
                  </a:cubicBezTo>
                  <a:cubicBezTo>
                    <a:pt x="421" y="37"/>
                    <a:pt x="350" y="68"/>
                    <a:pt x="285" y="118"/>
                  </a:cubicBezTo>
                  <a:cubicBezTo>
                    <a:pt x="284" y="118"/>
                    <a:pt x="283" y="119"/>
                    <a:pt x="283" y="120"/>
                  </a:cubicBezTo>
                  <a:lnTo>
                    <a:pt x="163" y="233"/>
                  </a:lnTo>
                  <a:cubicBezTo>
                    <a:pt x="161" y="235"/>
                    <a:pt x="159" y="238"/>
                    <a:pt x="157" y="240"/>
                  </a:cubicBezTo>
                  <a:cubicBezTo>
                    <a:pt x="139" y="263"/>
                    <a:pt x="116" y="307"/>
                    <a:pt x="108" y="320"/>
                  </a:cubicBezTo>
                  <a:cubicBezTo>
                    <a:pt x="93" y="344"/>
                    <a:pt x="72" y="374"/>
                    <a:pt x="60" y="402"/>
                  </a:cubicBezTo>
                  <a:cubicBezTo>
                    <a:pt x="45" y="453"/>
                    <a:pt x="31" y="506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2" y="795"/>
                  </a:cubicBezTo>
                  <a:cubicBezTo>
                    <a:pt x="37" y="822"/>
                    <a:pt x="43" y="848"/>
                    <a:pt x="50" y="874"/>
                  </a:cubicBezTo>
                  <a:cubicBezTo>
                    <a:pt x="51" y="878"/>
                    <a:pt x="53" y="882"/>
                    <a:pt x="54" y="885"/>
                  </a:cubicBezTo>
                  <a:cubicBezTo>
                    <a:pt x="55" y="888"/>
                    <a:pt x="56" y="890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7"/>
                    <a:pt x="133" y="1033"/>
                  </a:cubicBezTo>
                  <a:cubicBezTo>
                    <a:pt x="162" y="1081"/>
                    <a:pt x="248" y="1159"/>
                    <a:pt x="258" y="1168"/>
                  </a:cubicBezTo>
                  <a:cubicBezTo>
                    <a:pt x="264" y="1174"/>
                    <a:pt x="270" y="1178"/>
                    <a:pt x="277" y="1184"/>
                  </a:cubicBezTo>
                  <a:cubicBezTo>
                    <a:pt x="300" y="1199"/>
                    <a:pt x="334" y="1218"/>
                    <a:pt x="349" y="1227"/>
                  </a:cubicBezTo>
                  <a:cubicBezTo>
                    <a:pt x="364" y="1237"/>
                    <a:pt x="397" y="1258"/>
                    <a:pt x="421" y="1271"/>
                  </a:cubicBezTo>
                  <a:cubicBezTo>
                    <a:pt x="424" y="1273"/>
                    <a:pt x="428" y="1275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0"/>
                    <a:pt x="557" y="1315"/>
                    <a:pt x="592" y="1322"/>
                  </a:cubicBezTo>
                  <a:cubicBezTo>
                    <a:pt x="594" y="1323"/>
                    <a:pt x="596" y="1323"/>
                    <a:pt x="599" y="1324"/>
                  </a:cubicBezTo>
                  <a:cubicBezTo>
                    <a:pt x="602" y="1324"/>
                    <a:pt x="606" y="1325"/>
                    <a:pt x="610" y="1325"/>
                  </a:cubicBezTo>
                  <a:cubicBezTo>
                    <a:pt x="618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7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8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8"/>
                  </a:cubicBezTo>
                  <a:lnTo>
                    <a:pt x="766" y="1328"/>
                  </a:lnTo>
                  <a:cubicBezTo>
                    <a:pt x="766" y="1328"/>
                    <a:pt x="766" y="1328"/>
                    <a:pt x="766" y="1328"/>
                  </a:cubicBezTo>
                  <a:lnTo>
                    <a:pt x="766" y="1328"/>
                  </a:lnTo>
                  <a:lnTo>
                    <a:pt x="766" y="1328"/>
                  </a:lnTo>
                  <a:cubicBezTo>
                    <a:pt x="815" y="1325"/>
                    <a:pt x="863" y="1314"/>
                    <a:pt x="911" y="1295"/>
                  </a:cubicBezTo>
                  <a:cubicBezTo>
                    <a:pt x="954" y="1272"/>
                    <a:pt x="997" y="1249"/>
                    <a:pt x="1039" y="1225"/>
                  </a:cubicBezTo>
                  <a:cubicBezTo>
                    <a:pt x="1041" y="1223"/>
                    <a:pt x="1043" y="1221"/>
                    <a:pt x="1044" y="1220"/>
                  </a:cubicBezTo>
                  <a:cubicBezTo>
                    <a:pt x="1122" y="1161"/>
                    <a:pt x="1210" y="1067"/>
                    <a:pt x="1243" y="971"/>
                  </a:cubicBezTo>
                  <a:lnTo>
                    <a:pt x="1243" y="971"/>
                  </a:lnTo>
                  <a:cubicBezTo>
                    <a:pt x="1264" y="930"/>
                    <a:pt x="1277" y="886"/>
                    <a:pt x="1282" y="838"/>
                  </a:cubicBezTo>
                  <a:cubicBezTo>
                    <a:pt x="1283" y="794"/>
                    <a:pt x="1284" y="751"/>
                    <a:pt x="1284" y="709"/>
                  </a:cubicBezTo>
                  <a:cubicBezTo>
                    <a:pt x="1284" y="706"/>
                    <a:pt x="1283" y="703"/>
                    <a:pt x="1283" y="701"/>
                  </a:cubicBezTo>
                  <a:cubicBezTo>
                    <a:pt x="1279" y="680"/>
                    <a:pt x="1272" y="654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4" y="614"/>
                    <a:pt x="1258" y="593"/>
                  </a:cubicBezTo>
                  <a:cubicBezTo>
                    <a:pt x="1258" y="585"/>
                    <a:pt x="1257" y="578"/>
                    <a:pt x="1255" y="569"/>
                  </a:cubicBezTo>
                  <a:cubicBezTo>
                    <a:pt x="1252" y="551"/>
                    <a:pt x="1247" y="527"/>
                    <a:pt x="1240" y="503"/>
                  </a:cubicBezTo>
                  <a:cubicBezTo>
                    <a:pt x="1238" y="493"/>
                    <a:pt x="1238" y="482"/>
                    <a:pt x="1235" y="473"/>
                  </a:cubicBezTo>
                  <a:cubicBezTo>
                    <a:pt x="1229" y="419"/>
                    <a:pt x="1210" y="370"/>
                    <a:pt x="1179" y="327"/>
                  </a:cubicBezTo>
                  <a:cubicBezTo>
                    <a:pt x="1146" y="251"/>
                    <a:pt x="1096" y="188"/>
                    <a:pt x="1028" y="137"/>
                  </a:cubicBezTo>
                  <a:cubicBezTo>
                    <a:pt x="981" y="109"/>
                    <a:pt x="934" y="81"/>
                    <a:pt x="887" y="52"/>
                  </a:cubicBezTo>
                  <a:cubicBezTo>
                    <a:pt x="835" y="38"/>
                    <a:pt x="785" y="23"/>
                    <a:pt x="734" y="8"/>
                  </a:cubicBezTo>
                  <a:cubicBezTo>
                    <a:pt x="705" y="3"/>
                    <a:pt x="675" y="0"/>
                    <a:pt x="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5825069" y="-1240241"/>
              <a:ext cx="82893" cy="78569"/>
            </a:xfrm>
            <a:custGeom>
              <a:rect b="b" l="l" r="r" t="t"/>
              <a:pathLst>
                <a:path extrusionOk="0" h="1181" w="1246">
                  <a:moveTo>
                    <a:pt x="741" y="0"/>
                  </a:moveTo>
                  <a:cubicBezTo>
                    <a:pt x="264" y="0"/>
                    <a:pt x="0" y="665"/>
                    <a:pt x="283" y="1019"/>
                  </a:cubicBezTo>
                  <a:cubicBezTo>
                    <a:pt x="326" y="1074"/>
                    <a:pt x="381" y="1114"/>
                    <a:pt x="447" y="1140"/>
                  </a:cubicBezTo>
                  <a:cubicBezTo>
                    <a:pt x="488" y="1151"/>
                    <a:pt x="530" y="1164"/>
                    <a:pt x="573" y="1175"/>
                  </a:cubicBezTo>
                  <a:cubicBezTo>
                    <a:pt x="598" y="1179"/>
                    <a:pt x="623" y="1181"/>
                    <a:pt x="647" y="1181"/>
                  </a:cubicBezTo>
                  <a:cubicBezTo>
                    <a:pt x="709" y="1181"/>
                    <a:pt x="770" y="1170"/>
                    <a:pt x="829" y="1147"/>
                  </a:cubicBezTo>
                  <a:cubicBezTo>
                    <a:pt x="878" y="1125"/>
                    <a:pt x="912" y="1105"/>
                    <a:pt x="945" y="1084"/>
                  </a:cubicBezTo>
                  <a:cubicBezTo>
                    <a:pt x="957" y="1076"/>
                    <a:pt x="971" y="1067"/>
                    <a:pt x="984" y="1057"/>
                  </a:cubicBezTo>
                  <a:cubicBezTo>
                    <a:pt x="986" y="1055"/>
                    <a:pt x="990" y="1052"/>
                    <a:pt x="993" y="1050"/>
                  </a:cubicBezTo>
                  <a:cubicBezTo>
                    <a:pt x="1021" y="1026"/>
                    <a:pt x="1049" y="1001"/>
                    <a:pt x="1085" y="963"/>
                  </a:cubicBezTo>
                  <a:cubicBezTo>
                    <a:pt x="1092" y="956"/>
                    <a:pt x="1100" y="947"/>
                    <a:pt x="1106" y="939"/>
                  </a:cubicBezTo>
                  <a:cubicBezTo>
                    <a:pt x="1133" y="900"/>
                    <a:pt x="1157" y="856"/>
                    <a:pt x="1180" y="816"/>
                  </a:cubicBezTo>
                  <a:cubicBezTo>
                    <a:pt x="1183" y="811"/>
                    <a:pt x="1187" y="806"/>
                    <a:pt x="1189" y="801"/>
                  </a:cubicBezTo>
                  <a:cubicBezTo>
                    <a:pt x="1216" y="745"/>
                    <a:pt x="1235" y="682"/>
                    <a:pt x="1241" y="621"/>
                  </a:cubicBezTo>
                  <a:cubicBezTo>
                    <a:pt x="1243" y="596"/>
                    <a:pt x="1242" y="568"/>
                    <a:pt x="1242" y="545"/>
                  </a:cubicBezTo>
                  <a:cubicBezTo>
                    <a:pt x="1243" y="522"/>
                    <a:pt x="1245" y="495"/>
                    <a:pt x="1243" y="470"/>
                  </a:cubicBezTo>
                  <a:cubicBezTo>
                    <a:pt x="1241" y="419"/>
                    <a:pt x="1224" y="365"/>
                    <a:pt x="1210" y="318"/>
                  </a:cubicBezTo>
                  <a:cubicBezTo>
                    <a:pt x="1177" y="236"/>
                    <a:pt x="1127" y="165"/>
                    <a:pt x="1057" y="110"/>
                  </a:cubicBezTo>
                  <a:cubicBezTo>
                    <a:pt x="988" y="54"/>
                    <a:pt x="908" y="20"/>
                    <a:pt x="820" y="6"/>
                  </a:cubicBezTo>
                  <a:cubicBezTo>
                    <a:pt x="793" y="2"/>
                    <a:pt x="767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5952669" y="-1041124"/>
              <a:ext cx="88482" cy="74178"/>
            </a:xfrm>
            <a:custGeom>
              <a:rect b="b" l="l" r="r" t="t"/>
              <a:pathLst>
                <a:path extrusionOk="0" h="1115" w="1330">
                  <a:moveTo>
                    <a:pt x="538" y="0"/>
                  </a:moveTo>
                  <a:cubicBezTo>
                    <a:pt x="467" y="0"/>
                    <a:pt x="400" y="14"/>
                    <a:pt x="342" y="45"/>
                  </a:cubicBezTo>
                  <a:cubicBezTo>
                    <a:pt x="303" y="66"/>
                    <a:pt x="264" y="88"/>
                    <a:pt x="224" y="109"/>
                  </a:cubicBezTo>
                  <a:cubicBezTo>
                    <a:pt x="163" y="150"/>
                    <a:pt x="117" y="201"/>
                    <a:pt x="86" y="265"/>
                  </a:cubicBezTo>
                  <a:cubicBezTo>
                    <a:pt x="57" y="303"/>
                    <a:pt x="39" y="344"/>
                    <a:pt x="32" y="391"/>
                  </a:cubicBezTo>
                  <a:cubicBezTo>
                    <a:pt x="7" y="455"/>
                    <a:pt x="0" y="520"/>
                    <a:pt x="11" y="590"/>
                  </a:cubicBezTo>
                  <a:cubicBezTo>
                    <a:pt x="21" y="632"/>
                    <a:pt x="32" y="675"/>
                    <a:pt x="41" y="719"/>
                  </a:cubicBezTo>
                  <a:cubicBezTo>
                    <a:pt x="76" y="806"/>
                    <a:pt x="129" y="879"/>
                    <a:pt x="202" y="939"/>
                  </a:cubicBezTo>
                  <a:cubicBezTo>
                    <a:pt x="247" y="981"/>
                    <a:pt x="309" y="1010"/>
                    <a:pt x="361" y="1039"/>
                  </a:cubicBezTo>
                  <a:cubicBezTo>
                    <a:pt x="378" y="1047"/>
                    <a:pt x="394" y="1053"/>
                    <a:pt x="411" y="1059"/>
                  </a:cubicBezTo>
                  <a:cubicBezTo>
                    <a:pt x="486" y="1084"/>
                    <a:pt x="559" y="1109"/>
                    <a:pt x="638" y="1111"/>
                  </a:cubicBezTo>
                  <a:cubicBezTo>
                    <a:pt x="669" y="1112"/>
                    <a:pt x="705" y="1115"/>
                    <a:pt x="741" y="1115"/>
                  </a:cubicBezTo>
                  <a:cubicBezTo>
                    <a:pt x="763" y="1115"/>
                    <a:pt x="785" y="1114"/>
                    <a:pt x="806" y="1111"/>
                  </a:cubicBezTo>
                  <a:cubicBezTo>
                    <a:pt x="860" y="1103"/>
                    <a:pt x="916" y="1089"/>
                    <a:pt x="968" y="1074"/>
                  </a:cubicBezTo>
                  <a:cubicBezTo>
                    <a:pt x="985" y="1069"/>
                    <a:pt x="1002" y="1063"/>
                    <a:pt x="1017" y="1055"/>
                  </a:cubicBezTo>
                  <a:cubicBezTo>
                    <a:pt x="1104" y="1018"/>
                    <a:pt x="1163" y="982"/>
                    <a:pt x="1223" y="908"/>
                  </a:cubicBezTo>
                  <a:cubicBezTo>
                    <a:pt x="1252" y="871"/>
                    <a:pt x="1272" y="829"/>
                    <a:pt x="1295" y="789"/>
                  </a:cubicBezTo>
                  <a:cubicBezTo>
                    <a:pt x="1328" y="711"/>
                    <a:pt x="1329" y="630"/>
                    <a:pt x="1309" y="553"/>
                  </a:cubicBezTo>
                  <a:cubicBezTo>
                    <a:pt x="1172" y="430"/>
                    <a:pt x="1059" y="292"/>
                    <a:pt x="975" y="144"/>
                  </a:cubicBezTo>
                  <a:cubicBezTo>
                    <a:pt x="837" y="56"/>
                    <a:pt x="679" y="0"/>
                    <a:pt x="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6006024" y="-865159"/>
              <a:ext cx="87750" cy="80565"/>
            </a:xfrm>
            <a:custGeom>
              <a:rect b="b" l="l" r="r" t="t"/>
              <a:pathLst>
                <a:path extrusionOk="0" h="1211" w="1319">
                  <a:moveTo>
                    <a:pt x="798" y="1"/>
                  </a:moveTo>
                  <a:cubicBezTo>
                    <a:pt x="788" y="1"/>
                    <a:pt x="778" y="1"/>
                    <a:pt x="768" y="2"/>
                  </a:cubicBezTo>
                  <a:cubicBezTo>
                    <a:pt x="747" y="2"/>
                    <a:pt x="726" y="1"/>
                    <a:pt x="704" y="1"/>
                  </a:cubicBezTo>
                  <a:cubicBezTo>
                    <a:pt x="687" y="1"/>
                    <a:pt x="669" y="1"/>
                    <a:pt x="651" y="3"/>
                  </a:cubicBezTo>
                  <a:cubicBezTo>
                    <a:pt x="635" y="4"/>
                    <a:pt x="619" y="7"/>
                    <a:pt x="603" y="11"/>
                  </a:cubicBezTo>
                  <a:cubicBezTo>
                    <a:pt x="545" y="23"/>
                    <a:pt x="485" y="36"/>
                    <a:pt x="428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3"/>
                    <a:pt x="358" y="87"/>
                    <a:pt x="333" y="101"/>
                  </a:cubicBezTo>
                  <a:cubicBezTo>
                    <a:pt x="304" y="116"/>
                    <a:pt x="286" y="124"/>
                    <a:pt x="264" y="139"/>
                  </a:cubicBezTo>
                  <a:cubicBezTo>
                    <a:pt x="250" y="149"/>
                    <a:pt x="236" y="159"/>
                    <a:pt x="223" y="171"/>
                  </a:cubicBezTo>
                  <a:cubicBezTo>
                    <a:pt x="144" y="228"/>
                    <a:pt x="86" y="302"/>
                    <a:pt x="47" y="390"/>
                  </a:cubicBezTo>
                  <a:cubicBezTo>
                    <a:pt x="17" y="454"/>
                    <a:pt x="3" y="521"/>
                    <a:pt x="7" y="590"/>
                  </a:cubicBezTo>
                  <a:cubicBezTo>
                    <a:pt x="1" y="659"/>
                    <a:pt x="10" y="725"/>
                    <a:pt x="39" y="790"/>
                  </a:cubicBezTo>
                  <a:cubicBezTo>
                    <a:pt x="72" y="879"/>
                    <a:pt x="126" y="955"/>
                    <a:pt x="202" y="1014"/>
                  </a:cubicBezTo>
                  <a:cubicBezTo>
                    <a:pt x="217" y="1028"/>
                    <a:pt x="232" y="1039"/>
                    <a:pt x="249" y="1051"/>
                  </a:cubicBezTo>
                  <a:cubicBezTo>
                    <a:pt x="293" y="1080"/>
                    <a:pt x="340" y="1108"/>
                    <a:pt x="387" y="1135"/>
                  </a:cubicBezTo>
                  <a:cubicBezTo>
                    <a:pt x="395" y="1140"/>
                    <a:pt x="405" y="1144"/>
                    <a:pt x="414" y="1149"/>
                  </a:cubicBezTo>
                  <a:cubicBezTo>
                    <a:pt x="451" y="1166"/>
                    <a:pt x="491" y="1176"/>
                    <a:pt x="530" y="1188"/>
                  </a:cubicBezTo>
                  <a:cubicBezTo>
                    <a:pt x="596" y="1206"/>
                    <a:pt x="604" y="1211"/>
                    <a:pt x="646" y="1211"/>
                  </a:cubicBezTo>
                  <a:cubicBezTo>
                    <a:pt x="665" y="1211"/>
                    <a:pt x="690" y="1210"/>
                    <a:pt x="728" y="1209"/>
                  </a:cubicBezTo>
                  <a:lnTo>
                    <a:pt x="739" y="1209"/>
                  </a:lnTo>
                  <a:cubicBezTo>
                    <a:pt x="748" y="1209"/>
                    <a:pt x="758" y="1208"/>
                    <a:pt x="767" y="1207"/>
                  </a:cubicBezTo>
                  <a:cubicBezTo>
                    <a:pt x="822" y="1201"/>
                    <a:pt x="877" y="1184"/>
                    <a:pt x="929" y="1170"/>
                  </a:cubicBezTo>
                  <a:cubicBezTo>
                    <a:pt x="939" y="1168"/>
                    <a:pt x="947" y="1166"/>
                    <a:pt x="956" y="1163"/>
                  </a:cubicBezTo>
                  <a:cubicBezTo>
                    <a:pt x="960" y="1162"/>
                    <a:pt x="963" y="1161"/>
                    <a:pt x="967" y="1160"/>
                  </a:cubicBezTo>
                  <a:cubicBezTo>
                    <a:pt x="987" y="1152"/>
                    <a:pt x="1006" y="1143"/>
                    <a:pt x="1022" y="1130"/>
                  </a:cubicBezTo>
                  <a:cubicBezTo>
                    <a:pt x="1043" y="1125"/>
                    <a:pt x="1060" y="1115"/>
                    <a:pt x="1075" y="1101"/>
                  </a:cubicBezTo>
                  <a:cubicBezTo>
                    <a:pt x="1156" y="1047"/>
                    <a:pt x="1208" y="961"/>
                    <a:pt x="1255" y="877"/>
                  </a:cubicBezTo>
                  <a:cubicBezTo>
                    <a:pt x="1276" y="834"/>
                    <a:pt x="1284" y="789"/>
                    <a:pt x="1281" y="743"/>
                  </a:cubicBezTo>
                  <a:cubicBezTo>
                    <a:pt x="1282" y="739"/>
                    <a:pt x="1281" y="735"/>
                    <a:pt x="1281" y="732"/>
                  </a:cubicBezTo>
                  <a:cubicBezTo>
                    <a:pt x="1292" y="691"/>
                    <a:pt x="1304" y="651"/>
                    <a:pt x="1315" y="610"/>
                  </a:cubicBezTo>
                  <a:cubicBezTo>
                    <a:pt x="1316" y="568"/>
                    <a:pt x="1318" y="525"/>
                    <a:pt x="1319" y="484"/>
                  </a:cubicBezTo>
                  <a:cubicBezTo>
                    <a:pt x="1315" y="463"/>
                    <a:pt x="1293" y="376"/>
                    <a:pt x="1287" y="357"/>
                  </a:cubicBezTo>
                  <a:cubicBezTo>
                    <a:pt x="1257" y="267"/>
                    <a:pt x="1232" y="248"/>
                    <a:pt x="1176" y="191"/>
                  </a:cubicBezTo>
                  <a:cubicBezTo>
                    <a:pt x="1154" y="168"/>
                    <a:pt x="1139" y="148"/>
                    <a:pt x="1116" y="130"/>
                  </a:cubicBezTo>
                  <a:cubicBezTo>
                    <a:pt x="1110" y="126"/>
                    <a:pt x="1105" y="123"/>
                    <a:pt x="1100" y="118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3" y="22"/>
                  </a:cubicBezTo>
                  <a:cubicBezTo>
                    <a:pt x="869" y="8"/>
                    <a:pt x="834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5591292" y="-1348415"/>
              <a:ext cx="53022" cy="55617"/>
            </a:xfrm>
            <a:custGeom>
              <a:rect b="b" l="l" r="r" t="t"/>
              <a:pathLst>
                <a:path extrusionOk="0" h="836" w="797">
                  <a:moveTo>
                    <a:pt x="382" y="0"/>
                  </a:moveTo>
                  <a:cubicBezTo>
                    <a:pt x="368" y="0"/>
                    <a:pt x="355" y="1"/>
                    <a:pt x="341" y="2"/>
                  </a:cubicBezTo>
                  <a:cubicBezTo>
                    <a:pt x="291" y="5"/>
                    <a:pt x="246" y="21"/>
                    <a:pt x="205" y="47"/>
                  </a:cubicBezTo>
                  <a:cubicBezTo>
                    <a:pt x="159" y="67"/>
                    <a:pt x="122" y="98"/>
                    <a:pt x="91" y="139"/>
                  </a:cubicBezTo>
                  <a:cubicBezTo>
                    <a:pt x="71" y="166"/>
                    <a:pt x="54" y="195"/>
                    <a:pt x="39" y="226"/>
                  </a:cubicBezTo>
                  <a:cubicBezTo>
                    <a:pt x="14" y="282"/>
                    <a:pt x="0" y="358"/>
                    <a:pt x="10" y="419"/>
                  </a:cubicBezTo>
                  <a:cubicBezTo>
                    <a:pt x="15" y="454"/>
                    <a:pt x="21" y="489"/>
                    <a:pt x="34" y="523"/>
                  </a:cubicBezTo>
                  <a:cubicBezTo>
                    <a:pt x="60" y="592"/>
                    <a:pt x="98" y="641"/>
                    <a:pt x="154" y="688"/>
                  </a:cubicBezTo>
                  <a:cubicBezTo>
                    <a:pt x="169" y="700"/>
                    <a:pt x="182" y="711"/>
                    <a:pt x="197" y="723"/>
                  </a:cubicBezTo>
                  <a:cubicBezTo>
                    <a:pt x="217" y="740"/>
                    <a:pt x="234" y="750"/>
                    <a:pt x="258" y="764"/>
                  </a:cubicBezTo>
                  <a:cubicBezTo>
                    <a:pt x="285" y="780"/>
                    <a:pt x="294" y="789"/>
                    <a:pt x="319" y="796"/>
                  </a:cubicBezTo>
                  <a:lnTo>
                    <a:pt x="369" y="811"/>
                  </a:lnTo>
                  <a:cubicBezTo>
                    <a:pt x="408" y="827"/>
                    <a:pt x="447" y="835"/>
                    <a:pt x="489" y="835"/>
                  </a:cubicBezTo>
                  <a:cubicBezTo>
                    <a:pt x="500" y="835"/>
                    <a:pt x="510" y="835"/>
                    <a:pt x="521" y="834"/>
                  </a:cubicBezTo>
                  <a:cubicBezTo>
                    <a:pt x="561" y="831"/>
                    <a:pt x="598" y="818"/>
                    <a:pt x="631" y="797"/>
                  </a:cubicBezTo>
                  <a:cubicBezTo>
                    <a:pt x="668" y="780"/>
                    <a:pt x="699" y="755"/>
                    <a:pt x="725" y="722"/>
                  </a:cubicBezTo>
                  <a:cubicBezTo>
                    <a:pt x="758" y="680"/>
                    <a:pt x="780" y="632"/>
                    <a:pt x="788" y="577"/>
                  </a:cubicBezTo>
                  <a:cubicBezTo>
                    <a:pt x="789" y="564"/>
                    <a:pt x="791" y="549"/>
                    <a:pt x="793" y="534"/>
                  </a:cubicBezTo>
                  <a:cubicBezTo>
                    <a:pt x="794" y="531"/>
                    <a:pt x="794" y="528"/>
                    <a:pt x="794" y="524"/>
                  </a:cubicBezTo>
                  <a:lnTo>
                    <a:pt x="795" y="517"/>
                  </a:lnTo>
                  <a:cubicBezTo>
                    <a:pt x="796" y="486"/>
                    <a:pt x="796" y="456"/>
                    <a:pt x="797" y="427"/>
                  </a:cubicBezTo>
                  <a:cubicBezTo>
                    <a:pt x="794" y="388"/>
                    <a:pt x="780" y="351"/>
                    <a:pt x="768" y="315"/>
                  </a:cubicBezTo>
                  <a:cubicBezTo>
                    <a:pt x="763" y="297"/>
                    <a:pt x="758" y="279"/>
                    <a:pt x="753" y="261"/>
                  </a:cubicBezTo>
                  <a:lnTo>
                    <a:pt x="750" y="252"/>
                  </a:lnTo>
                  <a:cubicBezTo>
                    <a:pt x="734" y="223"/>
                    <a:pt x="718" y="193"/>
                    <a:pt x="703" y="165"/>
                  </a:cubicBezTo>
                  <a:cubicBezTo>
                    <a:pt x="675" y="122"/>
                    <a:pt x="655" y="106"/>
                    <a:pt x="624" y="85"/>
                  </a:cubicBezTo>
                  <a:cubicBezTo>
                    <a:pt x="595" y="67"/>
                    <a:pt x="564" y="48"/>
                    <a:pt x="534" y="30"/>
                  </a:cubicBezTo>
                  <a:lnTo>
                    <a:pt x="440" y="4"/>
                  </a:lnTo>
                  <a:cubicBezTo>
                    <a:pt x="420" y="1"/>
                    <a:pt x="401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5923596" y="-1404565"/>
              <a:ext cx="32931" cy="66993"/>
            </a:xfrm>
            <a:custGeom>
              <a:rect b="b" l="l" r="r" t="t"/>
              <a:pathLst>
                <a:path extrusionOk="0" h="1007" w="495">
                  <a:moveTo>
                    <a:pt x="495" y="0"/>
                  </a:moveTo>
                  <a:lnTo>
                    <a:pt x="495" y="0"/>
                  </a:lnTo>
                  <a:cubicBezTo>
                    <a:pt x="454" y="5"/>
                    <a:pt x="413" y="17"/>
                    <a:pt x="369" y="30"/>
                  </a:cubicBezTo>
                  <a:cubicBezTo>
                    <a:pt x="238" y="71"/>
                    <a:pt x="115" y="183"/>
                    <a:pt x="66" y="312"/>
                  </a:cubicBezTo>
                  <a:cubicBezTo>
                    <a:pt x="46" y="363"/>
                    <a:pt x="31" y="419"/>
                    <a:pt x="19" y="471"/>
                  </a:cubicBezTo>
                  <a:cubicBezTo>
                    <a:pt x="15" y="486"/>
                    <a:pt x="12" y="500"/>
                    <a:pt x="10" y="515"/>
                  </a:cubicBezTo>
                  <a:cubicBezTo>
                    <a:pt x="4" y="563"/>
                    <a:pt x="1" y="633"/>
                    <a:pt x="5" y="672"/>
                  </a:cubicBezTo>
                  <a:cubicBezTo>
                    <a:pt x="15" y="767"/>
                    <a:pt x="61" y="855"/>
                    <a:pt x="113" y="935"/>
                  </a:cubicBezTo>
                  <a:cubicBezTo>
                    <a:pt x="135" y="958"/>
                    <a:pt x="158" y="982"/>
                    <a:pt x="180" y="1006"/>
                  </a:cubicBezTo>
                  <a:cubicBezTo>
                    <a:pt x="181" y="1006"/>
                    <a:pt x="182" y="1006"/>
                    <a:pt x="182" y="1007"/>
                  </a:cubicBezTo>
                  <a:lnTo>
                    <a:pt x="182" y="1007"/>
                  </a:lnTo>
                  <a:cubicBezTo>
                    <a:pt x="139" y="646"/>
                    <a:pt x="258" y="290"/>
                    <a:pt x="495" y="0"/>
                  </a:cubicBezTo>
                  <a:close/>
                  <a:moveTo>
                    <a:pt x="182" y="1007"/>
                  </a:moveTo>
                  <a:lnTo>
                    <a:pt x="182" y="1007"/>
                  </a:lnTo>
                  <a:cubicBezTo>
                    <a:pt x="182" y="1007"/>
                    <a:pt x="182" y="1007"/>
                    <a:pt x="182" y="1007"/>
                  </a:cubicBezTo>
                  <a:cubicBezTo>
                    <a:pt x="182" y="1007"/>
                    <a:pt x="182" y="1007"/>
                    <a:pt x="182" y="10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5531749" y="-991229"/>
              <a:ext cx="79633" cy="70187"/>
            </a:xfrm>
            <a:custGeom>
              <a:rect b="b" l="l" r="r" t="t"/>
              <a:pathLst>
                <a:path extrusionOk="0" h="1055" w="1197">
                  <a:moveTo>
                    <a:pt x="719" y="1"/>
                  </a:moveTo>
                  <a:cubicBezTo>
                    <a:pt x="698" y="1"/>
                    <a:pt x="678" y="2"/>
                    <a:pt x="658" y="5"/>
                  </a:cubicBezTo>
                  <a:cubicBezTo>
                    <a:pt x="604" y="11"/>
                    <a:pt x="552" y="26"/>
                    <a:pt x="502" y="44"/>
                  </a:cubicBezTo>
                  <a:cubicBezTo>
                    <a:pt x="454" y="60"/>
                    <a:pt x="419" y="83"/>
                    <a:pt x="386" y="112"/>
                  </a:cubicBezTo>
                  <a:cubicBezTo>
                    <a:pt x="361" y="117"/>
                    <a:pt x="337" y="120"/>
                    <a:pt x="314" y="129"/>
                  </a:cubicBezTo>
                  <a:cubicBezTo>
                    <a:pt x="234" y="160"/>
                    <a:pt x="167" y="209"/>
                    <a:pt x="112" y="276"/>
                  </a:cubicBezTo>
                  <a:cubicBezTo>
                    <a:pt x="90" y="313"/>
                    <a:pt x="67" y="349"/>
                    <a:pt x="45" y="386"/>
                  </a:cubicBezTo>
                  <a:cubicBezTo>
                    <a:pt x="13" y="463"/>
                    <a:pt x="0" y="544"/>
                    <a:pt x="10" y="628"/>
                  </a:cubicBezTo>
                  <a:cubicBezTo>
                    <a:pt x="14" y="691"/>
                    <a:pt x="33" y="749"/>
                    <a:pt x="67" y="801"/>
                  </a:cubicBezTo>
                  <a:cubicBezTo>
                    <a:pt x="93" y="860"/>
                    <a:pt x="132" y="909"/>
                    <a:pt x="185" y="949"/>
                  </a:cubicBezTo>
                  <a:cubicBezTo>
                    <a:pt x="253" y="1002"/>
                    <a:pt x="329" y="1036"/>
                    <a:pt x="414" y="1049"/>
                  </a:cubicBezTo>
                  <a:cubicBezTo>
                    <a:pt x="437" y="1053"/>
                    <a:pt x="461" y="1054"/>
                    <a:pt x="484" y="1054"/>
                  </a:cubicBezTo>
                  <a:cubicBezTo>
                    <a:pt x="542" y="1054"/>
                    <a:pt x="599" y="1044"/>
                    <a:pt x="656" y="1022"/>
                  </a:cubicBezTo>
                  <a:cubicBezTo>
                    <a:pt x="685" y="1014"/>
                    <a:pt x="714" y="998"/>
                    <a:pt x="742" y="979"/>
                  </a:cubicBezTo>
                  <a:cubicBezTo>
                    <a:pt x="769" y="966"/>
                    <a:pt x="793" y="951"/>
                    <a:pt x="815" y="933"/>
                  </a:cubicBezTo>
                  <a:cubicBezTo>
                    <a:pt x="825" y="927"/>
                    <a:pt x="836" y="923"/>
                    <a:pt x="845" y="917"/>
                  </a:cubicBezTo>
                  <a:cubicBezTo>
                    <a:pt x="864" y="905"/>
                    <a:pt x="882" y="892"/>
                    <a:pt x="899" y="880"/>
                  </a:cubicBezTo>
                  <a:cubicBezTo>
                    <a:pt x="931" y="864"/>
                    <a:pt x="961" y="847"/>
                    <a:pt x="989" y="829"/>
                  </a:cubicBezTo>
                  <a:cubicBezTo>
                    <a:pt x="1090" y="761"/>
                    <a:pt x="1165" y="644"/>
                    <a:pt x="1181" y="523"/>
                  </a:cubicBezTo>
                  <a:cubicBezTo>
                    <a:pt x="1197" y="407"/>
                    <a:pt x="1167" y="295"/>
                    <a:pt x="1102" y="199"/>
                  </a:cubicBezTo>
                  <a:cubicBezTo>
                    <a:pt x="1057" y="132"/>
                    <a:pt x="981" y="70"/>
                    <a:pt x="907" y="38"/>
                  </a:cubicBezTo>
                  <a:cubicBezTo>
                    <a:pt x="848" y="14"/>
                    <a:pt x="783" y="1"/>
                    <a:pt x="7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5768454" y="-946655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0" y="0"/>
                  </a:moveTo>
                  <a:cubicBezTo>
                    <a:pt x="543" y="0"/>
                    <a:pt x="498" y="9"/>
                    <a:pt x="453" y="26"/>
                  </a:cubicBezTo>
                  <a:cubicBezTo>
                    <a:pt x="412" y="45"/>
                    <a:pt x="372" y="67"/>
                    <a:pt x="334" y="90"/>
                  </a:cubicBezTo>
                  <a:cubicBezTo>
                    <a:pt x="321" y="96"/>
                    <a:pt x="311" y="103"/>
                    <a:pt x="299" y="112"/>
                  </a:cubicBezTo>
                  <a:cubicBezTo>
                    <a:pt x="299" y="113"/>
                    <a:pt x="298" y="113"/>
                    <a:pt x="297" y="114"/>
                  </a:cubicBezTo>
                  <a:cubicBezTo>
                    <a:pt x="294" y="115"/>
                    <a:pt x="292" y="115"/>
                    <a:pt x="289" y="116"/>
                  </a:cubicBezTo>
                  <a:cubicBezTo>
                    <a:pt x="255" y="135"/>
                    <a:pt x="222" y="152"/>
                    <a:pt x="187" y="171"/>
                  </a:cubicBezTo>
                  <a:cubicBezTo>
                    <a:pt x="121" y="219"/>
                    <a:pt x="72" y="281"/>
                    <a:pt x="40" y="355"/>
                  </a:cubicBezTo>
                  <a:cubicBezTo>
                    <a:pt x="13" y="409"/>
                    <a:pt x="3" y="465"/>
                    <a:pt x="6" y="524"/>
                  </a:cubicBezTo>
                  <a:cubicBezTo>
                    <a:pt x="1" y="580"/>
                    <a:pt x="9" y="637"/>
                    <a:pt x="32" y="691"/>
                  </a:cubicBezTo>
                  <a:cubicBezTo>
                    <a:pt x="51" y="748"/>
                    <a:pt x="84" y="797"/>
                    <a:pt x="128" y="836"/>
                  </a:cubicBezTo>
                  <a:cubicBezTo>
                    <a:pt x="166" y="883"/>
                    <a:pt x="213" y="918"/>
                    <a:pt x="271" y="940"/>
                  </a:cubicBezTo>
                  <a:cubicBezTo>
                    <a:pt x="328" y="965"/>
                    <a:pt x="387" y="978"/>
                    <a:pt x="447" y="978"/>
                  </a:cubicBezTo>
                  <a:cubicBezTo>
                    <a:pt x="463" y="978"/>
                    <a:pt x="480" y="977"/>
                    <a:pt x="496" y="975"/>
                  </a:cubicBezTo>
                  <a:cubicBezTo>
                    <a:pt x="527" y="972"/>
                    <a:pt x="559" y="961"/>
                    <a:pt x="589" y="955"/>
                  </a:cubicBezTo>
                  <a:cubicBezTo>
                    <a:pt x="679" y="934"/>
                    <a:pt x="739" y="926"/>
                    <a:pt x="815" y="868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8" y="751"/>
                    <a:pt x="985" y="667"/>
                  </a:cubicBezTo>
                  <a:cubicBezTo>
                    <a:pt x="1005" y="632"/>
                    <a:pt x="1015" y="595"/>
                    <a:pt x="1015" y="557"/>
                  </a:cubicBezTo>
                  <a:cubicBezTo>
                    <a:pt x="1026" y="501"/>
                    <a:pt x="1022" y="447"/>
                    <a:pt x="1005" y="395"/>
                  </a:cubicBezTo>
                  <a:cubicBezTo>
                    <a:pt x="998" y="355"/>
                    <a:pt x="984" y="319"/>
                    <a:pt x="964" y="285"/>
                  </a:cubicBezTo>
                  <a:cubicBezTo>
                    <a:pt x="961" y="274"/>
                    <a:pt x="960" y="261"/>
                    <a:pt x="955" y="250"/>
                  </a:cubicBezTo>
                  <a:cubicBezTo>
                    <a:pt x="930" y="185"/>
                    <a:pt x="890" y="130"/>
                    <a:pt x="835" y="85"/>
                  </a:cubicBezTo>
                  <a:cubicBezTo>
                    <a:pt x="781" y="42"/>
                    <a:pt x="719" y="15"/>
                    <a:pt x="649" y="5"/>
                  </a:cubicBezTo>
                  <a:cubicBezTo>
                    <a:pt x="629" y="2"/>
                    <a:pt x="609" y="0"/>
                    <a:pt x="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5669129" y="-839679"/>
              <a:ext cx="58212" cy="62735"/>
            </a:xfrm>
            <a:custGeom>
              <a:rect b="b" l="l" r="r" t="t"/>
              <a:pathLst>
                <a:path extrusionOk="0" h="943" w="875">
                  <a:moveTo>
                    <a:pt x="441" y="1"/>
                  </a:moveTo>
                  <a:cubicBezTo>
                    <a:pt x="432" y="1"/>
                    <a:pt x="422" y="1"/>
                    <a:pt x="414" y="1"/>
                  </a:cubicBezTo>
                  <a:cubicBezTo>
                    <a:pt x="410" y="1"/>
                    <a:pt x="405" y="1"/>
                    <a:pt x="401" y="2"/>
                  </a:cubicBezTo>
                  <a:cubicBezTo>
                    <a:pt x="400" y="2"/>
                    <a:pt x="398" y="3"/>
                    <a:pt x="397" y="3"/>
                  </a:cubicBezTo>
                  <a:cubicBezTo>
                    <a:pt x="371" y="9"/>
                    <a:pt x="314" y="22"/>
                    <a:pt x="289" y="29"/>
                  </a:cubicBezTo>
                  <a:lnTo>
                    <a:pt x="284" y="31"/>
                  </a:lnTo>
                  <a:cubicBezTo>
                    <a:pt x="266" y="37"/>
                    <a:pt x="249" y="45"/>
                    <a:pt x="234" y="58"/>
                  </a:cubicBezTo>
                  <a:cubicBezTo>
                    <a:pt x="198" y="71"/>
                    <a:pt x="168" y="93"/>
                    <a:pt x="144" y="123"/>
                  </a:cubicBezTo>
                  <a:cubicBezTo>
                    <a:pt x="89" y="175"/>
                    <a:pt x="109" y="150"/>
                    <a:pt x="70" y="214"/>
                  </a:cubicBezTo>
                  <a:cubicBezTo>
                    <a:pt x="58" y="235"/>
                    <a:pt x="46" y="248"/>
                    <a:pt x="39" y="267"/>
                  </a:cubicBezTo>
                  <a:cubicBezTo>
                    <a:pt x="38" y="269"/>
                    <a:pt x="38" y="271"/>
                    <a:pt x="37" y="274"/>
                  </a:cubicBezTo>
                  <a:cubicBezTo>
                    <a:pt x="28" y="306"/>
                    <a:pt x="14" y="352"/>
                    <a:pt x="6" y="383"/>
                  </a:cubicBezTo>
                  <a:cubicBezTo>
                    <a:pt x="5" y="388"/>
                    <a:pt x="4" y="393"/>
                    <a:pt x="4" y="398"/>
                  </a:cubicBezTo>
                  <a:cubicBezTo>
                    <a:pt x="2" y="400"/>
                    <a:pt x="2" y="403"/>
                    <a:pt x="2" y="405"/>
                  </a:cubicBezTo>
                  <a:cubicBezTo>
                    <a:pt x="2" y="406"/>
                    <a:pt x="2" y="407"/>
                    <a:pt x="2" y="408"/>
                  </a:cubicBezTo>
                  <a:cubicBezTo>
                    <a:pt x="1" y="444"/>
                    <a:pt x="1" y="481"/>
                    <a:pt x="0" y="516"/>
                  </a:cubicBezTo>
                  <a:lnTo>
                    <a:pt x="0" y="519"/>
                  </a:lnTo>
                  <a:cubicBezTo>
                    <a:pt x="9" y="554"/>
                    <a:pt x="17" y="589"/>
                    <a:pt x="25" y="624"/>
                  </a:cubicBezTo>
                  <a:cubicBezTo>
                    <a:pt x="25" y="625"/>
                    <a:pt x="27" y="626"/>
                    <a:pt x="27" y="627"/>
                  </a:cubicBezTo>
                  <a:lnTo>
                    <a:pt x="31" y="635"/>
                  </a:lnTo>
                  <a:cubicBezTo>
                    <a:pt x="31" y="639"/>
                    <a:pt x="31" y="642"/>
                    <a:pt x="31" y="645"/>
                  </a:cubicBezTo>
                  <a:cubicBezTo>
                    <a:pt x="34" y="689"/>
                    <a:pt x="47" y="730"/>
                    <a:pt x="70" y="766"/>
                  </a:cubicBezTo>
                  <a:cubicBezTo>
                    <a:pt x="82" y="793"/>
                    <a:pt x="99" y="818"/>
                    <a:pt x="122" y="836"/>
                  </a:cubicBezTo>
                  <a:cubicBezTo>
                    <a:pt x="151" y="872"/>
                    <a:pt x="187" y="898"/>
                    <a:pt x="230" y="915"/>
                  </a:cubicBezTo>
                  <a:cubicBezTo>
                    <a:pt x="258" y="922"/>
                    <a:pt x="285" y="931"/>
                    <a:pt x="313" y="939"/>
                  </a:cubicBezTo>
                  <a:cubicBezTo>
                    <a:pt x="330" y="941"/>
                    <a:pt x="346" y="942"/>
                    <a:pt x="361" y="942"/>
                  </a:cubicBezTo>
                  <a:cubicBezTo>
                    <a:pt x="402" y="942"/>
                    <a:pt x="442" y="935"/>
                    <a:pt x="481" y="920"/>
                  </a:cubicBezTo>
                  <a:cubicBezTo>
                    <a:pt x="517" y="901"/>
                    <a:pt x="555" y="882"/>
                    <a:pt x="589" y="860"/>
                  </a:cubicBezTo>
                  <a:cubicBezTo>
                    <a:pt x="643" y="838"/>
                    <a:pt x="662" y="819"/>
                    <a:pt x="704" y="779"/>
                  </a:cubicBezTo>
                  <a:cubicBezTo>
                    <a:pt x="735" y="756"/>
                    <a:pt x="758" y="727"/>
                    <a:pt x="774" y="692"/>
                  </a:cubicBezTo>
                  <a:cubicBezTo>
                    <a:pt x="777" y="687"/>
                    <a:pt x="779" y="682"/>
                    <a:pt x="782" y="676"/>
                  </a:cubicBezTo>
                  <a:cubicBezTo>
                    <a:pt x="795" y="660"/>
                    <a:pt x="807" y="642"/>
                    <a:pt x="825" y="602"/>
                  </a:cubicBezTo>
                  <a:cubicBezTo>
                    <a:pt x="846" y="555"/>
                    <a:pt x="854" y="516"/>
                    <a:pt x="858" y="475"/>
                  </a:cubicBezTo>
                  <a:cubicBezTo>
                    <a:pt x="858" y="474"/>
                    <a:pt x="858" y="473"/>
                    <a:pt x="858" y="472"/>
                  </a:cubicBezTo>
                  <a:cubicBezTo>
                    <a:pt x="860" y="465"/>
                    <a:pt x="864" y="458"/>
                    <a:pt x="865" y="449"/>
                  </a:cubicBezTo>
                  <a:cubicBezTo>
                    <a:pt x="874" y="382"/>
                    <a:pt x="867" y="316"/>
                    <a:pt x="843" y="252"/>
                  </a:cubicBezTo>
                  <a:cubicBezTo>
                    <a:pt x="818" y="186"/>
                    <a:pt x="778" y="131"/>
                    <a:pt x="723" y="87"/>
                  </a:cubicBezTo>
                  <a:cubicBezTo>
                    <a:pt x="668" y="43"/>
                    <a:pt x="605" y="16"/>
                    <a:pt x="536" y="5"/>
                  </a:cubicBezTo>
                  <a:cubicBezTo>
                    <a:pt x="532" y="4"/>
                    <a:pt x="529" y="3"/>
                    <a:pt x="525" y="3"/>
                  </a:cubicBezTo>
                  <a:lnTo>
                    <a:pt x="521" y="3"/>
                  </a:lnTo>
                  <a:cubicBezTo>
                    <a:pt x="498" y="2"/>
                    <a:pt x="468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5837177" y="-797700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0" y="1"/>
                  </a:moveTo>
                  <a:cubicBezTo>
                    <a:pt x="484" y="1"/>
                    <a:pt x="428" y="13"/>
                    <a:pt x="373" y="36"/>
                  </a:cubicBezTo>
                  <a:lnTo>
                    <a:pt x="245" y="105"/>
                  </a:lnTo>
                  <a:cubicBezTo>
                    <a:pt x="160" y="167"/>
                    <a:pt x="97" y="245"/>
                    <a:pt x="55" y="340"/>
                  </a:cubicBezTo>
                  <a:cubicBezTo>
                    <a:pt x="42" y="388"/>
                    <a:pt x="28" y="435"/>
                    <a:pt x="16" y="482"/>
                  </a:cubicBezTo>
                  <a:cubicBezTo>
                    <a:pt x="1" y="580"/>
                    <a:pt x="11" y="675"/>
                    <a:pt x="46" y="767"/>
                  </a:cubicBezTo>
                  <a:cubicBezTo>
                    <a:pt x="47" y="770"/>
                    <a:pt x="47" y="772"/>
                    <a:pt x="48" y="774"/>
                  </a:cubicBezTo>
                  <a:lnTo>
                    <a:pt x="118" y="903"/>
                  </a:lnTo>
                  <a:cubicBezTo>
                    <a:pt x="120" y="908"/>
                    <a:pt x="123" y="912"/>
                    <a:pt x="125" y="916"/>
                  </a:cubicBezTo>
                  <a:cubicBezTo>
                    <a:pt x="131" y="922"/>
                    <a:pt x="135" y="929"/>
                    <a:pt x="139" y="936"/>
                  </a:cubicBezTo>
                  <a:cubicBezTo>
                    <a:pt x="148" y="951"/>
                    <a:pt x="158" y="965"/>
                    <a:pt x="167" y="980"/>
                  </a:cubicBezTo>
                  <a:cubicBezTo>
                    <a:pt x="186" y="1008"/>
                    <a:pt x="199" y="1019"/>
                    <a:pt x="229" y="1051"/>
                  </a:cubicBezTo>
                  <a:cubicBezTo>
                    <a:pt x="263" y="1087"/>
                    <a:pt x="268" y="1096"/>
                    <a:pt x="298" y="1115"/>
                  </a:cubicBezTo>
                  <a:cubicBezTo>
                    <a:pt x="311" y="1123"/>
                    <a:pt x="324" y="1132"/>
                    <a:pt x="338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3" y="1249"/>
                    <a:pt x="627" y="1251"/>
                    <a:pt x="652" y="1251"/>
                  </a:cubicBezTo>
                  <a:cubicBezTo>
                    <a:pt x="712" y="1251"/>
                    <a:pt x="772" y="1240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2"/>
                    <a:pt x="1116" y="954"/>
                    <a:pt x="1128" y="887"/>
                  </a:cubicBezTo>
                  <a:cubicBezTo>
                    <a:pt x="1136" y="867"/>
                    <a:pt x="1140" y="845"/>
                    <a:pt x="1144" y="823"/>
                  </a:cubicBezTo>
                  <a:cubicBezTo>
                    <a:pt x="1144" y="824"/>
                    <a:pt x="1145" y="824"/>
                    <a:pt x="1146" y="825"/>
                  </a:cubicBezTo>
                  <a:cubicBezTo>
                    <a:pt x="1150" y="810"/>
                    <a:pt x="1153" y="796"/>
                    <a:pt x="1156" y="781"/>
                  </a:cubicBezTo>
                  <a:cubicBezTo>
                    <a:pt x="1158" y="774"/>
                    <a:pt x="1161" y="766"/>
                    <a:pt x="1163" y="758"/>
                  </a:cubicBezTo>
                  <a:cubicBezTo>
                    <a:pt x="1163" y="712"/>
                    <a:pt x="1164" y="665"/>
                    <a:pt x="1165" y="619"/>
                  </a:cubicBezTo>
                  <a:lnTo>
                    <a:pt x="1164" y="613"/>
                  </a:lnTo>
                  <a:cubicBezTo>
                    <a:pt x="1163" y="608"/>
                    <a:pt x="1162" y="603"/>
                    <a:pt x="1161" y="599"/>
                  </a:cubicBezTo>
                  <a:cubicBezTo>
                    <a:pt x="1157" y="582"/>
                    <a:pt x="1154" y="566"/>
                    <a:pt x="1151" y="550"/>
                  </a:cubicBezTo>
                  <a:cubicBezTo>
                    <a:pt x="1149" y="542"/>
                    <a:pt x="1148" y="534"/>
                    <a:pt x="1146" y="527"/>
                  </a:cubicBezTo>
                  <a:cubicBezTo>
                    <a:pt x="1146" y="523"/>
                    <a:pt x="1145" y="517"/>
                    <a:pt x="1144" y="512"/>
                  </a:cubicBezTo>
                  <a:cubicBezTo>
                    <a:pt x="1139" y="488"/>
                    <a:pt x="1132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1" y="290"/>
                    <a:pt x="1040" y="228"/>
                    <a:pt x="984" y="178"/>
                  </a:cubicBezTo>
                  <a:cubicBezTo>
                    <a:pt x="935" y="117"/>
                    <a:pt x="875" y="74"/>
                    <a:pt x="802" y="44"/>
                  </a:cubicBezTo>
                  <a:cubicBezTo>
                    <a:pt x="742" y="16"/>
                    <a:pt x="681" y="2"/>
                    <a:pt x="618" y="2"/>
                  </a:cubicBezTo>
                  <a:cubicBezTo>
                    <a:pt x="608" y="2"/>
                    <a:pt x="597" y="3"/>
                    <a:pt x="587" y="3"/>
                  </a:cubicBezTo>
                  <a:cubicBezTo>
                    <a:pt x="571" y="2"/>
                    <a:pt x="55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5513521" y="-1223809"/>
              <a:ext cx="68191" cy="86619"/>
            </a:xfrm>
            <a:custGeom>
              <a:rect b="b" l="l" r="r" t="t"/>
              <a:pathLst>
                <a:path extrusionOk="0" h="1302" w="1025">
                  <a:moveTo>
                    <a:pt x="430" y="0"/>
                  </a:moveTo>
                  <a:lnTo>
                    <a:pt x="430" y="0"/>
                  </a:lnTo>
                  <a:cubicBezTo>
                    <a:pt x="412" y="4"/>
                    <a:pt x="392" y="7"/>
                    <a:pt x="373" y="14"/>
                  </a:cubicBezTo>
                  <a:cubicBezTo>
                    <a:pt x="370" y="15"/>
                    <a:pt x="367" y="17"/>
                    <a:pt x="363" y="18"/>
                  </a:cubicBezTo>
                  <a:cubicBezTo>
                    <a:pt x="324" y="39"/>
                    <a:pt x="284" y="61"/>
                    <a:pt x="244" y="83"/>
                  </a:cubicBezTo>
                  <a:cubicBezTo>
                    <a:pt x="243" y="83"/>
                    <a:pt x="241" y="84"/>
                    <a:pt x="240" y="85"/>
                  </a:cubicBezTo>
                  <a:cubicBezTo>
                    <a:pt x="237" y="87"/>
                    <a:pt x="235" y="89"/>
                    <a:pt x="233" y="91"/>
                  </a:cubicBezTo>
                  <a:cubicBezTo>
                    <a:pt x="215" y="107"/>
                    <a:pt x="198" y="122"/>
                    <a:pt x="181" y="139"/>
                  </a:cubicBezTo>
                  <a:cubicBezTo>
                    <a:pt x="162" y="155"/>
                    <a:pt x="144" y="173"/>
                    <a:pt x="127" y="192"/>
                  </a:cubicBezTo>
                  <a:cubicBezTo>
                    <a:pt x="114" y="211"/>
                    <a:pt x="103" y="231"/>
                    <a:pt x="90" y="251"/>
                  </a:cubicBezTo>
                  <a:cubicBezTo>
                    <a:pt x="61" y="288"/>
                    <a:pt x="42" y="330"/>
                    <a:pt x="36" y="377"/>
                  </a:cubicBezTo>
                  <a:cubicBezTo>
                    <a:pt x="13" y="454"/>
                    <a:pt x="0" y="481"/>
                    <a:pt x="15" y="578"/>
                  </a:cubicBezTo>
                  <a:cubicBezTo>
                    <a:pt x="15" y="579"/>
                    <a:pt x="15" y="580"/>
                    <a:pt x="15" y="582"/>
                  </a:cubicBezTo>
                  <a:cubicBezTo>
                    <a:pt x="18" y="600"/>
                    <a:pt x="40" y="696"/>
                    <a:pt x="46" y="713"/>
                  </a:cubicBezTo>
                  <a:cubicBezTo>
                    <a:pt x="47" y="715"/>
                    <a:pt x="47" y="717"/>
                    <a:pt x="48" y="718"/>
                  </a:cubicBezTo>
                  <a:cubicBezTo>
                    <a:pt x="55" y="735"/>
                    <a:pt x="102" y="823"/>
                    <a:pt x="112" y="837"/>
                  </a:cubicBezTo>
                  <a:cubicBezTo>
                    <a:pt x="123" y="851"/>
                    <a:pt x="135" y="863"/>
                    <a:pt x="148" y="876"/>
                  </a:cubicBezTo>
                  <a:cubicBezTo>
                    <a:pt x="150" y="880"/>
                    <a:pt x="152" y="883"/>
                    <a:pt x="153" y="886"/>
                  </a:cubicBezTo>
                  <a:cubicBezTo>
                    <a:pt x="168" y="914"/>
                    <a:pt x="210" y="1000"/>
                    <a:pt x="227" y="1024"/>
                  </a:cubicBezTo>
                  <a:cubicBezTo>
                    <a:pt x="236" y="1035"/>
                    <a:pt x="326" y="1131"/>
                    <a:pt x="338" y="1141"/>
                  </a:cubicBezTo>
                  <a:cubicBezTo>
                    <a:pt x="360" y="1159"/>
                    <a:pt x="382" y="1168"/>
                    <a:pt x="410" y="1186"/>
                  </a:cubicBezTo>
                  <a:cubicBezTo>
                    <a:pt x="436" y="1200"/>
                    <a:pt x="465" y="1220"/>
                    <a:pt x="493" y="1234"/>
                  </a:cubicBezTo>
                  <a:cubicBezTo>
                    <a:pt x="504" y="1240"/>
                    <a:pt x="515" y="1244"/>
                    <a:pt x="528" y="1248"/>
                  </a:cubicBezTo>
                  <a:cubicBezTo>
                    <a:pt x="578" y="1263"/>
                    <a:pt x="631" y="1281"/>
                    <a:pt x="684" y="1292"/>
                  </a:cubicBezTo>
                  <a:cubicBezTo>
                    <a:pt x="690" y="1294"/>
                    <a:pt x="697" y="1295"/>
                    <a:pt x="704" y="1296"/>
                  </a:cubicBezTo>
                  <a:cubicBezTo>
                    <a:pt x="731" y="1300"/>
                    <a:pt x="758" y="1301"/>
                    <a:pt x="784" y="1301"/>
                  </a:cubicBezTo>
                  <a:cubicBezTo>
                    <a:pt x="852" y="1301"/>
                    <a:pt x="918" y="1289"/>
                    <a:pt x="983" y="1264"/>
                  </a:cubicBezTo>
                  <a:cubicBezTo>
                    <a:pt x="999" y="1260"/>
                    <a:pt x="1011" y="1251"/>
                    <a:pt x="1025" y="1244"/>
                  </a:cubicBezTo>
                  <a:cubicBezTo>
                    <a:pt x="802" y="1166"/>
                    <a:pt x="605" y="1009"/>
                    <a:pt x="490" y="801"/>
                  </a:cubicBezTo>
                  <a:cubicBezTo>
                    <a:pt x="357" y="559"/>
                    <a:pt x="339" y="26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5531749" y="-989366"/>
              <a:ext cx="50561" cy="68324"/>
            </a:xfrm>
            <a:custGeom>
              <a:rect b="b" l="l" r="r" t="t"/>
              <a:pathLst>
                <a:path extrusionOk="0" h="1027" w="760">
                  <a:moveTo>
                    <a:pt x="561" y="1"/>
                  </a:moveTo>
                  <a:lnTo>
                    <a:pt x="561" y="1"/>
                  </a:lnTo>
                  <a:cubicBezTo>
                    <a:pt x="542" y="6"/>
                    <a:pt x="521" y="9"/>
                    <a:pt x="501" y="16"/>
                  </a:cubicBezTo>
                  <a:cubicBezTo>
                    <a:pt x="454" y="32"/>
                    <a:pt x="419" y="55"/>
                    <a:pt x="386" y="84"/>
                  </a:cubicBezTo>
                  <a:cubicBezTo>
                    <a:pt x="361" y="89"/>
                    <a:pt x="337" y="92"/>
                    <a:pt x="313" y="101"/>
                  </a:cubicBezTo>
                  <a:cubicBezTo>
                    <a:pt x="233" y="132"/>
                    <a:pt x="166" y="181"/>
                    <a:pt x="111" y="248"/>
                  </a:cubicBezTo>
                  <a:cubicBezTo>
                    <a:pt x="89" y="285"/>
                    <a:pt x="67" y="321"/>
                    <a:pt x="45" y="358"/>
                  </a:cubicBezTo>
                  <a:cubicBezTo>
                    <a:pt x="12" y="435"/>
                    <a:pt x="0" y="516"/>
                    <a:pt x="9" y="600"/>
                  </a:cubicBezTo>
                  <a:cubicBezTo>
                    <a:pt x="14" y="663"/>
                    <a:pt x="33" y="721"/>
                    <a:pt x="67" y="773"/>
                  </a:cubicBezTo>
                  <a:cubicBezTo>
                    <a:pt x="93" y="832"/>
                    <a:pt x="132" y="881"/>
                    <a:pt x="185" y="921"/>
                  </a:cubicBezTo>
                  <a:cubicBezTo>
                    <a:pt x="253" y="974"/>
                    <a:pt x="328" y="1008"/>
                    <a:pt x="414" y="1021"/>
                  </a:cubicBezTo>
                  <a:cubicBezTo>
                    <a:pt x="437" y="1025"/>
                    <a:pt x="459" y="1026"/>
                    <a:pt x="482" y="1026"/>
                  </a:cubicBezTo>
                  <a:cubicBezTo>
                    <a:pt x="541" y="1026"/>
                    <a:pt x="599" y="1015"/>
                    <a:pt x="656" y="994"/>
                  </a:cubicBezTo>
                  <a:cubicBezTo>
                    <a:pt x="685" y="986"/>
                    <a:pt x="714" y="969"/>
                    <a:pt x="742" y="951"/>
                  </a:cubicBezTo>
                  <a:cubicBezTo>
                    <a:pt x="749" y="948"/>
                    <a:pt x="753" y="944"/>
                    <a:pt x="759" y="941"/>
                  </a:cubicBezTo>
                  <a:cubicBezTo>
                    <a:pt x="651" y="905"/>
                    <a:pt x="553" y="852"/>
                    <a:pt x="483" y="764"/>
                  </a:cubicBezTo>
                  <a:cubicBezTo>
                    <a:pt x="365" y="615"/>
                    <a:pt x="360" y="399"/>
                    <a:pt x="431" y="221"/>
                  </a:cubicBezTo>
                  <a:cubicBezTo>
                    <a:pt x="463" y="141"/>
                    <a:pt x="508" y="69"/>
                    <a:pt x="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5669129" y="-838747"/>
              <a:ext cx="36191" cy="61804"/>
            </a:xfrm>
            <a:custGeom>
              <a:rect b="b" l="l" r="r" t="t"/>
              <a:pathLst>
                <a:path extrusionOk="0" h="929" w="544">
                  <a:moveTo>
                    <a:pt x="343" y="1"/>
                  </a:moveTo>
                  <a:cubicBezTo>
                    <a:pt x="323" y="6"/>
                    <a:pt x="302" y="11"/>
                    <a:pt x="289" y="15"/>
                  </a:cubicBezTo>
                  <a:lnTo>
                    <a:pt x="284" y="17"/>
                  </a:lnTo>
                  <a:cubicBezTo>
                    <a:pt x="266" y="23"/>
                    <a:pt x="249" y="31"/>
                    <a:pt x="234" y="44"/>
                  </a:cubicBezTo>
                  <a:cubicBezTo>
                    <a:pt x="198" y="57"/>
                    <a:pt x="168" y="79"/>
                    <a:pt x="144" y="109"/>
                  </a:cubicBezTo>
                  <a:cubicBezTo>
                    <a:pt x="89" y="161"/>
                    <a:pt x="109" y="136"/>
                    <a:pt x="70" y="200"/>
                  </a:cubicBezTo>
                  <a:cubicBezTo>
                    <a:pt x="58" y="221"/>
                    <a:pt x="46" y="234"/>
                    <a:pt x="39" y="253"/>
                  </a:cubicBezTo>
                  <a:cubicBezTo>
                    <a:pt x="38" y="255"/>
                    <a:pt x="38" y="257"/>
                    <a:pt x="37" y="260"/>
                  </a:cubicBezTo>
                  <a:cubicBezTo>
                    <a:pt x="28" y="292"/>
                    <a:pt x="14" y="338"/>
                    <a:pt x="6" y="369"/>
                  </a:cubicBezTo>
                  <a:cubicBezTo>
                    <a:pt x="5" y="374"/>
                    <a:pt x="4" y="379"/>
                    <a:pt x="4" y="384"/>
                  </a:cubicBezTo>
                  <a:cubicBezTo>
                    <a:pt x="4" y="386"/>
                    <a:pt x="2" y="389"/>
                    <a:pt x="2" y="391"/>
                  </a:cubicBezTo>
                  <a:cubicBezTo>
                    <a:pt x="2" y="392"/>
                    <a:pt x="2" y="393"/>
                    <a:pt x="2" y="394"/>
                  </a:cubicBezTo>
                  <a:cubicBezTo>
                    <a:pt x="2" y="430"/>
                    <a:pt x="1" y="467"/>
                    <a:pt x="0" y="502"/>
                  </a:cubicBezTo>
                  <a:lnTo>
                    <a:pt x="0" y="505"/>
                  </a:lnTo>
                  <a:cubicBezTo>
                    <a:pt x="9" y="540"/>
                    <a:pt x="17" y="575"/>
                    <a:pt x="25" y="610"/>
                  </a:cubicBezTo>
                  <a:cubicBezTo>
                    <a:pt x="25" y="611"/>
                    <a:pt x="27" y="612"/>
                    <a:pt x="27" y="613"/>
                  </a:cubicBezTo>
                  <a:lnTo>
                    <a:pt x="31" y="621"/>
                  </a:lnTo>
                  <a:cubicBezTo>
                    <a:pt x="31" y="625"/>
                    <a:pt x="31" y="628"/>
                    <a:pt x="31" y="631"/>
                  </a:cubicBezTo>
                  <a:cubicBezTo>
                    <a:pt x="34" y="675"/>
                    <a:pt x="47" y="716"/>
                    <a:pt x="72" y="752"/>
                  </a:cubicBezTo>
                  <a:cubicBezTo>
                    <a:pt x="82" y="779"/>
                    <a:pt x="99" y="804"/>
                    <a:pt x="123" y="822"/>
                  </a:cubicBezTo>
                  <a:cubicBezTo>
                    <a:pt x="151" y="858"/>
                    <a:pt x="187" y="884"/>
                    <a:pt x="230" y="901"/>
                  </a:cubicBezTo>
                  <a:cubicBezTo>
                    <a:pt x="258" y="908"/>
                    <a:pt x="285" y="917"/>
                    <a:pt x="313" y="925"/>
                  </a:cubicBezTo>
                  <a:cubicBezTo>
                    <a:pt x="330" y="927"/>
                    <a:pt x="346" y="928"/>
                    <a:pt x="361" y="928"/>
                  </a:cubicBezTo>
                  <a:cubicBezTo>
                    <a:pt x="402" y="928"/>
                    <a:pt x="442" y="921"/>
                    <a:pt x="481" y="906"/>
                  </a:cubicBezTo>
                  <a:cubicBezTo>
                    <a:pt x="502" y="896"/>
                    <a:pt x="523" y="883"/>
                    <a:pt x="544" y="872"/>
                  </a:cubicBezTo>
                  <a:cubicBezTo>
                    <a:pt x="439" y="820"/>
                    <a:pt x="351" y="724"/>
                    <a:pt x="308" y="613"/>
                  </a:cubicBezTo>
                  <a:cubicBezTo>
                    <a:pt x="240" y="435"/>
                    <a:pt x="266" y="234"/>
                    <a:pt x="324" y="52"/>
                  </a:cubicBezTo>
                  <a:cubicBezTo>
                    <a:pt x="330" y="35"/>
                    <a:pt x="336" y="19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5837177" y="-795638"/>
              <a:ext cx="62868" cy="81230"/>
            </a:xfrm>
            <a:custGeom>
              <a:rect b="b" l="l" r="r" t="t"/>
              <a:pathLst>
                <a:path extrusionOk="0" h="1221" w="945">
                  <a:moveTo>
                    <a:pt x="389" y="1"/>
                  </a:moveTo>
                  <a:cubicBezTo>
                    <a:pt x="384" y="2"/>
                    <a:pt x="379" y="3"/>
                    <a:pt x="373" y="5"/>
                  </a:cubicBezTo>
                  <a:lnTo>
                    <a:pt x="244" y="75"/>
                  </a:lnTo>
                  <a:cubicBezTo>
                    <a:pt x="160" y="136"/>
                    <a:pt x="97" y="214"/>
                    <a:pt x="55" y="309"/>
                  </a:cubicBezTo>
                  <a:cubicBezTo>
                    <a:pt x="42" y="357"/>
                    <a:pt x="28" y="404"/>
                    <a:pt x="14" y="451"/>
                  </a:cubicBezTo>
                  <a:cubicBezTo>
                    <a:pt x="1" y="549"/>
                    <a:pt x="11" y="644"/>
                    <a:pt x="46" y="737"/>
                  </a:cubicBezTo>
                  <a:cubicBezTo>
                    <a:pt x="47" y="740"/>
                    <a:pt x="47" y="741"/>
                    <a:pt x="48" y="743"/>
                  </a:cubicBezTo>
                  <a:lnTo>
                    <a:pt x="117" y="872"/>
                  </a:lnTo>
                  <a:cubicBezTo>
                    <a:pt x="120" y="877"/>
                    <a:pt x="123" y="881"/>
                    <a:pt x="125" y="885"/>
                  </a:cubicBezTo>
                  <a:cubicBezTo>
                    <a:pt x="130" y="891"/>
                    <a:pt x="134" y="898"/>
                    <a:pt x="138" y="905"/>
                  </a:cubicBezTo>
                  <a:cubicBezTo>
                    <a:pt x="147" y="920"/>
                    <a:pt x="158" y="934"/>
                    <a:pt x="167" y="949"/>
                  </a:cubicBezTo>
                  <a:cubicBezTo>
                    <a:pt x="185" y="978"/>
                    <a:pt x="199" y="989"/>
                    <a:pt x="229" y="1020"/>
                  </a:cubicBezTo>
                  <a:cubicBezTo>
                    <a:pt x="263" y="1056"/>
                    <a:pt x="268" y="1065"/>
                    <a:pt x="297" y="1084"/>
                  </a:cubicBezTo>
                  <a:cubicBezTo>
                    <a:pt x="311" y="1092"/>
                    <a:pt x="324" y="1102"/>
                    <a:pt x="338" y="1110"/>
                  </a:cubicBezTo>
                  <a:cubicBezTo>
                    <a:pt x="408" y="1167"/>
                    <a:pt x="489" y="1201"/>
                    <a:pt x="578" y="1215"/>
                  </a:cubicBezTo>
                  <a:cubicBezTo>
                    <a:pt x="602" y="1218"/>
                    <a:pt x="627" y="1220"/>
                    <a:pt x="651" y="1220"/>
                  </a:cubicBezTo>
                  <a:cubicBezTo>
                    <a:pt x="712" y="1220"/>
                    <a:pt x="772" y="1209"/>
                    <a:pt x="830" y="1188"/>
                  </a:cubicBezTo>
                  <a:cubicBezTo>
                    <a:pt x="872" y="1171"/>
                    <a:pt x="909" y="1151"/>
                    <a:pt x="945" y="1125"/>
                  </a:cubicBezTo>
                  <a:cubicBezTo>
                    <a:pt x="861" y="1084"/>
                    <a:pt x="781" y="1039"/>
                    <a:pt x="705" y="984"/>
                  </a:cubicBezTo>
                  <a:cubicBezTo>
                    <a:pt x="519" y="849"/>
                    <a:pt x="363" y="657"/>
                    <a:pt x="318" y="431"/>
                  </a:cubicBezTo>
                  <a:cubicBezTo>
                    <a:pt x="290" y="285"/>
                    <a:pt x="315" y="127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6005957" y="-862232"/>
              <a:ext cx="78636" cy="77638"/>
            </a:xfrm>
            <a:custGeom>
              <a:rect b="b" l="l" r="r" t="t"/>
              <a:pathLst>
                <a:path extrusionOk="0" h="1167" w="1182">
                  <a:moveTo>
                    <a:pt x="471" y="0"/>
                  </a:moveTo>
                  <a:cubicBezTo>
                    <a:pt x="457" y="4"/>
                    <a:pt x="443" y="6"/>
                    <a:pt x="429" y="11"/>
                  </a:cubicBezTo>
                  <a:cubicBezTo>
                    <a:pt x="422" y="13"/>
                    <a:pt x="413" y="16"/>
                    <a:pt x="406" y="19"/>
                  </a:cubicBezTo>
                  <a:cubicBezTo>
                    <a:pt x="381" y="29"/>
                    <a:pt x="359" y="43"/>
                    <a:pt x="334" y="57"/>
                  </a:cubicBezTo>
                  <a:cubicBezTo>
                    <a:pt x="305" y="72"/>
                    <a:pt x="287" y="80"/>
                    <a:pt x="265" y="95"/>
                  </a:cubicBezTo>
                  <a:cubicBezTo>
                    <a:pt x="250" y="105"/>
                    <a:pt x="236" y="115"/>
                    <a:pt x="224" y="127"/>
                  </a:cubicBezTo>
                  <a:cubicBezTo>
                    <a:pt x="145" y="184"/>
                    <a:pt x="87" y="258"/>
                    <a:pt x="47" y="346"/>
                  </a:cubicBezTo>
                  <a:cubicBezTo>
                    <a:pt x="17" y="410"/>
                    <a:pt x="4" y="477"/>
                    <a:pt x="8" y="546"/>
                  </a:cubicBezTo>
                  <a:cubicBezTo>
                    <a:pt x="1" y="614"/>
                    <a:pt x="11" y="681"/>
                    <a:pt x="39" y="746"/>
                  </a:cubicBezTo>
                  <a:cubicBezTo>
                    <a:pt x="73" y="835"/>
                    <a:pt x="127" y="910"/>
                    <a:pt x="202" y="970"/>
                  </a:cubicBezTo>
                  <a:cubicBezTo>
                    <a:pt x="216" y="984"/>
                    <a:pt x="232" y="995"/>
                    <a:pt x="249" y="1007"/>
                  </a:cubicBezTo>
                  <a:cubicBezTo>
                    <a:pt x="294" y="1036"/>
                    <a:pt x="341" y="1063"/>
                    <a:pt x="387" y="1091"/>
                  </a:cubicBezTo>
                  <a:cubicBezTo>
                    <a:pt x="396" y="1096"/>
                    <a:pt x="406" y="1100"/>
                    <a:pt x="414" y="1104"/>
                  </a:cubicBezTo>
                  <a:cubicBezTo>
                    <a:pt x="452" y="1122"/>
                    <a:pt x="491" y="1132"/>
                    <a:pt x="530" y="1143"/>
                  </a:cubicBezTo>
                  <a:cubicBezTo>
                    <a:pt x="597" y="1162"/>
                    <a:pt x="605" y="1167"/>
                    <a:pt x="648" y="1167"/>
                  </a:cubicBezTo>
                  <a:cubicBezTo>
                    <a:pt x="667" y="1167"/>
                    <a:pt x="691" y="1166"/>
                    <a:pt x="729" y="1165"/>
                  </a:cubicBezTo>
                  <a:lnTo>
                    <a:pt x="740" y="1165"/>
                  </a:lnTo>
                  <a:cubicBezTo>
                    <a:pt x="749" y="1164"/>
                    <a:pt x="759" y="1164"/>
                    <a:pt x="768" y="1163"/>
                  </a:cubicBezTo>
                  <a:cubicBezTo>
                    <a:pt x="823" y="1157"/>
                    <a:pt x="877" y="1140"/>
                    <a:pt x="930" y="1126"/>
                  </a:cubicBezTo>
                  <a:cubicBezTo>
                    <a:pt x="940" y="1124"/>
                    <a:pt x="948" y="1122"/>
                    <a:pt x="957" y="1119"/>
                  </a:cubicBezTo>
                  <a:cubicBezTo>
                    <a:pt x="961" y="1118"/>
                    <a:pt x="964" y="1117"/>
                    <a:pt x="968" y="1116"/>
                  </a:cubicBezTo>
                  <a:cubicBezTo>
                    <a:pt x="988" y="1108"/>
                    <a:pt x="1007" y="1099"/>
                    <a:pt x="1023" y="1086"/>
                  </a:cubicBezTo>
                  <a:cubicBezTo>
                    <a:pt x="1044" y="1081"/>
                    <a:pt x="1061" y="1071"/>
                    <a:pt x="1076" y="1057"/>
                  </a:cubicBezTo>
                  <a:cubicBezTo>
                    <a:pt x="1118" y="1029"/>
                    <a:pt x="1152" y="992"/>
                    <a:pt x="1181" y="952"/>
                  </a:cubicBezTo>
                  <a:lnTo>
                    <a:pt x="1181" y="952"/>
                  </a:lnTo>
                  <a:cubicBezTo>
                    <a:pt x="1157" y="955"/>
                    <a:pt x="1133" y="956"/>
                    <a:pt x="1108" y="956"/>
                  </a:cubicBezTo>
                  <a:cubicBezTo>
                    <a:pt x="880" y="956"/>
                    <a:pt x="652" y="860"/>
                    <a:pt x="516" y="676"/>
                  </a:cubicBezTo>
                  <a:cubicBezTo>
                    <a:pt x="374" y="484"/>
                    <a:pt x="365" y="209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5952669" y="-1038530"/>
              <a:ext cx="52756" cy="71517"/>
            </a:xfrm>
            <a:custGeom>
              <a:rect b="b" l="l" r="r" t="t"/>
              <a:pathLst>
                <a:path extrusionOk="0" h="1075" w="793">
                  <a:moveTo>
                    <a:pt x="358" y="0"/>
                  </a:moveTo>
                  <a:lnTo>
                    <a:pt x="358" y="0"/>
                  </a:lnTo>
                  <a:cubicBezTo>
                    <a:pt x="353" y="2"/>
                    <a:pt x="348" y="3"/>
                    <a:pt x="343" y="6"/>
                  </a:cubicBezTo>
                  <a:cubicBezTo>
                    <a:pt x="304" y="27"/>
                    <a:pt x="264" y="49"/>
                    <a:pt x="224" y="70"/>
                  </a:cubicBezTo>
                  <a:cubicBezTo>
                    <a:pt x="163" y="111"/>
                    <a:pt x="117" y="162"/>
                    <a:pt x="86" y="226"/>
                  </a:cubicBezTo>
                  <a:cubicBezTo>
                    <a:pt x="57" y="264"/>
                    <a:pt x="39" y="305"/>
                    <a:pt x="32" y="352"/>
                  </a:cubicBezTo>
                  <a:cubicBezTo>
                    <a:pt x="7" y="416"/>
                    <a:pt x="0" y="481"/>
                    <a:pt x="11" y="551"/>
                  </a:cubicBezTo>
                  <a:cubicBezTo>
                    <a:pt x="21" y="593"/>
                    <a:pt x="32" y="636"/>
                    <a:pt x="42" y="680"/>
                  </a:cubicBezTo>
                  <a:cubicBezTo>
                    <a:pt x="76" y="767"/>
                    <a:pt x="129" y="840"/>
                    <a:pt x="202" y="900"/>
                  </a:cubicBezTo>
                  <a:cubicBezTo>
                    <a:pt x="247" y="942"/>
                    <a:pt x="309" y="971"/>
                    <a:pt x="362" y="1000"/>
                  </a:cubicBezTo>
                  <a:cubicBezTo>
                    <a:pt x="378" y="1008"/>
                    <a:pt x="394" y="1014"/>
                    <a:pt x="411" y="1020"/>
                  </a:cubicBezTo>
                  <a:cubicBezTo>
                    <a:pt x="486" y="1045"/>
                    <a:pt x="560" y="1070"/>
                    <a:pt x="638" y="1072"/>
                  </a:cubicBezTo>
                  <a:cubicBezTo>
                    <a:pt x="668" y="1073"/>
                    <a:pt x="702" y="1075"/>
                    <a:pt x="736" y="1075"/>
                  </a:cubicBezTo>
                  <a:cubicBezTo>
                    <a:pt x="755" y="1075"/>
                    <a:pt x="774" y="1074"/>
                    <a:pt x="792" y="1073"/>
                  </a:cubicBezTo>
                  <a:cubicBezTo>
                    <a:pt x="776" y="1065"/>
                    <a:pt x="759" y="1060"/>
                    <a:pt x="743" y="1053"/>
                  </a:cubicBezTo>
                  <a:cubicBezTo>
                    <a:pt x="523" y="943"/>
                    <a:pt x="333" y="754"/>
                    <a:pt x="268" y="516"/>
                  </a:cubicBezTo>
                  <a:cubicBezTo>
                    <a:pt x="221" y="342"/>
                    <a:pt x="254" y="144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5768454" y="-941067"/>
              <a:ext cx="34860" cy="59476"/>
            </a:xfrm>
            <a:custGeom>
              <a:rect b="b" l="l" r="r" t="t"/>
              <a:pathLst>
                <a:path extrusionOk="0" h="894" w="524">
                  <a:moveTo>
                    <a:pt x="342" y="0"/>
                  </a:moveTo>
                  <a:lnTo>
                    <a:pt x="342" y="0"/>
                  </a:lnTo>
                  <a:cubicBezTo>
                    <a:pt x="339" y="2"/>
                    <a:pt x="336" y="3"/>
                    <a:pt x="333" y="6"/>
                  </a:cubicBezTo>
                  <a:cubicBezTo>
                    <a:pt x="321" y="12"/>
                    <a:pt x="311" y="19"/>
                    <a:pt x="299" y="28"/>
                  </a:cubicBezTo>
                  <a:cubicBezTo>
                    <a:pt x="298" y="29"/>
                    <a:pt x="298" y="30"/>
                    <a:pt x="297" y="30"/>
                  </a:cubicBezTo>
                  <a:cubicBezTo>
                    <a:pt x="294" y="31"/>
                    <a:pt x="292" y="31"/>
                    <a:pt x="289" y="32"/>
                  </a:cubicBezTo>
                  <a:cubicBezTo>
                    <a:pt x="255" y="51"/>
                    <a:pt x="222" y="68"/>
                    <a:pt x="187" y="87"/>
                  </a:cubicBezTo>
                  <a:cubicBezTo>
                    <a:pt x="121" y="135"/>
                    <a:pt x="72" y="197"/>
                    <a:pt x="40" y="271"/>
                  </a:cubicBezTo>
                  <a:cubicBezTo>
                    <a:pt x="13" y="326"/>
                    <a:pt x="3" y="381"/>
                    <a:pt x="6" y="440"/>
                  </a:cubicBezTo>
                  <a:cubicBezTo>
                    <a:pt x="1" y="497"/>
                    <a:pt x="9" y="553"/>
                    <a:pt x="32" y="607"/>
                  </a:cubicBezTo>
                  <a:cubicBezTo>
                    <a:pt x="51" y="665"/>
                    <a:pt x="84" y="713"/>
                    <a:pt x="128" y="752"/>
                  </a:cubicBezTo>
                  <a:cubicBezTo>
                    <a:pt x="165" y="799"/>
                    <a:pt x="213" y="834"/>
                    <a:pt x="271" y="857"/>
                  </a:cubicBezTo>
                  <a:cubicBezTo>
                    <a:pt x="328" y="881"/>
                    <a:pt x="387" y="894"/>
                    <a:pt x="447" y="894"/>
                  </a:cubicBezTo>
                  <a:cubicBezTo>
                    <a:pt x="463" y="894"/>
                    <a:pt x="480" y="893"/>
                    <a:pt x="496" y="891"/>
                  </a:cubicBezTo>
                  <a:cubicBezTo>
                    <a:pt x="505" y="890"/>
                    <a:pt x="515" y="887"/>
                    <a:pt x="523" y="885"/>
                  </a:cubicBezTo>
                  <a:cubicBezTo>
                    <a:pt x="472" y="846"/>
                    <a:pt x="425" y="802"/>
                    <a:pt x="384" y="751"/>
                  </a:cubicBezTo>
                  <a:cubicBezTo>
                    <a:pt x="233" y="563"/>
                    <a:pt x="180" y="286"/>
                    <a:pt x="294" y="73"/>
                  </a:cubicBezTo>
                  <a:cubicBezTo>
                    <a:pt x="308" y="47"/>
                    <a:pt x="324" y="24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5695873" y="-1135394"/>
              <a:ext cx="58677" cy="86619"/>
            </a:xfrm>
            <a:custGeom>
              <a:rect b="b" l="l" r="r" t="t"/>
              <a:pathLst>
                <a:path extrusionOk="0" h="1302" w="882">
                  <a:moveTo>
                    <a:pt x="491" y="0"/>
                  </a:moveTo>
                  <a:lnTo>
                    <a:pt x="491" y="0"/>
                  </a:lnTo>
                  <a:cubicBezTo>
                    <a:pt x="416" y="13"/>
                    <a:pt x="346" y="43"/>
                    <a:pt x="284" y="91"/>
                  </a:cubicBezTo>
                  <a:cubicBezTo>
                    <a:pt x="283" y="92"/>
                    <a:pt x="282" y="92"/>
                    <a:pt x="282" y="93"/>
                  </a:cubicBezTo>
                  <a:lnTo>
                    <a:pt x="162" y="206"/>
                  </a:lnTo>
                  <a:cubicBezTo>
                    <a:pt x="160" y="208"/>
                    <a:pt x="158" y="211"/>
                    <a:pt x="157" y="213"/>
                  </a:cubicBezTo>
                  <a:cubicBezTo>
                    <a:pt x="138" y="236"/>
                    <a:pt x="115" y="280"/>
                    <a:pt x="108" y="293"/>
                  </a:cubicBezTo>
                  <a:cubicBezTo>
                    <a:pt x="92" y="318"/>
                    <a:pt x="71" y="347"/>
                    <a:pt x="59" y="375"/>
                  </a:cubicBezTo>
                  <a:cubicBezTo>
                    <a:pt x="44" y="427"/>
                    <a:pt x="30" y="479"/>
                    <a:pt x="15" y="530"/>
                  </a:cubicBezTo>
                  <a:cubicBezTo>
                    <a:pt x="15" y="531"/>
                    <a:pt x="15" y="532"/>
                    <a:pt x="15" y="533"/>
                  </a:cubicBezTo>
                  <a:cubicBezTo>
                    <a:pt x="0" y="614"/>
                    <a:pt x="5" y="692"/>
                    <a:pt x="31" y="768"/>
                  </a:cubicBezTo>
                  <a:cubicBezTo>
                    <a:pt x="36" y="795"/>
                    <a:pt x="43" y="821"/>
                    <a:pt x="49" y="847"/>
                  </a:cubicBezTo>
                  <a:cubicBezTo>
                    <a:pt x="50" y="851"/>
                    <a:pt x="52" y="855"/>
                    <a:pt x="54" y="858"/>
                  </a:cubicBezTo>
                  <a:cubicBezTo>
                    <a:pt x="54" y="861"/>
                    <a:pt x="55" y="863"/>
                    <a:pt x="56" y="864"/>
                  </a:cubicBezTo>
                  <a:lnTo>
                    <a:pt x="57" y="867"/>
                  </a:lnTo>
                  <a:cubicBezTo>
                    <a:pt x="82" y="913"/>
                    <a:pt x="107" y="960"/>
                    <a:pt x="132" y="1006"/>
                  </a:cubicBezTo>
                  <a:cubicBezTo>
                    <a:pt x="161" y="1054"/>
                    <a:pt x="247" y="1132"/>
                    <a:pt x="258" y="1141"/>
                  </a:cubicBezTo>
                  <a:cubicBezTo>
                    <a:pt x="263" y="1147"/>
                    <a:pt x="269" y="1153"/>
                    <a:pt x="276" y="1157"/>
                  </a:cubicBezTo>
                  <a:cubicBezTo>
                    <a:pt x="299" y="1172"/>
                    <a:pt x="333" y="1191"/>
                    <a:pt x="348" y="1201"/>
                  </a:cubicBezTo>
                  <a:cubicBezTo>
                    <a:pt x="364" y="1210"/>
                    <a:pt x="396" y="1231"/>
                    <a:pt x="420" y="1244"/>
                  </a:cubicBezTo>
                  <a:cubicBezTo>
                    <a:pt x="424" y="1246"/>
                    <a:pt x="427" y="1248"/>
                    <a:pt x="430" y="1249"/>
                  </a:cubicBezTo>
                  <a:cubicBezTo>
                    <a:pt x="435" y="1251"/>
                    <a:pt x="439" y="1252"/>
                    <a:pt x="443" y="1253"/>
                  </a:cubicBezTo>
                  <a:cubicBezTo>
                    <a:pt x="476" y="1263"/>
                    <a:pt x="556" y="1288"/>
                    <a:pt x="591" y="1295"/>
                  </a:cubicBezTo>
                  <a:cubicBezTo>
                    <a:pt x="593" y="1296"/>
                    <a:pt x="595" y="1296"/>
                    <a:pt x="598" y="1297"/>
                  </a:cubicBezTo>
                  <a:cubicBezTo>
                    <a:pt x="601" y="1298"/>
                    <a:pt x="605" y="1298"/>
                    <a:pt x="609" y="1298"/>
                  </a:cubicBezTo>
                  <a:cubicBezTo>
                    <a:pt x="613" y="1299"/>
                    <a:pt x="617" y="1299"/>
                    <a:pt x="621" y="1299"/>
                  </a:cubicBezTo>
                  <a:lnTo>
                    <a:pt x="621" y="1299"/>
                  </a:lnTo>
                  <a:cubicBezTo>
                    <a:pt x="639" y="1300"/>
                    <a:pt x="656" y="1301"/>
                    <a:pt x="674" y="1301"/>
                  </a:cubicBezTo>
                  <a:cubicBezTo>
                    <a:pt x="682" y="1301"/>
                    <a:pt x="689" y="1300"/>
                    <a:pt x="696" y="1300"/>
                  </a:cubicBezTo>
                  <a:lnTo>
                    <a:pt x="699" y="1300"/>
                  </a:lnTo>
                  <a:cubicBezTo>
                    <a:pt x="700" y="1300"/>
                    <a:pt x="701" y="1300"/>
                    <a:pt x="701" y="1300"/>
                  </a:cubicBezTo>
                  <a:lnTo>
                    <a:pt x="701" y="1300"/>
                  </a:lnTo>
                  <a:cubicBezTo>
                    <a:pt x="713" y="1301"/>
                    <a:pt x="725" y="1302"/>
                    <a:pt x="737" y="1302"/>
                  </a:cubicBezTo>
                  <a:cubicBezTo>
                    <a:pt x="744" y="1302"/>
                    <a:pt x="752" y="1302"/>
                    <a:pt x="760" y="1301"/>
                  </a:cubicBezTo>
                  <a:lnTo>
                    <a:pt x="760" y="1301"/>
                  </a:lnTo>
                  <a:cubicBezTo>
                    <a:pt x="762" y="1301"/>
                    <a:pt x="764" y="1301"/>
                    <a:pt x="766" y="1301"/>
                  </a:cubicBezTo>
                  <a:lnTo>
                    <a:pt x="762" y="1301"/>
                  </a:lnTo>
                  <a:lnTo>
                    <a:pt x="762" y="1301"/>
                  </a:lnTo>
                  <a:cubicBezTo>
                    <a:pt x="802" y="1298"/>
                    <a:pt x="842" y="1289"/>
                    <a:pt x="882" y="1276"/>
                  </a:cubicBezTo>
                  <a:cubicBezTo>
                    <a:pt x="714" y="1202"/>
                    <a:pt x="566" y="1090"/>
                    <a:pt x="464" y="937"/>
                  </a:cubicBezTo>
                  <a:cubicBezTo>
                    <a:pt x="278" y="659"/>
                    <a:pt x="293" y="258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5591292" y="-1347417"/>
              <a:ext cx="39650" cy="54619"/>
            </a:xfrm>
            <a:custGeom>
              <a:rect b="b" l="l" r="r" t="t"/>
              <a:pathLst>
                <a:path extrusionOk="0" h="821" w="596">
                  <a:moveTo>
                    <a:pt x="271" y="0"/>
                  </a:moveTo>
                  <a:lnTo>
                    <a:pt x="271" y="0"/>
                  </a:lnTo>
                  <a:cubicBezTo>
                    <a:pt x="248" y="9"/>
                    <a:pt x="226" y="19"/>
                    <a:pt x="206" y="33"/>
                  </a:cubicBezTo>
                  <a:cubicBezTo>
                    <a:pt x="160" y="53"/>
                    <a:pt x="122" y="83"/>
                    <a:pt x="91" y="124"/>
                  </a:cubicBezTo>
                  <a:cubicBezTo>
                    <a:pt x="71" y="152"/>
                    <a:pt x="54" y="180"/>
                    <a:pt x="39" y="211"/>
                  </a:cubicBezTo>
                  <a:cubicBezTo>
                    <a:pt x="14" y="268"/>
                    <a:pt x="0" y="343"/>
                    <a:pt x="10" y="404"/>
                  </a:cubicBezTo>
                  <a:cubicBezTo>
                    <a:pt x="15" y="440"/>
                    <a:pt x="22" y="475"/>
                    <a:pt x="34" y="508"/>
                  </a:cubicBezTo>
                  <a:cubicBezTo>
                    <a:pt x="60" y="577"/>
                    <a:pt x="98" y="626"/>
                    <a:pt x="154" y="673"/>
                  </a:cubicBezTo>
                  <a:cubicBezTo>
                    <a:pt x="169" y="685"/>
                    <a:pt x="182" y="697"/>
                    <a:pt x="197" y="709"/>
                  </a:cubicBezTo>
                  <a:cubicBezTo>
                    <a:pt x="217" y="725"/>
                    <a:pt x="234" y="735"/>
                    <a:pt x="258" y="750"/>
                  </a:cubicBezTo>
                  <a:cubicBezTo>
                    <a:pt x="285" y="765"/>
                    <a:pt x="294" y="774"/>
                    <a:pt x="319" y="781"/>
                  </a:cubicBezTo>
                  <a:lnTo>
                    <a:pt x="369" y="796"/>
                  </a:lnTo>
                  <a:cubicBezTo>
                    <a:pt x="408" y="812"/>
                    <a:pt x="447" y="820"/>
                    <a:pt x="489" y="820"/>
                  </a:cubicBezTo>
                  <a:cubicBezTo>
                    <a:pt x="500" y="820"/>
                    <a:pt x="510" y="820"/>
                    <a:pt x="521" y="819"/>
                  </a:cubicBezTo>
                  <a:cubicBezTo>
                    <a:pt x="548" y="817"/>
                    <a:pt x="573" y="809"/>
                    <a:pt x="596" y="799"/>
                  </a:cubicBezTo>
                  <a:cubicBezTo>
                    <a:pt x="544" y="783"/>
                    <a:pt x="494" y="764"/>
                    <a:pt x="447" y="739"/>
                  </a:cubicBezTo>
                  <a:cubicBezTo>
                    <a:pt x="335" y="680"/>
                    <a:pt x="237" y="581"/>
                    <a:pt x="206" y="459"/>
                  </a:cubicBezTo>
                  <a:cubicBezTo>
                    <a:pt x="191" y="398"/>
                    <a:pt x="193" y="334"/>
                    <a:pt x="200" y="271"/>
                  </a:cubicBezTo>
                  <a:cubicBezTo>
                    <a:pt x="211" y="178"/>
                    <a:pt x="236" y="87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5826067" y="-1239776"/>
              <a:ext cx="50760" cy="78037"/>
            </a:xfrm>
            <a:custGeom>
              <a:rect b="b" l="l" r="r" t="t"/>
              <a:pathLst>
                <a:path extrusionOk="0" h="1173" w="763">
                  <a:moveTo>
                    <a:pt x="651" y="0"/>
                  </a:moveTo>
                  <a:cubicBezTo>
                    <a:pt x="222" y="66"/>
                    <a:pt x="0" y="677"/>
                    <a:pt x="268" y="1013"/>
                  </a:cubicBezTo>
                  <a:cubicBezTo>
                    <a:pt x="311" y="1067"/>
                    <a:pt x="366" y="1107"/>
                    <a:pt x="432" y="1133"/>
                  </a:cubicBezTo>
                  <a:cubicBezTo>
                    <a:pt x="473" y="1144"/>
                    <a:pt x="515" y="1157"/>
                    <a:pt x="557" y="1168"/>
                  </a:cubicBezTo>
                  <a:cubicBezTo>
                    <a:pt x="578" y="1171"/>
                    <a:pt x="599" y="1173"/>
                    <a:pt x="620" y="1173"/>
                  </a:cubicBezTo>
                  <a:cubicBezTo>
                    <a:pt x="668" y="1173"/>
                    <a:pt x="715" y="1165"/>
                    <a:pt x="762" y="1153"/>
                  </a:cubicBezTo>
                  <a:cubicBezTo>
                    <a:pt x="612" y="1041"/>
                    <a:pt x="506" y="860"/>
                    <a:pt x="481" y="671"/>
                  </a:cubicBezTo>
                  <a:cubicBezTo>
                    <a:pt x="449" y="437"/>
                    <a:pt x="525" y="202"/>
                    <a:pt x="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5742708" y="-1398311"/>
              <a:ext cx="62469" cy="97197"/>
            </a:xfrm>
            <a:custGeom>
              <a:rect b="b" l="l" r="r" t="t"/>
              <a:pathLst>
                <a:path extrusionOk="0" h="1461" w="939">
                  <a:moveTo>
                    <a:pt x="531" y="0"/>
                  </a:moveTo>
                  <a:lnTo>
                    <a:pt x="531" y="0"/>
                  </a:lnTo>
                  <a:cubicBezTo>
                    <a:pt x="420" y="21"/>
                    <a:pt x="315" y="70"/>
                    <a:pt x="227" y="158"/>
                  </a:cubicBezTo>
                  <a:cubicBezTo>
                    <a:pt x="71" y="313"/>
                    <a:pt x="1" y="543"/>
                    <a:pt x="19" y="762"/>
                  </a:cubicBezTo>
                  <a:cubicBezTo>
                    <a:pt x="44" y="1060"/>
                    <a:pt x="184" y="1326"/>
                    <a:pt x="464" y="1433"/>
                  </a:cubicBezTo>
                  <a:cubicBezTo>
                    <a:pt x="513" y="1452"/>
                    <a:pt x="562" y="1460"/>
                    <a:pt x="610" y="1460"/>
                  </a:cubicBezTo>
                  <a:cubicBezTo>
                    <a:pt x="726" y="1460"/>
                    <a:pt x="837" y="1410"/>
                    <a:pt x="938" y="1333"/>
                  </a:cubicBezTo>
                  <a:cubicBezTo>
                    <a:pt x="667" y="1262"/>
                    <a:pt x="437" y="1029"/>
                    <a:pt x="372" y="752"/>
                  </a:cubicBezTo>
                  <a:cubicBezTo>
                    <a:pt x="313" y="494"/>
                    <a:pt x="382" y="22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5923596" y="-1394585"/>
              <a:ext cx="13572" cy="57014"/>
            </a:xfrm>
            <a:custGeom>
              <a:rect b="b" l="l" r="r" t="t"/>
              <a:pathLst>
                <a:path extrusionOk="0" h="857" w="204">
                  <a:moveTo>
                    <a:pt x="175" y="1"/>
                  </a:moveTo>
                  <a:lnTo>
                    <a:pt x="175" y="1"/>
                  </a:lnTo>
                  <a:cubicBezTo>
                    <a:pt x="128" y="48"/>
                    <a:pt x="89" y="102"/>
                    <a:pt x="66" y="162"/>
                  </a:cubicBezTo>
                  <a:cubicBezTo>
                    <a:pt x="46" y="213"/>
                    <a:pt x="31" y="269"/>
                    <a:pt x="19" y="321"/>
                  </a:cubicBezTo>
                  <a:cubicBezTo>
                    <a:pt x="15" y="336"/>
                    <a:pt x="12" y="350"/>
                    <a:pt x="10" y="366"/>
                  </a:cubicBezTo>
                  <a:cubicBezTo>
                    <a:pt x="5" y="414"/>
                    <a:pt x="1" y="483"/>
                    <a:pt x="5" y="522"/>
                  </a:cubicBezTo>
                  <a:cubicBezTo>
                    <a:pt x="15" y="617"/>
                    <a:pt x="61" y="705"/>
                    <a:pt x="113" y="785"/>
                  </a:cubicBezTo>
                  <a:cubicBezTo>
                    <a:pt x="135" y="809"/>
                    <a:pt x="158" y="832"/>
                    <a:pt x="180" y="856"/>
                  </a:cubicBezTo>
                  <a:cubicBezTo>
                    <a:pt x="181" y="856"/>
                    <a:pt x="182" y="857"/>
                    <a:pt x="182" y="857"/>
                  </a:cubicBezTo>
                  <a:cubicBezTo>
                    <a:pt x="165" y="715"/>
                    <a:pt x="173" y="573"/>
                    <a:pt x="204" y="437"/>
                  </a:cubicBezTo>
                  <a:cubicBezTo>
                    <a:pt x="152" y="298"/>
                    <a:pt x="145" y="145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2"/>
            <p:cNvSpPr/>
            <p:nvPr/>
          </p:nvSpPr>
          <p:spPr>
            <a:xfrm>
              <a:off x="5563816" y="-1209572"/>
              <a:ext cx="266" cy="333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cubicBezTo>
                    <a:pt x="4" y="1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lnTo>
                    <a:pt x="2" y="2"/>
                  </a:lnTo>
                  <a:cubicBezTo>
                    <a:pt x="3" y="2"/>
                    <a:pt x="3" y="1"/>
                    <a:pt x="4" y="1"/>
                  </a:cubicBezTo>
                  <a:close/>
                  <a:moveTo>
                    <a:pt x="2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2" y="4"/>
                    <a:pt x="2" y="3"/>
                    <a:pt x="2" y="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2"/>
            <p:cNvSpPr/>
            <p:nvPr/>
          </p:nvSpPr>
          <p:spPr>
            <a:xfrm>
              <a:off x="5560556" y="-1210703"/>
              <a:ext cx="25280" cy="25347"/>
            </a:xfrm>
            <a:custGeom>
              <a:rect b="b" l="l" r="r" t="t"/>
              <a:pathLst>
                <a:path extrusionOk="0" h="381" w="380">
                  <a:moveTo>
                    <a:pt x="77" y="5"/>
                  </a:moveTo>
                  <a:lnTo>
                    <a:pt x="76" y="5"/>
                  </a:lnTo>
                  <a:cubicBezTo>
                    <a:pt x="77" y="5"/>
                    <a:pt x="77" y="5"/>
                    <a:pt x="77" y="5"/>
                  </a:cubicBezTo>
                  <a:close/>
                  <a:moveTo>
                    <a:pt x="125" y="0"/>
                  </a:moveTo>
                  <a:cubicBezTo>
                    <a:pt x="121" y="0"/>
                    <a:pt x="117" y="1"/>
                    <a:pt x="114" y="1"/>
                  </a:cubicBezTo>
                  <a:cubicBezTo>
                    <a:pt x="112" y="1"/>
                    <a:pt x="111" y="1"/>
                    <a:pt x="109" y="1"/>
                  </a:cubicBezTo>
                  <a:cubicBezTo>
                    <a:pt x="103" y="1"/>
                    <a:pt x="96" y="2"/>
                    <a:pt x="90" y="3"/>
                  </a:cubicBezTo>
                  <a:cubicBezTo>
                    <a:pt x="88" y="3"/>
                    <a:pt x="86" y="3"/>
                    <a:pt x="84" y="3"/>
                  </a:cubicBezTo>
                  <a:cubicBezTo>
                    <a:pt x="82" y="3"/>
                    <a:pt x="80" y="3"/>
                    <a:pt x="78" y="4"/>
                  </a:cubicBezTo>
                  <a:cubicBezTo>
                    <a:pt x="78" y="5"/>
                    <a:pt x="77" y="5"/>
                    <a:pt x="77" y="5"/>
                  </a:cubicBezTo>
                  <a:lnTo>
                    <a:pt x="77" y="5"/>
                  </a:lnTo>
                  <a:lnTo>
                    <a:pt x="88" y="4"/>
                  </a:lnTo>
                  <a:lnTo>
                    <a:pt x="88" y="4"/>
                  </a:lnTo>
                  <a:cubicBezTo>
                    <a:pt x="76" y="6"/>
                    <a:pt x="65" y="8"/>
                    <a:pt x="55" y="17"/>
                  </a:cubicBezTo>
                  <a:cubicBezTo>
                    <a:pt x="53" y="18"/>
                    <a:pt x="51" y="20"/>
                    <a:pt x="49" y="22"/>
                  </a:cubicBezTo>
                  <a:cubicBezTo>
                    <a:pt x="30" y="36"/>
                    <a:pt x="16" y="57"/>
                    <a:pt x="10" y="80"/>
                  </a:cubicBezTo>
                  <a:cubicBezTo>
                    <a:pt x="4" y="102"/>
                    <a:pt x="1" y="132"/>
                    <a:pt x="12" y="153"/>
                  </a:cubicBezTo>
                  <a:cubicBezTo>
                    <a:pt x="25" y="177"/>
                    <a:pt x="38" y="202"/>
                    <a:pt x="53" y="224"/>
                  </a:cubicBezTo>
                  <a:cubicBezTo>
                    <a:pt x="65" y="240"/>
                    <a:pt x="79" y="254"/>
                    <a:pt x="93" y="270"/>
                  </a:cubicBezTo>
                  <a:lnTo>
                    <a:pt x="133" y="315"/>
                  </a:lnTo>
                  <a:cubicBezTo>
                    <a:pt x="139" y="322"/>
                    <a:pt x="146" y="331"/>
                    <a:pt x="154" y="338"/>
                  </a:cubicBezTo>
                  <a:cubicBezTo>
                    <a:pt x="170" y="356"/>
                    <a:pt x="188" y="368"/>
                    <a:pt x="213" y="376"/>
                  </a:cubicBezTo>
                  <a:cubicBezTo>
                    <a:pt x="225" y="379"/>
                    <a:pt x="238" y="381"/>
                    <a:pt x="250" y="381"/>
                  </a:cubicBezTo>
                  <a:cubicBezTo>
                    <a:pt x="276" y="381"/>
                    <a:pt x="302" y="373"/>
                    <a:pt x="323" y="358"/>
                  </a:cubicBezTo>
                  <a:cubicBezTo>
                    <a:pt x="351" y="338"/>
                    <a:pt x="366" y="306"/>
                    <a:pt x="372" y="274"/>
                  </a:cubicBezTo>
                  <a:cubicBezTo>
                    <a:pt x="380" y="235"/>
                    <a:pt x="364" y="197"/>
                    <a:pt x="339" y="168"/>
                  </a:cubicBezTo>
                  <a:cubicBezTo>
                    <a:pt x="325" y="154"/>
                    <a:pt x="312" y="139"/>
                    <a:pt x="298" y="124"/>
                  </a:cubicBezTo>
                  <a:cubicBezTo>
                    <a:pt x="277" y="102"/>
                    <a:pt x="258" y="77"/>
                    <a:pt x="235" y="57"/>
                  </a:cubicBezTo>
                  <a:cubicBezTo>
                    <a:pt x="222" y="45"/>
                    <a:pt x="205" y="34"/>
                    <a:pt x="191" y="22"/>
                  </a:cubicBezTo>
                  <a:cubicBezTo>
                    <a:pt x="173" y="6"/>
                    <a:pt x="149" y="0"/>
                    <a:pt x="12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2"/>
            <p:cNvSpPr/>
            <p:nvPr/>
          </p:nvSpPr>
          <p:spPr>
            <a:xfrm>
              <a:off x="5562751" y="-1209306"/>
              <a:ext cx="1131" cy="1064"/>
            </a:xfrm>
            <a:custGeom>
              <a:rect b="b" l="l" r="r" t="t"/>
              <a:pathLst>
                <a:path extrusionOk="0" h="16" w="17">
                  <a:moveTo>
                    <a:pt x="16" y="1"/>
                  </a:moveTo>
                  <a:cubicBezTo>
                    <a:pt x="11" y="5"/>
                    <a:pt x="5" y="10"/>
                    <a:pt x="0" y="1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2"/>
            <p:cNvSpPr/>
            <p:nvPr/>
          </p:nvSpPr>
          <p:spPr>
            <a:xfrm>
              <a:off x="5622759" y="-1335842"/>
              <a:ext cx="13106" cy="14170"/>
            </a:xfrm>
            <a:custGeom>
              <a:rect b="b" l="l" r="r" t="t"/>
              <a:pathLst>
                <a:path extrusionOk="0" h="213" w="197">
                  <a:moveTo>
                    <a:pt x="171" y="80"/>
                  </a:moveTo>
                  <a:lnTo>
                    <a:pt x="171" y="80"/>
                  </a:lnTo>
                  <a:cubicBezTo>
                    <a:pt x="171" y="80"/>
                    <a:pt x="172" y="81"/>
                    <a:pt x="172" y="82"/>
                  </a:cubicBezTo>
                  <a:lnTo>
                    <a:pt x="172" y="82"/>
                  </a:lnTo>
                  <a:cubicBezTo>
                    <a:pt x="172" y="81"/>
                    <a:pt x="171" y="81"/>
                    <a:pt x="171" y="80"/>
                  </a:cubicBezTo>
                  <a:close/>
                  <a:moveTo>
                    <a:pt x="86" y="1"/>
                  </a:moveTo>
                  <a:cubicBezTo>
                    <a:pt x="77" y="1"/>
                    <a:pt x="69" y="2"/>
                    <a:pt x="60" y="5"/>
                  </a:cubicBezTo>
                  <a:cubicBezTo>
                    <a:pt x="50" y="9"/>
                    <a:pt x="40" y="17"/>
                    <a:pt x="32" y="26"/>
                  </a:cubicBezTo>
                  <a:cubicBezTo>
                    <a:pt x="30" y="28"/>
                    <a:pt x="28" y="31"/>
                    <a:pt x="25" y="35"/>
                  </a:cubicBezTo>
                  <a:cubicBezTo>
                    <a:pt x="20" y="42"/>
                    <a:pt x="14" y="51"/>
                    <a:pt x="11" y="61"/>
                  </a:cubicBezTo>
                  <a:cubicBezTo>
                    <a:pt x="8" y="71"/>
                    <a:pt x="3" y="81"/>
                    <a:pt x="2" y="91"/>
                  </a:cubicBezTo>
                  <a:cubicBezTo>
                    <a:pt x="2" y="92"/>
                    <a:pt x="2" y="93"/>
                    <a:pt x="2" y="94"/>
                  </a:cubicBezTo>
                  <a:cubicBezTo>
                    <a:pt x="0" y="111"/>
                    <a:pt x="0" y="115"/>
                    <a:pt x="5" y="129"/>
                  </a:cubicBezTo>
                  <a:cubicBezTo>
                    <a:pt x="7" y="141"/>
                    <a:pt x="10" y="152"/>
                    <a:pt x="19" y="161"/>
                  </a:cubicBezTo>
                  <a:cubicBezTo>
                    <a:pt x="19" y="162"/>
                    <a:pt x="20" y="163"/>
                    <a:pt x="21" y="163"/>
                  </a:cubicBezTo>
                  <a:cubicBezTo>
                    <a:pt x="29" y="172"/>
                    <a:pt x="36" y="181"/>
                    <a:pt x="45" y="188"/>
                  </a:cubicBezTo>
                  <a:cubicBezTo>
                    <a:pt x="53" y="194"/>
                    <a:pt x="61" y="198"/>
                    <a:pt x="68" y="202"/>
                  </a:cubicBezTo>
                  <a:cubicBezTo>
                    <a:pt x="70" y="203"/>
                    <a:pt x="73" y="204"/>
                    <a:pt x="75" y="205"/>
                  </a:cubicBezTo>
                  <a:cubicBezTo>
                    <a:pt x="86" y="210"/>
                    <a:pt x="98" y="213"/>
                    <a:pt x="109" y="213"/>
                  </a:cubicBezTo>
                  <a:cubicBezTo>
                    <a:pt x="114" y="213"/>
                    <a:pt x="119" y="212"/>
                    <a:pt x="124" y="211"/>
                  </a:cubicBezTo>
                  <a:cubicBezTo>
                    <a:pt x="133" y="209"/>
                    <a:pt x="143" y="207"/>
                    <a:pt x="151" y="204"/>
                  </a:cubicBezTo>
                  <a:cubicBezTo>
                    <a:pt x="163" y="199"/>
                    <a:pt x="172" y="193"/>
                    <a:pt x="179" y="183"/>
                  </a:cubicBezTo>
                  <a:cubicBezTo>
                    <a:pt x="186" y="176"/>
                    <a:pt x="190" y="167"/>
                    <a:pt x="192" y="159"/>
                  </a:cubicBezTo>
                  <a:cubicBezTo>
                    <a:pt x="195" y="151"/>
                    <a:pt x="196" y="142"/>
                    <a:pt x="194" y="133"/>
                  </a:cubicBezTo>
                  <a:cubicBezTo>
                    <a:pt x="193" y="125"/>
                    <a:pt x="190" y="117"/>
                    <a:pt x="186" y="109"/>
                  </a:cubicBezTo>
                  <a:cubicBezTo>
                    <a:pt x="186" y="110"/>
                    <a:pt x="186" y="110"/>
                    <a:pt x="186" y="111"/>
                  </a:cubicBezTo>
                  <a:cubicBezTo>
                    <a:pt x="185" y="109"/>
                    <a:pt x="185" y="108"/>
                    <a:pt x="185" y="107"/>
                  </a:cubicBezTo>
                  <a:cubicBezTo>
                    <a:pt x="183" y="105"/>
                    <a:pt x="183" y="103"/>
                    <a:pt x="182" y="102"/>
                  </a:cubicBezTo>
                  <a:cubicBezTo>
                    <a:pt x="181" y="102"/>
                    <a:pt x="181" y="100"/>
                    <a:pt x="181" y="100"/>
                  </a:cubicBezTo>
                  <a:cubicBezTo>
                    <a:pt x="179" y="96"/>
                    <a:pt x="177" y="92"/>
                    <a:pt x="174" y="87"/>
                  </a:cubicBezTo>
                  <a:cubicBezTo>
                    <a:pt x="173" y="85"/>
                    <a:pt x="173" y="84"/>
                    <a:pt x="172" y="82"/>
                  </a:cubicBezTo>
                  <a:lnTo>
                    <a:pt x="172" y="82"/>
                  </a:lnTo>
                  <a:cubicBezTo>
                    <a:pt x="172" y="83"/>
                    <a:pt x="172" y="84"/>
                    <a:pt x="172" y="85"/>
                  </a:cubicBezTo>
                  <a:cubicBezTo>
                    <a:pt x="171" y="83"/>
                    <a:pt x="171" y="82"/>
                    <a:pt x="170" y="81"/>
                  </a:cubicBezTo>
                  <a:cubicBezTo>
                    <a:pt x="168" y="76"/>
                    <a:pt x="168" y="71"/>
                    <a:pt x="166" y="67"/>
                  </a:cubicBezTo>
                  <a:cubicBezTo>
                    <a:pt x="165" y="64"/>
                    <a:pt x="163" y="60"/>
                    <a:pt x="159" y="58"/>
                  </a:cubicBezTo>
                  <a:cubicBezTo>
                    <a:pt x="158" y="54"/>
                    <a:pt x="150" y="47"/>
                    <a:pt x="146" y="43"/>
                  </a:cubicBezTo>
                  <a:cubicBezTo>
                    <a:pt x="142" y="32"/>
                    <a:pt x="135" y="23"/>
                    <a:pt x="126" y="16"/>
                  </a:cubicBezTo>
                  <a:cubicBezTo>
                    <a:pt x="116" y="8"/>
                    <a:pt x="106" y="3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2"/>
            <p:cNvSpPr/>
            <p:nvPr/>
          </p:nvSpPr>
          <p:spPr>
            <a:xfrm>
              <a:off x="5794333" y="-1381746"/>
              <a:ext cx="21621" cy="26012"/>
            </a:xfrm>
            <a:custGeom>
              <a:rect b="b" l="l" r="r" t="t"/>
              <a:pathLst>
                <a:path extrusionOk="0" h="391" w="325">
                  <a:moveTo>
                    <a:pt x="107" y="0"/>
                  </a:moveTo>
                  <a:cubicBezTo>
                    <a:pt x="105" y="0"/>
                    <a:pt x="102" y="0"/>
                    <a:pt x="99" y="0"/>
                  </a:cubicBezTo>
                  <a:cubicBezTo>
                    <a:pt x="84" y="1"/>
                    <a:pt x="70" y="7"/>
                    <a:pt x="58" y="14"/>
                  </a:cubicBezTo>
                  <a:cubicBezTo>
                    <a:pt x="44" y="20"/>
                    <a:pt x="34" y="29"/>
                    <a:pt x="24" y="41"/>
                  </a:cubicBezTo>
                  <a:cubicBezTo>
                    <a:pt x="12" y="57"/>
                    <a:pt x="4" y="75"/>
                    <a:pt x="1" y="94"/>
                  </a:cubicBezTo>
                  <a:cubicBezTo>
                    <a:pt x="1" y="106"/>
                    <a:pt x="0" y="118"/>
                    <a:pt x="0" y="129"/>
                  </a:cubicBezTo>
                  <a:cubicBezTo>
                    <a:pt x="0" y="151"/>
                    <a:pt x="4" y="171"/>
                    <a:pt x="13" y="192"/>
                  </a:cubicBezTo>
                  <a:cubicBezTo>
                    <a:pt x="19" y="206"/>
                    <a:pt x="25" y="221"/>
                    <a:pt x="32" y="237"/>
                  </a:cubicBezTo>
                  <a:cubicBezTo>
                    <a:pt x="42" y="261"/>
                    <a:pt x="51" y="284"/>
                    <a:pt x="67" y="306"/>
                  </a:cubicBezTo>
                  <a:cubicBezTo>
                    <a:pt x="89" y="335"/>
                    <a:pt x="109" y="366"/>
                    <a:pt x="146" y="380"/>
                  </a:cubicBezTo>
                  <a:cubicBezTo>
                    <a:pt x="161" y="387"/>
                    <a:pt x="176" y="391"/>
                    <a:pt x="192" y="391"/>
                  </a:cubicBezTo>
                  <a:cubicBezTo>
                    <a:pt x="198" y="391"/>
                    <a:pt x="203" y="390"/>
                    <a:pt x="208" y="390"/>
                  </a:cubicBezTo>
                  <a:cubicBezTo>
                    <a:pt x="225" y="389"/>
                    <a:pt x="240" y="383"/>
                    <a:pt x="253" y="375"/>
                  </a:cubicBezTo>
                  <a:cubicBezTo>
                    <a:pt x="269" y="368"/>
                    <a:pt x="282" y="358"/>
                    <a:pt x="292" y="345"/>
                  </a:cubicBezTo>
                  <a:cubicBezTo>
                    <a:pt x="306" y="327"/>
                    <a:pt x="314" y="307"/>
                    <a:pt x="318" y="285"/>
                  </a:cubicBezTo>
                  <a:cubicBezTo>
                    <a:pt x="325" y="248"/>
                    <a:pt x="311" y="216"/>
                    <a:pt x="298" y="182"/>
                  </a:cubicBezTo>
                  <a:cubicBezTo>
                    <a:pt x="289" y="157"/>
                    <a:pt x="274" y="135"/>
                    <a:pt x="260" y="113"/>
                  </a:cubicBezTo>
                  <a:cubicBezTo>
                    <a:pt x="250" y="101"/>
                    <a:pt x="241" y="88"/>
                    <a:pt x="233" y="76"/>
                  </a:cubicBezTo>
                  <a:cubicBezTo>
                    <a:pt x="222" y="61"/>
                    <a:pt x="212" y="47"/>
                    <a:pt x="198" y="36"/>
                  </a:cubicBezTo>
                  <a:cubicBezTo>
                    <a:pt x="185" y="26"/>
                    <a:pt x="168" y="18"/>
                    <a:pt x="154" y="9"/>
                  </a:cubicBezTo>
                  <a:cubicBezTo>
                    <a:pt x="139" y="3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2"/>
            <p:cNvSpPr/>
            <p:nvPr/>
          </p:nvSpPr>
          <p:spPr>
            <a:xfrm>
              <a:off x="5798259" y="-1347683"/>
              <a:ext cx="14636" cy="14902"/>
            </a:xfrm>
            <a:custGeom>
              <a:rect b="b" l="l" r="r" t="t"/>
              <a:pathLst>
                <a:path extrusionOk="0" h="224" w="220">
                  <a:moveTo>
                    <a:pt x="125" y="0"/>
                  </a:moveTo>
                  <a:cubicBezTo>
                    <a:pt x="109" y="0"/>
                    <a:pt x="93" y="4"/>
                    <a:pt x="79" y="12"/>
                  </a:cubicBezTo>
                  <a:lnTo>
                    <a:pt x="79" y="12"/>
                  </a:lnTo>
                  <a:lnTo>
                    <a:pt x="82" y="10"/>
                  </a:lnTo>
                  <a:lnTo>
                    <a:pt x="82" y="10"/>
                  </a:lnTo>
                  <a:cubicBezTo>
                    <a:pt x="81" y="10"/>
                    <a:pt x="79" y="11"/>
                    <a:pt x="78" y="12"/>
                  </a:cubicBezTo>
                  <a:lnTo>
                    <a:pt x="78" y="12"/>
                  </a:lnTo>
                  <a:cubicBezTo>
                    <a:pt x="75" y="14"/>
                    <a:pt x="72" y="15"/>
                    <a:pt x="70" y="17"/>
                  </a:cubicBezTo>
                  <a:lnTo>
                    <a:pt x="76" y="13"/>
                  </a:lnTo>
                  <a:lnTo>
                    <a:pt x="76" y="13"/>
                  </a:lnTo>
                  <a:cubicBezTo>
                    <a:pt x="74" y="14"/>
                    <a:pt x="72" y="16"/>
                    <a:pt x="70" y="17"/>
                  </a:cubicBezTo>
                  <a:cubicBezTo>
                    <a:pt x="69" y="17"/>
                    <a:pt x="67" y="17"/>
                    <a:pt x="66" y="18"/>
                  </a:cubicBezTo>
                  <a:cubicBezTo>
                    <a:pt x="64" y="19"/>
                    <a:pt x="62" y="21"/>
                    <a:pt x="59" y="22"/>
                  </a:cubicBezTo>
                  <a:lnTo>
                    <a:pt x="57" y="23"/>
                  </a:lnTo>
                  <a:cubicBezTo>
                    <a:pt x="46" y="31"/>
                    <a:pt x="37" y="44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lnTo>
                    <a:pt x="30" y="57"/>
                  </a:lnTo>
                  <a:cubicBezTo>
                    <a:pt x="27" y="60"/>
                    <a:pt x="24" y="64"/>
                    <a:pt x="21" y="68"/>
                  </a:cubicBezTo>
                  <a:cubicBezTo>
                    <a:pt x="17" y="75"/>
                    <a:pt x="12" y="83"/>
                    <a:pt x="8" y="90"/>
                  </a:cubicBezTo>
                  <a:cubicBezTo>
                    <a:pt x="6" y="98"/>
                    <a:pt x="4" y="106"/>
                    <a:pt x="1" y="114"/>
                  </a:cubicBezTo>
                  <a:cubicBezTo>
                    <a:pt x="1" y="122"/>
                    <a:pt x="1" y="130"/>
                    <a:pt x="1" y="138"/>
                  </a:cubicBezTo>
                  <a:cubicBezTo>
                    <a:pt x="2" y="151"/>
                    <a:pt x="5" y="162"/>
                    <a:pt x="12" y="173"/>
                  </a:cubicBezTo>
                  <a:cubicBezTo>
                    <a:pt x="15" y="181"/>
                    <a:pt x="21" y="187"/>
                    <a:pt x="27" y="193"/>
                  </a:cubicBezTo>
                  <a:cubicBezTo>
                    <a:pt x="32" y="200"/>
                    <a:pt x="38" y="205"/>
                    <a:pt x="47" y="208"/>
                  </a:cubicBezTo>
                  <a:cubicBezTo>
                    <a:pt x="53" y="214"/>
                    <a:pt x="60" y="217"/>
                    <a:pt x="69" y="219"/>
                  </a:cubicBezTo>
                  <a:cubicBezTo>
                    <a:pt x="77" y="222"/>
                    <a:pt x="85" y="223"/>
                    <a:pt x="93" y="223"/>
                  </a:cubicBezTo>
                  <a:cubicBezTo>
                    <a:pt x="97" y="223"/>
                    <a:pt x="101" y="223"/>
                    <a:pt x="105" y="222"/>
                  </a:cubicBezTo>
                  <a:cubicBezTo>
                    <a:pt x="112" y="222"/>
                    <a:pt x="124" y="219"/>
                    <a:pt x="131" y="217"/>
                  </a:cubicBezTo>
                  <a:cubicBezTo>
                    <a:pt x="132" y="216"/>
                    <a:pt x="133" y="216"/>
                    <a:pt x="134" y="216"/>
                  </a:cubicBezTo>
                  <a:cubicBezTo>
                    <a:pt x="135" y="215"/>
                    <a:pt x="137" y="214"/>
                    <a:pt x="139" y="213"/>
                  </a:cubicBezTo>
                  <a:cubicBezTo>
                    <a:pt x="149" y="207"/>
                    <a:pt x="161" y="202"/>
                    <a:pt x="170" y="195"/>
                  </a:cubicBezTo>
                  <a:cubicBezTo>
                    <a:pt x="172" y="194"/>
                    <a:pt x="174" y="193"/>
                    <a:pt x="176" y="192"/>
                  </a:cubicBezTo>
                  <a:cubicBezTo>
                    <a:pt x="177" y="191"/>
                    <a:pt x="177" y="191"/>
                    <a:pt x="178" y="190"/>
                  </a:cubicBezTo>
                  <a:cubicBezTo>
                    <a:pt x="184" y="183"/>
                    <a:pt x="191" y="177"/>
                    <a:pt x="198" y="171"/>
                  </a:cubicBezTo>
                  <a:cubicBezTo>
                    <a:pt x="207" y="160"/>
                    <a:pt x="213" y="148"/>
                    <a:pt x="215" y="134"/>
                  </a:cubicBezTo>
                  <a:cubicBezTo>
                    <a:pt x="219" y="125"/>
                    <a:pt x="220" y="125"/>
                    <a:pt x="220" y="119"/>
                  </a:cubicBezTo>
                  <a:cubicBezTo>
                    <a:pt x="220" y="110"/>
                    <a:pt x="220" y="101"/>
                    <a:pt x="220" y="92"/>
                  </a:cubicBezTo>
                  <a:cubicBezTo>
                    <a:pt x="220" y="90"/>
                    <a:pt x="220" y="88"/>
                    <a:pt x="220" y="86"/>
                  </a:cubicBezTo>
                  <a:cubicBezTo>
                    <a:pt x="216" y="52"/>
                    <a:pt x="192" y="21"/>
                    <a:pt x="162" y="7"/>
                  </a:cubicBezTo>
                  <a:cubicBezTo>
                    <a:pt x="150" y="3"/>
                    <a:pt x="138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2"/>
            <p:cNvSpPr/>
            <p:nvPr/>
          </p:nvSpPr>
          <p:spPr>
            <a:xfrm>
              <a:off x="5885277" y="-1217822"/>
              <a:ext cx="14237" cy="19360"/>
            </a:xfrm>
            <a:custGeom>
              <a:rect b="b" l="l" r="r" t="t"/>
              <a:pathLst>
                <a:path extrusionOk="0" h="291" w="214">
                  <a:moveTo>
                    <a:pt x="1" y="137"/>
                  </a:moveTo>
                  <a:cubicBezTo>
                    <a:pt x="1" y="138"/>
                    <a:pt x="1" y="139"/>
                    <a:pt x="1" y="139"/>
                  </a:cubicBezTo>
                  <a:lnTo>
                    <a:pt x="1" y="139"/>
                  </a:lnTo>
                  <a:cubicBezTo>
                    <a:pt x="1" y="139"/>
                    <a:pt x="1" y="138"/>
                    <a:pt x="1" y="137"/>
                  </a:cubicBezTo>
                  <a:close/>
                  <a:moveTo>
                    <a:pt x="89" y="0"/>
                  </a:moveTo>
                  <a:cubicBezTo>
                    <a:pt x="86" y="0"/>
                    <a:pt x="82" y="1"/>
                    <a:pt x="79" y="1"/>
                  </a:cubicBezTo>
                  <a:cubicBezTo>
                    <a:pt x="63" y="2"/>
                    <a:pt x="50" y="7"/>
                    <a:pt x="38" y="16"/>
                  </a:cubicBezTo>
                  <a:cubicBezTo>
                    <a:pt x="25" y="25"/>
                    <a:pt x="16" y="37"/>
                    <a:pt x="9" y="51"/>
                  </a:cubicBezTo>
                  <a:cubicBezTo>
                    <a:pt x="4" y="64"/>
                    <a:pt x="2" y="76"/>
                    <a:pt x="3" y="89"/>
                  </a:cubicBezTo>
                  <a:lnTo>
                    <a:pt x="3" y="89"/>
                  </a:lnTo>
                  <a:cubicBezTo>
                    <a:pt x="3" y="91"/>
                    <a:pt x="3" y="93"/>
                    <a:pt x="2" y="95"/>
                  </a:cubicBezTo>
                  <a:cubicBezTo>
                    <a:pt x="1" y="98"/>
                    <a:pt x="1" y="102"/>
                    <a:pt x="0" y="104"/>
                  </a:cubicBezTo>
                  <a:lnTo>
                    <a:pt x="0" y="131"/>
                  </a:lnTo>
                  <a:cubicBezTo>
                    <a:pt x="0" y="134"/>
                    <a:pt x="1" y="137"/>
                    <a:pt x="2" y="140"/>
                  </a:cubicBezTo>
                  <a:cubicBezTo>
                    <a:pt x="2" y="140"/>
                    <a:pt x="2" y="140"/>
                    <a:pt x="1" y="139"/>
                  </a:cubicBezTo>
                  <a:lnTo>
                    <a:pt x="1" y="139"/>
                  </a:lnTo>
                  <a:cubicBezTo>
                    <a:pt x="3" y="146"/>
                    <a:pt x="4" y="151"/>
                    <a:pt x="4" y="158"/>
                  </a:cubicBezTo>
                  <a:cubicBezTo>
                    <a:pt x="5" y="161"/>
                    <a:pt x="5" y="165"/>
                    <a:pt x="5" y="169"/>
                  </a:cubicBezTo>
                  <a:cubicBezTo>
                    <a:pt x="5" y="170"/>
                    <a:pt x="5" y="171"/>
                    <a:pt x="5" y="172"/>
                  </a:cubicBezTo>
                  <a:lnTo>
                    <a:pt x="12" y="198"/>
                  </a:lnTo>
                  <a:cubicBezTo>
                    <a:pt x="13" y="199"/>
                    <a:pt x="13" y="200"/>
                    <a:pt x="14" y="202"/>
                  </a:cubicBezTo>
                  <a:cubicBezTo>
                    <a:pt x="17" y="207"/>
                    <a:pt x="19" y="214"/>
                    <a:pt x="20" y="219"/>
                  </a:cubicBezTo>
                  <a:cubicBezTo>
                    <a:pt x="21" y="222"/>
                    <a:pt x="22" y="225"/>
                    <a:pt x="23" y="227"/>
                  </a:cubicBezTo>
                  <a:cubicBezTo>
                    <a:pt x="24" y="230"/>
                    <a:pt x="26" y="233"/>
                    <a:pt x="27" y="236"/>
                  </a:cubicBezTo>
                  <a:cubicBezTo>
                    <a:pt x="30" y="242"/>
                    <a:pt x="32" y="247"/>
                    <a:pt x="35" y="253"/>
                  </a:cubicBezTo>
                  <a:cubicBezTo>
                    <a:pt x="37" y="257"/>
                    <a:pt x="40" y="262"/>
                    <a:pt x="42" y="267"/>
                  </a:cubicBezTo>
                  <a:cubicBezTo>
                    <a:pt x="46" y="273"/>
                    <a:pt x="52" y="278"/>
                    <a:pt x="59" y="282"/>
                  </a:cubicBezTo>
                  <a:cubicBezTo>
                    <a:pt x="67" y="287"/>
                    <a:pt x="77" y="291"/>
                    <a:pt x="87" y="291"/>
                  </a:cubicBezTo>
                  <a:cubicBezTo>
                    <a:pt x="90" y="291"/>
                    <a:pt x="93" y="291"/>
                    <a:pt x="95" y="290"/>
                  </a:cubicBezTo>
                  <a:cubicBezTo>
                    <a:pt x="116" y="286"/>
                    <a:pt x="137" y="279"/>
                    <a:pt x="155" y="267"/>
                  </a:cubicBezTo>
                  <a:cubicBezTo>
                    <a:pt x="165" y="260"/>
                    <a:pt x="176" y="248"/>
                    <a:pt x="183" y="238"/>
                  </a:cubicBezTo>
                  <a:cubicBezTo>
                    <a:pt x="197" y="217"/>
                    <a:pt x="208" y="199"/>
                    <a:pt x="211" y="174"/>
                  </a:cubicBezTo>
                  <a:cubicBezTo>
                    <a:pt x="214" y="160"/>
                    <a:pt x="212" y="142"/>
                    <a:pt x="210" y="128"/>
                  </a:cubicBezTo>
                  <a:cubicBezTo>
                    <a:pt x="207" y="104"/>
                    <a:pt x="202" y="81"/>
                    <a:pt x="187" y="61"/>
                  </a:cubicBezTo>
                  <a:cubicBezTo>
                    <a:pt x="172" y="37"/>
                    <a:pt x="146" y="21"/>
                    <a:pt x="120" y="7"/>
                  </a:cubicBezTo>
                  <a:cubicBezTo>
                    <a:pt x="110" y="3"/>
                    <a:pt x="100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2"/>
            <p:cNvSpPr/>
            <p:nvPr/>
          </p:nvSpPr>
          <p:spPr>
            <a:xfrm>
              <a:off x="5743972" y="-1119627"/>
              <a:ext cx="23817" cy="25746"/>
            </a:xfrm>
            <a:custGeom>
              <a:rect b="b" l="l" r="r" t="t"/>
              <a:pathLst>
                <a:path extrusionOk="0" h="387" w="358">
                  <a:moveTo>
                    <a:pt x="97" y="1"/>
                  </a:moveTo>
                  <a:cubicBezTo>
                    <a:pt x="54" y="1"/>
                    <a:pt x="11" y="29"/>
                    <a:pt x="5" y="73"/>
                  </a:cubicBezTo>
                  <a:cubicBezTo>
                    <a:pt x="0" y="98"/>
                    <a:pt x="5" y="118"/>
                    <a:pt x="15" y="140"/>
                  </a:cubicBezTo>
                  <a:cubicBezTo>
                    <a:pt x="18" y="146"/>
                    <a:pt x="20" y="151"/>
                    <a:pt x="22" y="158"/>
                  </a:cubicBezTo>
                  <a:cubicBezTo>
                    <a:pt x="29" y="172"/>
                    <a:pt x="37" y="184"/>
                    <a:pt x="48" y="195"/>
                  </a:cubicBezTo>
                  <a:cubicBezTo>
                    <a:pt x="66" y="216"/>
                    <a:pt x="82" y="240"/>
                    <a:pt x="97" y="266"/>
                  </a:cubicBezTo>
                  <a:cubicBezTo>
                    <a:pt x="92" y="256"/>
                    <a:pt x="86" y="247"/>
                    <a:pt x="81" y="237"/>
                  </a:cubicBezTo>
                  <a:lnTo>
                    <a:pt x="81" y="237"/>
                  </a:lnTo>
                  <a:cubicBezTo>
                    <a:pt x="90" y="254"/>
                    <a:pt x="100" y="271"/>
                    <a:pt x="108" y="288"/>
                  </a:cubicBezTo>
                  <a:cubicBezTo>
                    <a:pt x="116" y="302"/>
                    <a:pt x="122" y="318"/>
                    <a:pt x="130" y="329"/>
                  </a:cubicBezTo>
                  <a:cubicBezTo>
                    <a:pt x="153" y="361"/>
                    <a:pt x="183" y="377"/>
                    <a:pt x="220" y="385"/>
                  </a:cubicBezTo>
                  <a:cubicBezTo>
                    <a:pt x="226" y="386"/>
                    <a:pt x="231" y="386"/>
                    <a:pt x="237" y="386"/>
                  </a:cubicBezTo>
                  <a:cubicBezTo>
                    <a:pt x="270" y="386"/>
                    <a:pt x="304" y="369"/>
                    <a:pt x="325" y="344"/>
                  </a:cubicBezTo>
                  <a:cubicBezTo>
                    <a:pt x="339" y="326"/>
                    <a:pt x="344" y="314"/>
                    <a:pt x="349" y="295"/>
                  </a:cubicBezTo>
                  <a:cubicBezTo>
                    <a:pt x="357" y="266"/>
                    <a:pt x="355" y="237"/>
                    <a:pt x="345" y="209"/>
                  </a:cubicBezTo>
                  <a:cubicBezTo>
                    <a:pt x="340" y="197"/>
                    <a:pt x="334" y="185"/>
                    <a:pt x="328" y="175"/>
                  </a:cubicBezTo>
                  <a:cubicBezTo>
                    <a:pt x="318" y="154"/>
                    <a:pt x="308" y="135"/>
                    <a:pt x="294" y="118"/>
                  </a:cubicBezTo>
                  <a:cubicBezTo>
                    <a:pt x="279" y="101"/>
                    <a:pt x="263" y="85"/>
                    <a:pt x="247" y="70"/>
                  </a:cubicBezTo>
                  <a:cubicBezTo>
                    <a:pt x="239" y="61"/>
                    <a:pt x="230" y="53"/>
                    <a:pt x="220" y="46"/>
                  </a:cubicBezTo>
                  <a:cubicBezTo>
                    <a:pt x="216" y="42"/>
                    <a:pt x="211" y="37"/>
                    <a:pt x="206" y="34"/>
                  </a:cubicBezTo>
                  <a:cubicBezTo>
                    <a:pt x="185" y="20"/>
                    <a:pt x="167" y="10"/>
                    <a:pt x="143" y="5"/>
                  </a:cubicBezTo>
                  <a:cubicBezTo>
                    <a:pt x="128" y="3"/>
                    <a:pt x="114" y="1"/>
                    <a:pt x="99" y="1"/>
                  </a:cubicBezTo>
                  <a:cubicBezTo>
                    <a:pt x="98" y="1"/>
                    <a:pt x="97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2"/>
            <p:cNvSpPr/>
            <p:nvPr/>
          </p:nvSpPr>
          <p:spPr>
            <a:xfrm>
              <a:off x="5582643" y="-974929"/>
              <a:ext cx="14703" cy="16965"/>
            </a:xfrm>
            <a:custGeom>
              <a:rect b="b" l="l" r="r" t="t"/>
              <a:pathLst>
                <a:path extrusionOk="0" h="255" w="221">
                  <a:moveTo>
                    <a:pt x="89" y="1"/>
                  </a:moveTo>
                  <a:cubicBezTo>
                    <a:pt x="77" y="2"/>
                    <a:pt x="65" y="6"/>
                    <a:pt x="54" y="13"/>
                  </a:cubicBezTo>
                  <a:cubicBezTo>
                    <a:pt x="45" y="16"/>
                    <a:pt x="39" y="22"/>
                    <a:pt x="33" y="28"/>
                  </a:cubicBezTo>
                  <a:cubicBezTo>
                    <a:pt x="26" y="33"/>
                    <a:pt x="20" y="40"/>
                    <a:pt x="17" y="49"/>
                  </a:cubicBezTo>
                  <a:cubicBezTo>
                    <a:pt x="11" y="55"/>
                    <a:pt x="8" y="63"/>
                    <a:pt x="7" y="72"/>
                  </a:cubicBezTo>
                  <a:cubicBezTo>
                    <a:pt x="2" y="84"/>
                    <a:pt x="0" y="96"/>
                    <a:pt x="3" y="109"/>
                  </a:cubicBezTo>
                  <a:cubicBezTo>
                    <a:pt x="5" y="117"/>
                    <a:pt x="5" y="123"/>
                    <a:pt x="5" y="130"/>
                  </a:cubicBezTo>
                  <a:cubicBezTo>
                    <a:pt x="5" y="131"/>
                    <a:pt x="5" y="134"/>
                    <a:pt x="5" y="135"/>
                  </a:cubicBezTo>
                  <a:cubicBezTo>
                    <a:pt x="6" y="144"/>
                    <a:pt x="8" y="152"/>
                    <a:pt x="11" y="161"/>
                  </a:cubicBezTo>
                  <a:cubicBezTo>
                    <a:pt x="12" y="163"/>
                    <a:pt x="13" y="165"/>
                    <a:pt x="13" y="167"/>
                  </a:cubicBezTo>
                  <a:cubicBezTo>
                    <a:pt x="14" y="169"/>
                    <a:pt x="15" y="171"/>
                    <a:pt x="15" y="173"/>
                  </a:cubicBezTo>
                  <a:cubicBezTo>
                    <a:pt x="16" y="178"/>
                    <a:pt x="17" y="183"/>
                    <a:pt x="18" y="186"/>
                  </a:cubicBezTo>
                  <a:cubicBezTo>
                    <a:pt x="22" y="199"/>
                    <a:pt x="30" y="210"/>
                    <a:pt x="40" y="219"/>
                  </a:cubicBezTo>
                  <a:cubicBezTo>
                    <a:pt x="43" y="224"/>
                    <a:pt x="47" y="228"/>
                    <a:pt x="51" y="230"/>
                  </a:cubicBezTo>
                  <a:cubicBezTo>
                    <a:pt x="53" y="232"/>
                    <a:pt x="55" y="233"/>
                    <a:pt x="57" y="234"/>
                  </a:cubicBezTo>
                  <a:cubicBezTo>
                    <a:pt x="64" y="239"/>
                    <a:pt x="72" y="243"/>
                    <a:pt x="78" y="248"/>
                  </a:cubicBezTo>
                  <a:cubicBezTo>
                    <a:pt x="88" y="252"/>
                    <a:pt x="97" y="254"/>
                    <a:pt x="107" y="254"/>
                  </a:cubicBezTo>
                  <a:cubicBezTo>
                    <a:pt x="109" y="254"/>
                    <a:pt x="111" y="254"/>
                    <a:pt x="114" y="254"/>
                  </a:cubicBezTo>
                  <a:cubicBezTo>
                    <a:pt x="115" y="254"/>
                    <a:pt x="118" y="254"/>
                    <a:pt x="120" y="254"/>
                  </a:cubicBezTo>
                  <a:cubicBezTo>
                    <a:pt x="125" y="254"/>
                    <a:pt x="131" y="253"/>
                    <a:pt x="137" y="252"/>
                  </a:cubicBezTo>
                  <a:cubicBezTo>
                    <a:pt x="148" y="250"/>
                    <a:pt x="160" y="246"/>
                    <a:pt x="169" y="237"/>
                  </a:cubicBezTo>
                  <a:cubicBezTo>
                    <a:pt x="171" y="236"/>
                    <a:pt x="172" y="236"/>
                    <a:pt x="174" y="235"/>
                  </a:cubicBezTo>
                  <a:cubicBezTo>
                    <a:pt x="174" y="234"/>
                    <a:pt x="175" y="234"/>
                    <a:pt x="176" y="233"/>
                  </a:cubicBezTo>
                  <a:cubicBezTo>
                    <a:pt x="183" y="227"/>
                    <a:pt x="190" y="220"/>
                    <a:pt x="196" y="214"/>
                  </a:cubicBezTo>
                  <a:cubicBezTo>
                    <a:pt x="201" y="206"/>
                    <a:pt x="207" y="197"/>
                    <a:pt x="211" y="190"/>
                  </a:cubicBezTo>
                  <a:cubicBezTo>
                    <a:pt x="213" y="186"/>
                    <a:pt x="218" y="171"/>
                    <a:pt x="218" y="163"/>
                  </a:cubicBezTo>
                  <a:cubicBezTo>
                    <a:pt x="219" y="148"/>
                    <a:pt x="220" y="133"/>
                    <a:pt x="218" y="119"/>
                  </a:cubicBezTo>
                  <a:cubicBezTo>
                    <a:pt x="218" y="117"/>
                    <a:pt x="218" y="116"/>
                    <a:pt x="218" y="115"/>
                  </a:cubicBezTo>
                  <a:cubicBezTo>
                    <a:pt x="218" y="114"/>
                    <a:pt x="218" y="113"/>
                    <a:pt x="218" y="112"/>
                  </a:cubicBezTo>
                  <a:cubicBezTo>
                    <a:pt x="217" y="107"/>
                    <a:pt x="216" y="102"/>
                    <a:pt x="214" y="98"/>
                  </a:cubicBezTo>
                  <a:cubicBezTo>
                    <a:pt x="213" y="89"/>
                    <a:pt x="210" y="80"/>
                    <a:pt x="205" y="72"/>
                  </a:cubicBezTo>
                  <a:cubicBezTo>
                    <a:pt x="200" y="64"/>
                    <a:pt x="198" y="59"/>
                    <a:pt x="193" y="54"/>
                  </a:cubicBezTo>
                  <a:cubicBezTo>
                    <a:pt x="185" y="45"/>
                    <a:pt x="177" y="36"/>
                    <a:pt x="169" y="28"/>
                  </a:cubicBezTo>
                  <a:cubicBezTo>
                    <a:pt x="167" y="26"/>
                    <a:pt x="164" y="24"/>
                    <a:pt x="162" y="23"/>
                  </a:cubicBezTo>
                  <a:cubicBezTo>
                    <a:pt x="154" y="17"/>
                    <a:pt x="147" y="13"/>
                    <a:pt x="140" y="9"/>
                  </a:cubicBezTo>
                  <a:cubicBezTo>
                    <a:pt x="131" y="6"/>
                    <a:pt x="123" y="4"/>
                    <a:pt x="115" y="2"/>
                  </a:cubicBezTo>
                  <a:cubicBezTo>
                    <a:pt x="106" y="2"/>
                    <a:pt x="98" y="2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2"/>
            <p:cNvSpPr/>
            <p:nvPr/>
          </p:nvSpPr>
          <p:spPr>
            <a:xfrm>
              <a:off x="5705719" y="-826307"/>
              <a:ext cx="11908" cy="13172"/>
            </a:xfrm>
            <a:custGeom>
              <a:rect b="b" l="l" r="r" t="t"/>
              <a:pathLst>
                <a:path extrusionOk="0" h="198" w="179">
                  <a:moveTo>
                    <a:pt x="73" y="1"/>
                  </a:moveTo>
                  <a:cubicBezTo>
                    <a:pt x="71" y="1"/>
                    <a:pt x="69" y="1"/>
                    <a:pt x="67" y="1"/>
                  </a:cubicBezTo>
                  <a:cubicBezTo>
                    <a:pt x="57" y="2"/>
                    <a:pt x="49" y="5"/>
                    <a:pt x="42" y="10"/>
                  </a:cubicBezTo>
                  <a:cubicBezTo>
                    <a:pt x="32" y="14"/>
                    <a:pt x="26" y="19"/>
                    <a:pt x="20" y="27"/>
                  </a:cubicBezTo>
                  <a:cubicBezTo>
                    <a:pt x="12" y="37"/>
                    <a:pt x="7" y="48"/>
                    <a:pt x="5" y="61"/>
                  </a:cubicBezTo>
                  <a:cubicBezTo>
                    <a:pt x="5" y="64"/>
                    <a:pt x="4" y="68"/>
                    <a:pt x="3" y="71"/>
                  </a:cubicBezTo>
                  <a:cubicBezTo>
                    <a:pt x="3" y="72"/>
                    <a:pt x="3" y="74"/>
                    <a:pt x="2" y="75"/>
                  </a:cubicBezTo>
                  <a:cubicBezTo>
                    <a:pt x="2" y="77"/>
                    <a:pt x="2" y="78"/>
                    <a:pt x="2" y="79"/>
                  </a:cubicBezTo>
                  <a:lnTo>
                    <a:pt x="1" y="100"/>
                  </a:lnTo>
                  <a:cubicBezTo>
                    <a:pt x="2" y="107"/>
                    <a:pt x="3" y="114"/>
                    <a:pt x="6" y="122"/>
                  </a:cubicBezTo>
                  <a:cubicBezTo>
                    <a:pt x="9" y="129"/>
                    <a:pt x="13" y="136"/>
                    <a:pt x="17" y="145"/>
                  </a:cubicBezTo>
                  <a:cubicBezTo>
                    <a:pt x="20" y="155"/>
                    <a:pt x="26" y="163"/>
                    <a:pt x="34" y="171"/>
                  </a:cubicBezTo>
                  <a:cubicBezTo>
                    <a:pt x="42" y="180"/>
                    <a:pt x="50" y="186"/>
                    <a:pt x="62" y="191"/>
                  </a:cubicBezTo>
                  <a:cubicBezTo>
                    <a:pt x="69" y="195"/>
                    <a:pt x="78" y="197"/>
                    <a:pt x="87" y="197"/>
                  </a:cubicBezTo>
                  <a:cubicBezTo>
                    <a:pt x="89" y="197"/>
                    <a:pt x="91" y="197"/>
                    <a:pt x="93" y="197"/>
                  </a:cubicBezTo>
                  <a:cubicBezTo>
                    <a:pt x="95" y="197"/>
                    <a:pt x="98" y="197"/>
                    <a:pt x="100" y="197"/>
                  </a:cubicBezTo>
                  <a:cubicBezTo>
                    <a:pt x="108" y="197"/>
                    <a:pt x="116" y="196"/>
                    <a:pt x="124" y="192"/>
                  </a:cubicBezTo>
                  <a:cubicBezTo>
                    <a:pt x="131" y="188"/>
                    <a:pt x="137" y="185"/>
                    <a:pt x="143" y="182"/>
                  </a:cubicBezTo>
                  <a:cubicBezTo>
                    <a:pt x="155" y="173"/>
                    <a:pt x="164" y="161"/>
                    <a:pt x="170" y="148"/>
                  </a:cubicBezTo>
                  <a:cubicBezTo>
                    <a:pt x="173" y="140"/>
                    <a:pt x="175" y="133"/>
                    <a:pt x="177" y="127"/>
                  </a:cubicBezTo>
                  <a:cubicBezTo>
                    <a:pt x="179" y="112"/>
                    <a:pt x="178" y="98"/>
                    <a:pt x="173" y="85"/>
                  </a:cubicBezTo>
                  <a:cubicBezTo>
                    <a:pt x="167" y="73"/>
                    <a:pt x="162" y="63"/>
                    <a:pt x="157" y="52"/>
                  </a:cubicBezTo>
                  <a:cubicBezTo>
                    <a:pt x="153" y="42"/>
                    <a:pt x="145" y="34"/>
                    <a:pt x="136" y="27"/>
                  </a:cubicBezTo>
                  <a:cubicBezTo>
                    <a:pt x="131" y="21"/>
                    <a:pt x="124" y="18"/>
                    <a:pt x="116" y="15"/>
                  </a:cubicBezTo>
                  <a:cubicBezTo>
                    <a:pt x="116" y="15"/>
                    <a:pt x="115" y="14"/>
                    <a:pt x="115" y="14"/>
                  </a:cubicBezTo>
                  <a:cubicBezTo>
                    <a:pt x="113" y="13"/>
                    <a:pt x="112" y="13"/>
                    <a:pt x="111" y="12"/>
                  </a:cubicBezTo>
                  <a:cubicBezTo>
                    <a:pt x="108" y="10"/>
                    <a:pt x="104" y="8"/>
                    <a:pt x="102" y="6"/>
                  </a:cubicBezTo>
                  <a:cubicBezTo>
                    <a:pt x="93" y="3"/>
                    <a:pt x="8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2"/>
            <p:cNvSpPr/>
            <p:nvPr/>
          </p:nvSpPr>
          <p:spPr>
            <a:xfrm>
              <a:off x="5811631" y="-928427"/>
              <a:ext cx="18495" cy="22686"/>
            </a:xfrm>
            <a:custGeom>
              <a:rect b="b" l="l" r="r" t="t"/>
              <a:pathLst>
                <a:path extrusionOk="0" h="341" w="278">
                  <a:moveTo>
                    <a:pt x="106" y="1"/>
                  </a:moveTo>
                  <a:cubicBezTo>
                    <a:pt x="98" y="1"/>
                    <a:pt x="89" y="2"/>
                    <a:pt x="81" y="5"/>
                  </a:cubicBezTo>
                  <a:cubicBezTo>
                    <a:pt x="68" y="7"/>
                    <a:pt x="56" y="12"/>
                    <a:pt x="46" y="21"/>
                  </a:cubicBezTo>
                  <a:cubicBezTo>
                    <a:pt x="25" y="36"/>
                    <a:pt x="6" y="60"/>
                    <a:pt x="5" y="88"/>
                  </a:cubicBezTo>
                  <a:cubicBezTo>
                    <a:pt x="4" y="101"/>
                    <a:pt x="1" y="116"/>
                    <a:pt x="3" y="131"/>
                  </a:cubicBezTo>
                  <a:cubicBezTo>
                    <a:pt x="5" y="148"/>
                    <a:pt x="11" y="162"/>
                    <a:pt x="16" y="179"/>
                  </a:cubicBezTo>
                  <a:cubicBezTo>
                    <a:pt x="20" y="185"/>
                    <a:pt x="21" y="192"/>
                    <a:pt x="24" y="199"/>
                  </a:cubicBezTo>
                  <a:cubicBezTo>
                    <a:pt x="28" y="210"/>
                    <a:pt x="35" y="222"/>
                    <a:pt x="43" y="232"/>
                  </a:cubicBezTo>
                  <a:cubicBezTo>
                    <a:pt x="49" y="247"/>
                    <a:pt x="54" y="261"/>
                    <a:pt x="64" y="274"/>
                  </a:cubicBezTo>
                  <a:cubicBezTo>
                    <a:pt x="67" y="278"/>
                    <a:pt x="70" y="283"/>
                    <a:pt x="73" y="288"/>
                  </a:cubicBezTo>
                  <a:cubicBezTo>
                    <a:pt x="83" y="304"/>
                    <a:pt x="101" y="317"/>
                    <a:pt x="119" y="326"/>
                  </a:cubicBezTo>
                  <a:cubicBezTo>
                    <a:pt x="133" y="335"/>
                    <a:pt x="147" y="341"/>
                    <a:pt x="164" y="341"/>
                  </a:cubicBezTo>
                  <a:cubicBezTo>
                    <a:pt x="165" y="341"/>
                    <a:pt x="166" y="341"/>
                    <a:pt x="168" y="341"/>
                  </a:cubicBezTo>
                  <a:cubicBezTo>
                    <a:pt x="193" y="341"/>
                    <a:pt x="219" y="331"/>
                    <a:pt x="234" y="310"/>
                  </a:cubicBezTo>
                  <a:cubicBezTo>
                    <a:pt x="234" y="308"/>
                    <a:pt x="235" y="307"/>
                    <a:pt x="235" y="306"/>
                  </a:cubicBezTo>
                  <a:cubicBezTo>
                    <a:pt x="239" y="303"/>
                    <a:pt x="245" y="302"/>
                    <a:pt x="248" y="298"/>
                  </a:cubicBezTo>
                  <a:cubicBezTo>
                    <a:pt x="259" y="283"/>
                    <a:pt x="268" y="266"/>
                    <a:pt x="270" y="247"/>
                  </a:cubicBezTo>
                  <a:cubicBezTo>
                    <a:pt x="272" y="240"/>
                    <a:pt x="273" y="235"/>
                    <a:pt x="274" y="229"/>
                  </a:cubicBezTo>
                  <a:cubicBezTo>
                    <a:pt x="275" y="226"/>
                    <a:pt x="275" y="223"/>
                    <a:pt x="276" y="220"/>
                  </a:cubicBezTo>
                  <a:cubicBezTo>
                    <a:pt x="277" y="210"/>
                    <a:pt x="277" y="196"/>
                    <a:pt x="276" y="187"/>
                  </a:cubicBezTo>
                  <a:lnTo>
                    <a:pt x="275" y="182"/>
                  </a:lnTo>
                  <a:cubicBezTo>
                    <a:pt x="272" y="160"/>
                    <a:pt x="266" y="138"/>
                    <a:pt x="258" y="116"/>
                  </a:cubicBezTo>
                  <a:cubicBezTo>
                    <a:pt x="248" y="83"/>
                    <a:pt x="225" y="60"/>
                    <a:pt x="201" y="37"/>
                  </a:cubicBezTo>
                  <a:cubicBezTo>
                    <a:pt x="179" y="16"/>
                    <a:pt x="149" y="4"/>
                    <a:pt x="119" y="2"/>
                  </a:cubicBezTo>
                  <a:cubicBezTo>
                    <a:pt x="115" y="1"/>
                    <a:pt x="11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2"/>
            <p:cNvSpPr/>
            <p:nvPr/>
          </p:nvSpPr>
          <p:spPr>
            <a:xfrm>
              <a:off x="5881418" y="-783396"/>
              <a:ext cx="20490" cy="21688"/>
            </a:xfrm>
            <a:custGeom>
              <a:rect b="b" l="l" r="r" t="t"/>
              <a:pathLst>
                <a:path extrusionOk="0" h="326" w="308">
                  <a:moveTo>
                    <a:pt x="100" y="1"/>
                  </a:moveTo>
                  <a:lnTo>
                    <a:pt x="72" y="7"/>
                  </a:lnTo>
                  <a:lnTo>
                    <a:pt x="47" y="21"/>
                  </a:lnTo>
                  <a:cubicBezTo>
                    <a:pt x="34" y="29"/>
                    <a:pt x="23" y="41"/>
                    <a:pt x="17" y="54"/>
                  </a:cubicBezTo>
                  <a:cubicBezTo>
                    <a:pt x="11" y="63"/>
                    <a:pt x="7" y="71"/>
                    <a:pt x="6" y="81"/>
                  </a:cubicBezTo>
                  <a:cubicBezTo>
                    <a:pt x="2" y="90"/>
                    <a:pt x="0" y="100"/>
                    <a:pt x="2" y="110"/>
                  </a:cubicBezTo>
                  <a:cubicBezTo>
                    <a:pt x="1" y="132"/>
                    <a:pt x="7" y="151"/>
                    <a:pt x="18" y="170"/>
                  </a:cubicBezTo>
                  <a:lnTo>
                    <a:pt x="18" y="170"/>
                  </a:lnTo>
                  <a:cubicBezTo>
                    <a:pt x="19" y="171"/>
                    <a:pt x="19" y="172"/>
                    <a:pt x="19" y="173"/>
                  </a:cubicBezTo>
                  <a:cubicBezTo>
                    <a:pt x="20" y="174"/>
                    <a:pt x="20" y="176"/>
                    <a:pt x="21" y="177"/>
                  </a:cubicBezTo>
                  <a:cubicBezTo>
                    <a:pt x="23" y="179"/>
                    <a:pt x="24" y="181"/>
                    <a:pt x="26" y="183"/>
                  </a:cubicBezTo>
                  <a:lnTo>
                    <a:pt x="26" y="183"/>
                  </a:lnTo>
                  <a:cubicBezTo>
                    <a:pt x="32" y="197"/>
                    <a:pt x="39" y="210"/>
                    <a:pt x="50" y="220"/>
                  </a:cubicBezTo>
                  <a:cubicBezTo>
                    <a:pt x="51" y="220"/>
                    <a:pt x="51" y="221"/>
                    <a:pt x="52" y="221"/>
                  </a:cubicBezTo>
                  <a:cubicBezTo>
                    <a:pt x="59" y="229"/>
                    <a:pt x="66" y="238"/>
                    <a:pt x="73" y="247"/>
                  </a:cubicBezTo>
                  <a:cubicBezTo>
                    <a:pt x="76" y="252"/>
                    <a:pt x="79" y="257"/>
                    <a:pt x="82" y="263"/>
                  </a:cubicBezTo>
                  <a:cubicBezTo>
                    <a:pt x="90" y="274"/>
                    <a:pt x="103" y="284"/>
                    <a:pt x="115" y="295"/>
                  </a:cubicBezTo>
                  <a:cubicBezTo>
                    <a:pt x="116" y="297"/>
                    <a:pt x="118" y="299"/>
                    <a:pt x="120" y="301"/>
                  </a:cubicBezTo>
                  <a:cubicBezTo>
                    <a:pt x="132" y="312"/>
                    <a:pt x="146" y="318"/>
                    <a:pt x="161" y="321"/>
                  </a:cubicBezTo>
                  <a:cubicBezTo>
                    <a:pt x="172" y="324"/>
                    <a:pt x="184" y="326"/>
                    <a:pt x="195" y="326"/>
                  </a:cubicBezTo>
                  <a:cubicBezTo>
                    <a:pt x="208" y="326"/>
                    <a:pt x="221" y="324"/>
                    <a:pt x="233" y="319"/>
                  </a:cubicBezTo>
                  <a:cubicBezTo>
                    <a:pt x="252" y="311"/>
                    <a:pt x="268" y="299"/>
                    <a:pt x="282" y="283"/>
                  </a:cubicBezTo>
                  <a:cubicBezTo>
                    <a:pt x="302" y="260"/>
                    <a:pt x="307" y="229"/>
                    <a:pt x="306" y="199"/>
                  </a:cubicBezTo>
                  <a:cubicBezTo>
                    <a:pt x="306" y="193"/>
                    <a:pt x="306" y="188"/>
                    <a:pt x="305" y="182"/>
                  </a:cubicBezTo>
                  <a:cubicBezTo>
                    <a:pt x="305" y="181"/>
                    <a:pt x="305" y="179"/>
                    <a:pt x="305" y="177"/>
                  </a:cubicBezTo>
                  <a:cubicBezTo>
                    <a:pt x="302" y="166"/>
                    <a:pt x="300" y="157"/>
                    <a:pt x="298" y="146"/>
                  </a:cubicBezTo>
                  <a:cubicBezTo>
                    <a:pt x="292" y="135"/>
                    <a:pt x="285" y="123"/>
                    <a:pt x="280" y="113"/>
                  </a:cubicBezTo>
                  <a:cubicBezTo>
                    <a:pt x="274" y="102"/>
                    <a:pt x="267" y="92"/>
                    <a:pt x="259" y="81"/>
                  </a:cubicBezTo>
                  <a:cubicBezTo>
                    <a:pt x="240" y="56"/>
                    <a:pt x="217" y="31"/>
                    <a:pt x="188" y="19"/>
                  </a:cubicBezTo>
                  <a:cubicBezTo>
                    <a:pt x="169" y="11"/>
                    <a:pt x="148" y="6"/>
                    <a:pt x="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2"/>
            <p:cNvSpPr/>
            <p:nvPr/>
          </p:nvSpPr>
          <p:spPr>
            <a:xfrm>
              <a:off x="5893326" y="-756253"/>
              <a:ext cx="14037" cy="13838"/>
            </a:xfrm>
            <a:custGeom>
              <a:rect b="b" l="l" r="r" t="t"/>
              <a:pathLst>
                <a:path extrusionOk="0" h="208" w="211">
                  <a:moveTo>
                    <a:pt x="105" y="0"/>
                  </a:moveTo>
                  <a:cubicBezTo>
                    <a:pt x="101" y="0"/>
                    <a:pt x="97" y="0"/>
                    <a:pt x="93" y="1"/>
                  </a:cubicBezTo>
                  <a:cubicBezTo>
                    <a:pt x="79" y="2"/>
                    <a:pt x="66" y="6"/>
                    <a:pt x="55" y="14"/>
                  </a:cubicBezTo>
                  <a:cubicBezTo>
                    <a:pt x="51" y="16"/>
                    <a:pt x="46" y="18"/>
                    <a:pt x="43" y="20"/>
                  </a:cubicBezTo>
                  <a:lnTo>
                    <a:pt x="42" y="21"/>
                  </a:lnTo>
                  <a:lnTo>
                    <a:pt x="41" y="22"/>
                  </a:lnTo>
                  <a:cubicBezTo>
                    <a:pt x="29" y="29"/>
                    <a:pt x="15" y="45"/>
                    <a:pt x="10" y="60"/>
                  </a:cubicBezTo>
                  <a:lnTo>
                    <a:pt x="9" y="62"/>
                  </a:lnTo>
                  <a:cubicBezTo>
                    <a:pt x="9" y="62"/>
                    <a:pt x="9" y="63"/>
                    <a:pt x="9" y="63"/>
                  </a:cubicBezTo>
                  <a:cubicBezTo>
                    <a:pt x="6" y="71"/>
                    <a:pt x="4" y="80"/>
                    <a:pt x="1" y="89"/>
                  </a:cubicBezTo>
                  <a:cubicBezTo>
                    <a:pt x="1" y="97"/>
                    <a:pt x="1" y="107"/>
                    <a:pt x="0" y="115"/>
                  </a:cubicBezTo>
                  <a:cubicBezTo>
                    <a:pt x="3" y="123"/>
                    <a:pt x="5" y="132"/>
                    <a:pt x="7" y="141"/>
                  </a:cubicBezTo>
                  <a:cubicBezTo>
                    <a:pt x="11" y="150"/>
                    <a:pt x="15" y="157"/>
                    <a:pt x="20" y="165"/>
                  </a:cubicBezTo>
                  <a:cubicBezTo>
                    <a:pt x="32" y="181"/>
                    <a:pt x="45" y="193"/>
                    <a:pt x="63" y="200"/>
                  </a:cubicBezTo>
                  <a:cubicBezTo>
                    <a:pt x="76" y="205"/>
                    <a:pt x="89" y="208"/>
                    <a:pt x="103" y="208"/>
                  </a:cubicBezTo>
                  <a:cubicBezTo>
                    <a:pt x="107" y="208"/>
                    <a:pt x="111" y="208"/>
                    <a:pt x="116" y="207"/>
                  </a:cubicBezTo>
                  <a:lnTo>
                    <a:pt x="120" y="207"/>
                  </a:lnTo>
                  <a:cubicBezTo>
                    <a:pt x="133" y="206"/>
                    <a:pt x="145" y="202"/>
                    <a:pt x="155" y="195"/>
                  </a:cubicBezTo>
                  <a:cubicBezTo>
                    <a:pt x="168" y="189"/>
                    <a:pt x="178" y="181"/>
                    <a:pt x="187" y="171"/>
                  </a:cubicBezTo>
                  <a:cubicBezTo>
                    <a:pt x="192" y="163"/>
                    <a:pt x="196" y="155"/>
                    <a:pt x="201" y="148"/>
                  </a:cubicBezTo>
                  <a:cubicBezTo>
                    <a:pt x="208" y="131"/>
                    <a:pt x="211" y="114"/>
                    <a:pt x="209" y="97"/>
                  </a:cubicBezTo>
                  <a:cubicBezTo>
                    <a:pt x="209" y="95"/>
                    <a:pt x="208" y="94"/>
                    <a:pt x="208" y="93"/>
                  </a:cubicBezTo>
                  <a:cubicBezTo>
                    <a:pt x="206" y="75"/>
                    <a:pt x="199" y="59"/>
                    <a:pt x="189" y="44"/>
                  </a:cubicBezTo>
                  <a:cubicBezTo>
                    <a:pt x="177" y="28"/>
                    <a:pt x="164" y="17"/>
                    <a:pt x="146" y="9"/>
                  </a:cubicBezTo>
                  <a:cubicBezTo>
                    <a:pt x="142" y="7"/>
                    <a:pt x="137" y="6"/>
                    <a:pt x="132" y="5"/>
                  </a:cubicBezTo>
                  <a:cubicBezTo>
                    <a:pt x="124" y="2"/>
                    <a:pt x="11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2"/>
            <p:cNvSpPr/>
            <p:nvPr/>
          </p:nvSpPr>
          <p:spPr>
            <a:xfrm>
              <a:off x="6067362" y="-845999"/>
              <a:ext cx="17031" cy="19825"/>
            </a:xfrm>
            <a:custGeom>
              <a:rect b="b" l="l" r="r" t="t"/>
              <a:pathLst>
                <a:path extrusionOk="0" h="298" w="256">
                  <a:moveTo>
                    <a:pt x="98" y="1"/>
                  </a:moveTo>
                  <a:cubicBezTo>
                    <a:pt x="90" y="3"/>
                    <a:pt x="81" y="5"/>
                    <a:pt x="71" y="7"/>
                  </a:cubicBezTo>
                  <a:cubicBezTo>
                    <a:pt x="63" y="11"/>
                    <a:pt x="54" y="17"/>
                    <a:pt x="47" y="21"/>
                  </a:cubicBezTo>
                  <a:cubicBezTo>
                    <a:pt x="34" y="29"/>
                    <a:pt x="24" y="40"/>
                    <a:pt x="18" y="53"/>
                  </a:cubicBezTo>
                  <a:cubicBezTo>
                    <a:pt x="11" y="61"/>
                    <a:pt x="8" y="70"/>
                    <a:pt x="6" y="79"/>
                  </a:cubicBezTo>
                  <a:cubicBezTo>
                    <a:pt x="3" y="88"/>
                    <a:pt x="1" y="97"/>
                    <a:pt x="2" y="107"/>
                  </a:cubicBezTo>
                  <a:cubicBezTo>
                    <a:pt x="2" y="110"/>
                    <a:pt x="3" y="114"/>
                    <a:pt x="4" y="117"/>
                  </a:cubicBezTo>
                  <a:cubicBezTo>
                    <a:pt x="2" y="128"/>
                    <a:pt x="1" y="137"/>
                    <a:pt x="2" y="155"/>
                  </a:cubicBezTo>
                  <a:cubicBezTo>
                    <a:pt x="2" y="156"/>
                    <a:pt x="2" y="158"/>
                    <a:pt x="2" y="159"/>
                  </a:cubicBezTo>
                  <a:cubicBezTo>
                    <a:pt x="2" y="166"/>
                    <a:pt x="3" y="173"/>
                    <a:pt x="4" y="179"/>
                  </a:cubicBezTo>
                  <a:cubicBezTo>
                    <a:pt x="6" y="191"/>
                    <a:pt x="9" y="204"/>
                    <a:pt x="12" y="217"/>
                  </a:cubicBezTo>
                  <a:cubicBezTo>
                    <a:pt x="21" y="237"/>
                    <a:pt x="33" y="255"/>
                    <a:pt x="51" y="270"/>
                  </a:cubicBezTo>
                  <a:cubicBezTo>
                    <a:pt x="61" y="276"/>
                    <a:pt x="70" y="281"/>
                    <a:pt x="81" y="288"/>
                  </a:cubicBezTo>
                  <a:cubicBezTo>
                    <a:pt x="96" y="294"/>
                    <a:pt x="115" y="298"/>
                    <a:pt x="133" y="298"/>
                  </a:cubicBezTo>
                  <a:cubicBezTo>
                    <a:pt x="136" y="298"/>
                    <a:pt x="140" y="298"/>
                    <a:pt x="143" y="297"/>
                  </a:cubicBezTo>
                  <a:cubicBezTo>
                    <a:pt x="155" y="295"/>
                    <a:pt x="165" y="293"/>
                    <a:pt x="175" y="290"/>
                  </a:cubicBezTo>
                  <a:cubicBezTo>
                    <a:pt x="184" y="286"/>
                    <a:pt x="194" y="281"/>
                    <a:pt x="202" y="275"/>
                  </a:cubicBezTo>
                  <a:cubicBezTo>
                    <a:pt x="213" y="267"/>
                    <a:pt x="219" y="261"/>
                    <a:pt x="224" y="254"/>
                  </a:cubicBezTo>
                  <a:cubicBezTo>
                    <a:pt x="224" y="253"/>
                    <a:pt x="225" y="252"/>
                    <a:pt x="225" y="251"/>
                  </a:cubicBezTo>
                  <a:cubicBezTo>
                    <a:pt x="232" y="244"/>
                    <a:pt x="237" y="235"/>
                    <a:pt x="244" y="222"/>
                  </a:cubicBezTo>
                  <a:cubicBezTo>
                    <a:pt x="247" y="211"/>
                    <a:pt x="250" y="201"/>
                    <a:pt x="253" y="190"/>
                  </a:cubicBezTo>
                  <a:cubicBezTo>
                    <a:pt x="255" y="175"/>
                    <a:pt x="254" y="161"/>
                    <a:pt x="250" y="147"/>
                  </a:cubicBezTo>
                  <a:lnTo>
                    <a:pt x="250" y="147"/>
                  </a:lnTo>
                  <a:cubicBezTo>
                    <a:pt x="250" y="146"/>
                    <a:pt x="250" y="144"/>
                    <a:pt x="250" y="143"/>
                  </a:cubicBezTo>
                  <a:lnTo>
                    <a:pt x="250" y="142"/>
                  </a:lnTo>
                  <a:cubicBezTo>
                    <a:pt x="249" y="138"/>
                    <a:pt x="248" y="135"/>
                    <a:pt x="248" y="131"/>
                  </a:cubicBezTo>
                  <a:cubicBezTo>
                    <a:pt x="247" y="129"/>
                    <a:pt x="247" y="128"/>
                    <a:pt x="247" y="126"/>
                  </a:cubicBezTo>
                  <a:cubicBezTo>
                    <a:pt x="245" y="105"/>
                    <a:pt x="236" y="85"/>
                    <a:pt x="224" y="67"/>
                  </a:cubicBezTo>
                  <a:lnTo>
                    <a:pt x="223" y="65"/>
                  </a:lnTo>
                  <a:cubicBezTo>
                    <a:pt x="222" y="63"/>
                    <a:pt x="221" y="61"/>
                    <a:pt x="219" y="59"/>
                  </a:cubicBezTo>
                  <a:cubicBezTo>
                    <a:pt x="205" y="38"/>
                    <a:pt x="186" y="22"/>
                    <a:pt x="164" y="11"/>
                  </a:cubicBezTo>
                  <a:cubicBezTo>
                    <a:pt x="153" y="6"/>
                    <a:pt x="139" y="2"/>
                    <a:pt x="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2"/>
            <p:cNvSpPr/>
            <p:nvPr/>
          </p:nvSpPr>
          <p:spPr>
            <a:xfrm>
              <a:off x="5990457" y="-1034205"/>
              <a:ext cx="25680" cy="23085"/>
            </a:xfrm>
            <a:custGeom>
              <a:rect b="b" l="l" r="r" t="t"/>
              <a:pathLst>
                <a:path extrusionOk="0" h="347" w="386">
                  <a:moveTo>
                    <a:pt x="97" y="0"/>
                  </a:moveTo>
                  <a:cubicBezTo>
                    <a:pt x="86" y="0"/>
                    <a:pt x="76" y="2"/>
                    <a:pt x="66" y="6"/>
                  </a:cubicBezTo>
                  <a:cubicBezTo>
                    <a:pt x="42" y="17"/>
                    <a:pt x="22" y="33"/>
                    <a:pt x="12" y="59"/>
                  </a:cubicBezTo>
                  <a:cubicBezTo>
                    <a:pt x="8" y="70"/>
                    <a:pt x="4" y="83"/>
                    <a:pt x="3" y="95"/>
                  </a:cubicBezTo>
                  <a:cubicBezTo>
                    <a:pt x="0" y="133"/>
                    <a:pt x="10" y="155"/>
                    <a:pt x="28" y="185"/>
                  </a:cubicBezTo>
                  <a:cubicBezTo>
                    <a:pt x="38" y="204"/>
                    <a:pt x="47" y="214"/>
                    <a:pt x="64" y="231"/>
                  </a:cubicBezTo>
                  <a:cubicBezTo>
                    <a:pt x="72" y="240"/>
                    <a:pt x="80" y="247"/>
                    <a:pt x="88" y="255"/>
                  </a:cubicBezTo>
                  <a:cubicBezTo>
                    <a:pt x="96" y="264"/>
                    <a:pt x="104" y="271"/>
                    <a:pt x="112" y="279"/>
                  </a:cubicBezTo>
                  <a:cubicBezTo>
                    <a:pt x="121" y="287"/>
                    <a:pt x="130" y="293"/>
                    <a:pt x="140" y="299"/>
                  </a:cubicBezTo>
                  <a:cubicBezTo>
                    <a:pt x="156" y="311"/>
                    <a:pt x="174" y="325"/>
                    <a:pt x="194" y="334"/>
                  </a:cubicBezTo>
                  <a:cubicBezTo>
                    <a:pt x="212" y="342"/>
                    <a:pt x="231" y="346"/>
                    <a:pt x="250" y="346"/>
                  </a:cubicBezTo>
                  <a:cubicBezTo>
                    <a:pt x="259" y="346"/>
                    <a:pt x="268" y="345"/>
                    <a:pt x="278" y="343"/>
                  </a:cubicBezTo>
                  <a:cubicBezTo>
                    <a:pt x="308" y="338"/>
                    <a:pt x="339" y="326"/>
                    <a:pt x="357" y="300"/>
                  </a:cubicBezTo>
                  <a:cubicBezTo>
                    <a:pt x="375" y="275"/>
                    <a:pt x="386" y="246"/>
                    <a:pt x="382" y="213"/>
                  </a:cubicBezTo>
                  <a:cubicBezTo>
                    <a:pt x="380" y="193"/>
                    <a:pt x="375" y="173"/>
                    <a:pt x="365" y="153"/>
                  </a:cubicBezTo>
                  <a:cubicBezTo>
                    <a:pt x="353" y="132"/>
                    <a:pt x="336" y="115"/>
                    <a:pt x="318" y="100"/>
                  </a:cubicBezTo>
                  <a:cubicBezTo>
                    <a:pt x="296" y="83"/>
                    <a:pt x="274" y="67"/>
                    <a:pt x="249" y="53"/>
                  </a:cubicBezTo>
                  <a:cubicBezTo>
                    <a:pt x="234" y="45"/>
                    <a:pt x="218" y="37"/>
                    <a:pt x="202" y="28"/>
                  </a:cubicBezTo>
                  <a:cubicBezTo>
                    <a:pt x="183" y="17"/>
                    <a:pt x="160" y="13"/>
                    <a:pt x="137" y="7"/>
                  </a:cubicBezTo>
                  <a:lnTo>
                    <a:pt x="137" y="7"/>
                  </a:lnTo>
                  <a:cubicBezTo>
                    <a:pt x="137" y="7"/>
                    <a:pt x="138" y="7"/>
                    <a:pt x="138" y="7"/>
                  </a:cubicBezTo>
                  <a:lnTo>
                    <a:pt x="133" y="6"/>
                  </a:lnTo>
                  <a:lnTo>
                    <a:pt x="133" y="6"/>
                  </a:lnTo>
                  <a:cubicBezTo>
                    <a:pt x="135" y="7"/>
                    <a:pt x="136" y="7"/>
                    <a:pt x="137" y="7"/>
                  </a:cubicBezTo>
                  <a:lnTo>
                    <a:pt x="137" y="7"/>
                  </a:lnTo>
                  <a:cubicBezTo>
                    <a:pt x="136" y="7"/>
                    <a:pt x="134" y="7"/>
                    <a:pt x="133" y="6"/>
                  </a:cubicBezTo>
                  <a:lnTo>
                    <a:pt x="133" y="6"/>
                  </a:lnTo>
                  <a:cubicBezTo>
                    <a:pt x="133" y="6"/>
                    <a:pt x="133" y="6"/>
                    <a:pt x="133" y="6"/>
                  </a:cubicBezTo>
                  <a:cubicBezTo>
                    <a:pt x="131" y="6"/>
                    <a:pt x="128" y="5"/>
                    <a:pt x="125" y="4"/>
                  </a:cubicBezTo>
                  <a:lnTo>
                    <a:pt x="125" y="4"/>
                  </a:lnTo>
                  <a:cubicBezTo>
                    <a:pt x="117" y="2"/>
                    <a:pt x="107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2"/>
            <p:cNvSpPr/>
            <p:nvPr/>
          </p:nvSpPr>
          <p:spPr>
            <a:xfrm>
              <a:off x="6153782" y="-859437"/>
              <a:ext cx="44573" cy="42445"/>
            </a:xfrm>
            <a:custGeom>
              <a:rect b="b" l="l" r="r" t="t"/>
              <a:pathLst>
                <a:path extrusionOk="0" h="638" w="670">
                  <a:moveTo>
                    <a:pt x="442" y="0"/>
                  </a:moveTo>
                  <a:cubicBezTo>
                    <a:pt x="415" y="0"/>
                    <a:pt x="388" y="5"/>
                    <a:pt x="362" y="14"/>
                  </a:cubicBezTo>
                  <a:cubicBezTo>
                    <a:pt x="347" y="19"/>
                    <a:pt x="334" y="24"/>
                    <a:pt x="320" y="31"/>
                  </a:cubicBezTo>
                  <a:cubicBezTo>
                    <a:pt x="292" y="46"/>
                    <a:pt x="263" y="60"/>
                    <a:pt x="237" y="78"/>
                  </a:cubicBezTo>
                  <a:cubicBezTo>
                    <a:pt x="212" y="96"/>
                    <a:pt x="190" y="119"/>
                    <a:pt x="168" y="140"/>
                  </a:cubicBezTo>
                  <a:cubicBezTo>
                    <a:pt x="164" y="144"/>
                    <a:pt x="159" y="150"/>
                    <a:pt x="155" y="155"/>
                  </a:cubicBezTo>
                  <a:cubicBezTo>
                    <a:pt x="147" y="161"/>
                    <a:pt x="142" y="169"/>
                    <a:pt x="139" y="179"/>
                  </a:cubicBezTo>
                  <a:cubicBezTo>
                    <a:pt x="138" y="181"/>
                    <a:pt x="136" y="183"/>
                    <a:pt x="135" y="185"/>
                  </a:cubicBezTo>
                  <a:cubicBezTo>
                    <a:pt x="103" y="204"/>
                    <a:pt x="78" y="230"/>
                    <a:pt x="53" y="256"/>
                  </a:cubicBezTo>
                  <a:cubicBezTo>
                    <a:pt x="43" y="274"/>
                    <a:pt x="31" y="292"/>
                    <a:pt x="21" y="310"/>
                  </a:cubicBezTo>
                  <a:cubicBezTo>
                    <a:pt x="7" y="338"/>
                    <a:pt x="2" y="368"/>
                    <a:pt x="4" y="399"/>
                  </a:cubicBezTo>
                  <a:cubicBezTo>
                    <a:pt x="1" y="419"/>
                    <a:pt x="3" y="438"/>
                    <a:pt x="10" y="458"/>
                  </a:cubicBezTo>
                  <a:cubicBezTo>
                    <a:pt x="14" y="489"/>
                    <a:pt x="27" y="516"/>
                    <a:pt x="46" y="541"/>
                  </a:cubicBezTo>
                  <a:cubicBezTo>
                    <a:pt x="72" y="573"/>
                    <a:pt x="105" y="601"/>
                    <a:pt x="143" y="618"/>
                  </a:cubicBezTo>
                  <a:cubicBezTo>
                    <a:pt x="169" y="630"/>
                    <a:pt x="194" y="637"/>
                    <a:pt x="221" y="637"/>
                  </a:cubicBezTo>
                  <a:cubicBezTo>
                    <a:pt x="224" y="637"/>
                    <a:pt x="228" y="637"/>
                    <a:pt x="232" y="636"/>
                  </a:cubicBezTo>
                  <a:cubicBezTo>
                    <a:pt x="239" y="637"/>
                    <a:pt x="245" y="637"/>
                    <a:pt x="251" y="637"/>
                  </a:cubicBezTo>
                  <a:cubicBezTo>
                    <a:pt x="275" y="637"/>
                    <a:pt x="298" y="633"/>
                    <a:pt x="321" y="623"/>
                  </a:cubicBezTo>
                  <a:cubicBezTo>
                    <a:pt x="363" y="611"/>
                    <a:pt x="401" y="589"/>
                    <a:pt x="439" y="567"/>
                  </a:cubicBezTo>
                  <a:cubicBezTo>
                    <a:pt x="471" y="550"/>
                    <a:pt x="496" y="527"/>
                    <a:pt x="522" y="502"/>
                  </a:cubicBezTo>
                  <a:cubicBezTo>
                    <a:pt x="547" y="478"/>
                    <a:pt x="571" y="455"/>
                    <a:pt x="590" y="426"/>
                  </a:cubicBezTo>
                  <a:cubicBezTo>
                    <a:pt x="604" y="404"/>
                    <a:pt x="617" y="382"/>
                    <a:pt x="630" y="360"/>
                  </a:cubicBezTo>
                  <a:cubicBezTo>
                    <a:pt x="637" y="346"/>
                    <a:pt x="640" y="333"/>
                    <a:pt x="644" y="317"/>
                  </a:cubicBezTo>
                  <a:cubicBezTo>
                    <a:pt x="651" y="296"/>
                    <a:pt x="657" y="275"/>
                    <a:pt x="660" y="252"/>
                  </a:cubicBezTo>
                  <a:cubicBezTo>
                    <a:pt x="670" y="175"/>
                    <a:pt x="641" y="97"/>
                    <a:pt x="580" y="48"/>
                  </a:cubicBezTo>
                  <a:cubicBezTo>
                    <a:pt x="539" y="16"/>
                    <a:pt x="491" y="0"/>
                    <a:pt x="442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2"/>
            <p:cNvSpPr/>
            <p:nvPr/>
          </p:nvSpPr>
          <p:spPr>
            <a:xfrm>
              <a:off x="6072884" y="-737492"/>
              <a:ext cx="32798" cy="31002"/>
            </a:xfrm>
            <a:custGeom>
              <a:rect b="b" l="l" r="r" t="t"/>
              <a:pathLst>
                <a:path extrusionOk="0" h="466" w="493">
                  <a:moveTo>
                    <a:pt x="239" y="0"/>
                  </a:moveTo>
                  <a:cubicBezTo>
                    <a:pt x="231" y="0"/>
                    <a:pt x="221" y="1"/>
                    <a:pt x="209" y="3"/>
                  </a:cubicBezTo>
                  <a:cubicBezTo>
                    <a:pt x="169" y="7"/>
                    <a:pt x="134" y="22"/>
                    <a:pt x="101" y="45"/>
                  </a:cubicBezTo>
                  <a:cubicBezTo>
                    <a:pt x="99" y="46"/>
                    <a:pt x="68" y="74"/>
                    <a:pt x="54" y="90"/>
                  </a:cubicBezTo>
                  <a:cubicBezTo>
                    <a:pt x="33" y="114"/>
                    <a:pt x="21" y="140"/>
                    <a:pt x="14" y="170"/>
                  </a:cubicBezTo>
                  <a:cubicBezTo>
                    <a:pt x="4" y="198"/>
                    <a:pt x="1" y="227"/>
                    <a:pt x="5" y="257"/>
                  </a:cubicBezTo>
                  <a:cubicBezTo>
                    <a:pt x="9" y="276"/>
                    <a:pt x="14" y="295"/>
                    <a:pt x="18" y="314"/>
                  </a:cubicBezTo>
                  <a:cubicBezTo>
                    <a:pt x="33" y="351"/>
                    <a:pt x="57" y="384"/>
                    <a:pt x="89" y="410"/>
                  </a:cubicBezTo>
                  <a:cubicBezTo>
                    <a:pt x="124" y="437"/>
                    <a:pt x="162" y="456"/>
                    <a:pt x="207" y="463"/>
                  </a:cubicBezTo>
                  <a:cubicBezTo>
                    <a:pt x="217" y="465"/>
                    <a:pt x="228" y="465"/>
                    <a:pt x="240" y="465"/>
                  </a:cubicBezTo>
                  <a:cubicBezTo>
                    <a:pt x="272" y="465"/>
                    <a:pt x="308" y="460"/>
                    <a:pt x="333" y="449"/>
                  </a:cubicBezTo>
                  <a:cubicBezTo>
                    <a:pt x="372" y="434"/>
                    <a:pt x="405" y="411"/>
                    <a:pt x="431" y="378"/>
                  </a:cubicBezTo>
                  <a:cubicBezTo>
                    <a:pt x="456" y="346"/>
                    <a:pt x="473" y="309"/>
                    <a:pt x="479" y="267"/>
                  </a:cubicBezTo>
                  <a:cubicBezTo>
                    <a:pt x="493" y="166"/>
                    <a:pt x="446" y="84"/>
                    <a:pt x="341" y="23"/>
                  </a:cubicBezTo>
                  <a:cubicBezTo>
                    <a:pt x="333" y="18"/>
                    <a:pt x="299" y="8"/>
                    <a:pt x="278" y="5"/>
                  </a:cubicBezTo>
                  <a:lnTo>
                    <a:pt x="273" y="5"/>
                  </a:lnTo>
                  <a:cubicBezTo>
                    <a:pt x="261" y="2"/>
                    <a:pt x="252" y="0"/>
                    <a:pt x="239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2"/>
            <p:cNvSpPr/>
            <p:nvPr/>
          </p:nvSpPr>
          <p:spPr>
            <a:xfrm>
              <a:off x="5715099" y="-1233456"/>
              <a:ext cx="55817" cy="45904"/>
            </a:xfrm>
            <a:custGeom>
              <a:rect b="b" l="l" r="r" t="t"/>
              <a:pathLst>
                <a:path extrusionOk="0" h="690" w="839">
                  <a:moveTo>
                    <a:pt x="622" y="1"/>
                  </a:moveTo>
                  <a:cubicBezTo>
                    <a:pt x="593" y="1"/>
                    <a:pt x="563" y="7"/>
                    <a:pt x="532" y="18"/>
                  </a:cubicBezTo>
                  <a:cubicBezTo>
                    <a:pt x="509" y="27"/>
                    <a:pt x="487" y="35"/>
                    <a:pt x="465" y="43"/>
                  </a:cubicBezTo>
                  <a:cubicBezTo>
                    <a:pt x="405" y="67"/>
                    <a:pt x="346" y="92"/>
                    <a:pt x="292" y="127"/>
                  </a:cubicBezTo>
                  <a:cubicBezTo>
                    <a:pt x="251" y="153"/>
                    <a:pt x="213" y="182"/>
                    <a:pt x="174" y="210"/>
                  </a:cubicBezTo>
                  <a:cubicBezTo>
                    <a:pt x="155" y="225"/>
                    <a:pt x="135" y="239"/>
                    <a:pt x="117" y="255"/>
                  </a:cubicBezTo>
                  <a:cubicBezTo>
                    <a:pt x="82" y="285"/>
                    <a:pt x="50" y="316"/>
                    <a:pt x="32" y="361"/>
                  </a:cubicBezTo>
                  <a:cubicBezTo>
                    <a:pt x="20" y="387"/>
                    <a:pt x="16" y="414"/>
                    <a:pt x="11" y="442"/>
                  </a:cubicBezTo>
                  <a:cubicBezTo>
                    <a:pt x="0" y="509"/>
                    <a:pt x="24" y="573"/>
                    <a:pt x="69" y="621"/>
                  </a:cubicBezTo>
                  <a:cubicBezTo>
                    <a:pt x="119" y="675"/>
                    <a:pt x="177" y="689"/>
                    <a:pt x="248" y="689"/>
                  </a:cubicBezTo>
                  <a:cubicBezTo>
                    <a:pt x="305" y="688"/>
                    <a:pt x="358" y="668"/>
                    <a:pt x="403" y="634"/>
                  </a:cubicBezTo>
                  <a:cubicBezTo>
                    <a:pt x="422" y="619"/>
                    <a:pt x="440" y="602"/>
                    <a:pt x="459" y="588"/>
                  </a:cubicBezTo>
                  <a:cubicBezTo>
                    <a:pt x="494" y="561"/>
                    <a:pt x="530" y="533"/>
                    <a:pt x="566" y="508"/>
                  </a:cubicBezTo>
                  <a:cubicBezTo>
                    <a:pt x="603" y="482"/>
                    <a:pt x="634" y="450"/>
                    <a:pt x="668" y="420"/>
                  </a:cubicBezTo>
                  <a:cubicBezTo>
                    <a:pt x="687" y="405"/>
                    <a:pt x="704" y="390"/>
                    <a:pt x="723" y="374"/>
                  </a:cubicBezTo>
                  <a:cubicBezTo>
                    <a:pt x="743" y="360"/>
                    <a:pt x="763" y="345"/>
                    <a:pt x="779" y="325"/>
                  </a:cubicBezTo>
                  <a:cubicBezTo>
                    <a:pt x="806" y="292"/>
                    <a:pt x="815" y="257"/>
                    <a:pt x="823" y="216"/>
                  </a:cubicBezTo>
                  <a:cubicBezTo>
                    <a:pt x="838" y="138"/>
                    <a:pt x="786" y="50"/>
                    <a:pt x="714" y="19"/>
                  </a:cubicBezTo>
                  <a:cubicBezTo>
                    <a:pt x="682" y="7"/>
                    <a:pt x="652" y="1"/>
                    <a:pt x="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2"/>
            <p:cNvSpPr/>
            <p:nvPr/>
          </p:nvSpPr>
          <p:spPr>
            <a:xfrm>
              <a:off x="5954598" y="-774282"/>
              <a:ext cx="35991" cy="31334"/>
            </a:xfrm>
            <a:custGeom>
              <a:rect b="b" l="l" r="r" t="t"/>
              <a:pathLst>
                <a:path extrusionOk="0" h="471" w="541">
                  <a:moveTo>
                    <a:pt x="173" y="0"/>
                  </a:moveTo>
                  <a:cubicBezTo>
                    <a:pt x="152" y="0"/>
                    <a:pt x="132" y="4"/>
                    <a:pt x="111" y="11"/>
                  </a:cubicBezTo>
                  <a:cubicBezTo>
                    <a:pt x="89" y="19"/>
                    <a:pt x="72" y="31"/>
                    <a:pt x="56" y="48"/>
                  </a:cubicBezTo>
                  <a:cubicBezTo>
                    <a:pt x="38" y="63"/>
                    <a:pt x="25" y="81"/>
                    <a:pt x="16" y="102"/>
                  </a:cubicBezTo>
                  <a:cubicBezTo>
                    <a:pt x="5" y="131"/>
                    <a:pt x="0" y="159"/>
                    <a:pt x="4" y="189"/>
                  </a:cubicBezTo>
                  <a:cubicBezTo>
                    <a:pt x="8" y="219"/>
                    <a:pt x="14" y="247"/>
                    <a:pt x="22" y="275"/>
                  </a:cubicBezTo>
                  <a:cubicBezTo>
                    <a:pt x="26" y="283"/>
                    <a:pt x="28" y="290"/>
                    <a:pt x="31" y="296"/>
                  </a:cubicBezTo>
                  <a:cubicBezTo>
                    <a:pt x="40" y="324"/>
                    <a:pt x="56" y="347"/>
                    <a:pt x="78" y="366"/>
                  </a:cubicBezTo>
                  <a:cubicBezTo>
                    <a:pt x="84" y="375"/>
                    <a:pt x="93" y="383"/>
                    <a:pt x="100" y="390"/>
                  </a:cubicBezTo>
                  <a:cubicBezTo>
                    <a:pt x="104" y="393"/>
                    <a:pt x="108" y="396"/>
                    <a:pt x="111" y="399"/>
                  </a:cubicBezTo>
                  <a:cubicBezTo>
                    <a:pt x="141" y="416"/>
                    <a:pt x="172" y="437"/>
                    <a:pt x="205" y="451"/>
                  </a:cubicBezTo>
                  <a:cubicBezTo>
                    <a:pt x="233" y="462"/>
                    <a:pt x="265" y="470"/>
                    <a:pt x="296" y="470"/>
                  </a:cubicBezTo>
                  <a:cubicBezTo>
                    <a:pt x="305" y="470"/>
                    <a:pt x="314" y="469"/>
                    <a:pt x="323" y="468"/>
                  </a:cubicBezTo>
                  <a:cubicBezTo>
                    <a:pt x="344" y="465"/>
                    <a:pt x="369" y="457"/>
                    <a:pt x="385" y="453"/>
                  </a:cubicBezTo>
                  <a:cubicBezTo>
                    <a:pt x="410" y="447"/>
                    <a:pt x="432" y="437"/>
                    <a:pt x="452" y="421"/>
                  </a:cubicBezTo>
                  <a:cubicBezTo>
                    <a:pt x="492" y="386"/>
                    <a:pt x="529" y="339"/>
                    <a:pt x="535" y="284"/>
                  </a:cubicBezTo>
                  <a:cubicBezTo>
                    <a:pt x="541" y="231"/>
                    <a:pt x="531" y="175"/>
                    <a:pt x="499" y="132"/>
                  </a:cubicBezTo>
                  <a:cubicBezTo>
                    <a:pt x="480" y="109"/>
                    <a:pt x="459" y="90"/>
                    <a:pt x="435" y="72"/>
                  </a:cubicBezTo>
                  <a:cubicBezTo>
                    <a:pt x="402" y="49"/>
                    <a:pt x="367" y="33"/>
                    <a:pt x="328" y="26"/>
                  </a:cubicBezTo>
                  <a:lnTo>
                    <a:pt x="327" y="26"/>
                  </a:lnTo>
                  <a:cubicBezTo>
                    <a:pt x="325" y="25"/>
                    <a:pt x="323" y="24"/>
                    <a:pt x="321" y="24"/>
                  </a:cubicBezTo>
                  <a:cubicBezTo>
                    <a:pt x="291" y="12"/>
                    <a:pt x="268" y="8"/>
                    <a:pt x="243" y="7"/>
                  </a:cubicBezTo>
                  <a:cubicBezTo>
                    <a:pt x="229" y="7"/>
                    <a:pt x="213" y="6"/>
                    <a:pt x="198" y="2"/>
                  </a:cubicBezTo>
                  <a:cubicBezTo>
                    <a:pt x="190" y="1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2"/>
            <p:cNvSpPr/>
            <p:nvPr/>
          </p:nvSpPr>
          <p:spPr>
            <a:xfrm>
              <a:off x="5734392" y="-994355"/>
              <a:ext cx="37522" cy="47567"/>
            </a:xfrm>
            <a:custGeom>
              <a:rect b="b" l="l" r="r" t="t"/>
              <a:pathLst>
                <a:path extrusionOk="0" h="715" w="564">
                  <a:moveTo>
                    <a:pt x="407" y="1"/>
                  </a:moveTo>
                  <a:cubicBezTo>
                    <a:pt x="341" y="1"/>
                    <a:pt x="263" y="35"/>
                    <a:pt x="216" y="67"/>
                  </a:cubicBezTo>
                  <a:cubicBezTo>
                    <a:pt x="186" y="85"/>
                    <a:pt x="156" y="122"/>
                    <a:pt x="131" y="150"/>
                  </a:cubicBezTo>
                  <a:cubicBezTo>
                    <a:pt x="113" y="170"/>
                    <a:pt x="97" y="191"/>
                    <a:pt x="82" y="214"/>
                  </a:cubicBezTo>
                  <a:cubicBezTo>
                    <a:pt x="67" y="236"/>
                    <a:pt x="49" y="259"/>
                    <a:pt x="39" y="283"/>
                  </a:cubicBezTo>
                  <a:cubicBezTo>
                    <a:pt x="27" y="308"/>
                    <a:pt x="22" y="338"/>
                    <a:pt x="16" y="365"/>
                  </a:cubicBezTo>
                  <a:cubicBezTo>
                    <a:pt x="11" y="389"/>
                    <a:pt x="7" y="414"/>
                    <a:pt x="5" y="439"/>
                  </a:cubicBezTo>
                  <a:cubicBezTo>
                    <a:pt x="4" y="451"/>
                    <a:pt x="3" y="463"/>
                    <a:pt x="2" y="475"/>
                  </a:cubicBezTo>
                  <a:cubicBezTo>
                    <a:pt x="0" y="531"/>
                    <a:pt x="8" y="570"/>
                    <a:pt x="36" y="617"/>
                  </a:cubicBezTo>
                  <a:cubicBezTo>
                    <a:pt x="46" y="634"/>
                    <a:pt x="58" y="650"/>
                    <a:pt x="69" y="664"/>
                  </a:cubicBezTo>
                  <a:cubicBezTo>
                    <a:pt x="92" y="694"/>
                    <a:pt x="133" y="715"/>
                    <a:pt x="172" y="715"/>
                  </a:cubicBezTo>
                  <a:cubicBezTo>
                    <a:pt x="195" y="715"/>
                    <a:pt x="217" y="708"/>
                    <a:pt x="236" y="691"/>
                  </a:cubicBezTo>
                  <a:cubicBezTo>
                    <a:pt x="261" y="668"/>
                    <a:pt x="292" y="651"/>
                    <a:pt x="314" y="624"/>
                  </a:cubicBezTo>
                  <a:cubicBezTo>
                    <a:pt x="336" y="596"/>
                    <a:pt x="352" y="563"/>
                    <a:pt x="368" y="531"/>
                  </a:cubicBezTo>
                  <a:cubicBezTo>
                    <a:pt x="390" y="498"/>
                    <a:pt x="413" y="465"/>
                    <a:pt x="428" y="428"/>
                  </a:cubicBezTo>
                  <a:cubicBezTo>
                    <a:pt x="440" y="401"/>
                    <a:pt x="453" y="375"/>
                    <a:pt x="467" y="350"/>
                  </a:cubicBezTo>
                  <a:cubicBezTo>
                    <a:pt x="479" y="332"/>
                    <a:pt x="492" y="315"/>
                    <a:pt x="500" y="296"/>
                  </a:cubicBezTo>
                  <a:cubicBezTo>
                    <a:pt x="508" y="279"/>
                    <a:pt x="512" y="260"/>
                    <a:pt x="519" y="243"/>
                  </a:cubicBezTo>
                  <a:cubicBezTo>
                    <a:pt x="528" y="224"/>
                    <a:pt x="537" y="206"/>
                    <a:pt x="543" y="185"/>
                  </a:cubicBezTo>
                  <a:cubicBezTo>
                    <a:pt x="563" y="114"/>
                    <a:pt x="531" y="47"/>
                    <a:pt x="466" y="13"/>
                  </a:cubicBezTo>
                  <a:cubicBezTo>
                    <a:pt x="448" y="4"/>
                    <a:pt x="428" y="1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2"/>
            <p:cNvSpPr/>
            <p:nvPr/>
          </p:nvSpPr>
          <p:spPr>
            <a:xfrm>
              <a:off x="5893792" y="-1428781"/>
              <a:ext cx="2994" cy="798"/>
            </a:xfrm>
            <a:custGeom>
              <a:rect b="b" l="l" r="r" t="t"/>
              <a:pathLst>
                <a:path extrusionOk="0" h="12" w="45">
                  <a:moveTo>
                    <a:pt x="45" y="1"/>
                  </a:moveTo>
                  <a:lnTo>
                    <a:pt x="45" y="1"/>
                  </a:lnTo>
                  <a:cubicBezTo>
                    <a:pt x="43" y="1"/>
                    <a:pt x="42" y="1"/>
                    <a:pt x="41" y="2"/>
                  </a:cubicBezTo>
                  <a:lnTo>
                    <a:pt x="41" y="2"/>
                  </a:lnTo>
                  <a:cubicBezTo>
                    <a:pt x="42" y="1"/>
                    <a:pt x="43" y="1"/>
                    <a:pt x="45" y="1"/>
                  </a:cubicBezTo>
                  <a:close/>
                  <a:moveTo>
                    <a:pt x="41" y="2"/>
                  </a:moveTo>
                  <a:cubicBezTo>
                    <a:pt x="29" y="4"/>
                    <a:pt x="17" y="7"/>
                    <a:pt x="4" y="10"/>
                  </a:cubicBezTo>
                  <a:lnTo>
                    <a:pt x="4" y="10"/>
                  </a:lnTo>
                  <a:cubicBezTo>
                    <a:pt x="8" y="10"/>
                    <a:pt x="12" y="10"/>
                    <a:pt x="15" y="9"/>
                  </a:cubicBezTo>
                  <a:cubicBezTo>
                    <a:pt x="24" y="6"/>
                    <a:pt x="32" y="4"/>
                    <a:pt x="41" y="2"/>
                  </a:cubicBezTo>
                  <a:close/>
                  <a:moveTo>
                    <a:pt x="4" y="10"/>
                  </a:moveTo>
                  <a:cubicBezTo>
                    <a:pt x="3" y="11"/>
                    <a:pt x="2" y="11"/>
                    <a:pt x="1" y="11"/>
                  </a:cubicBezTo>
                  <a:cubicBezTo>
                    <a:pt x="2" y="11"/>
                    <a:pt x="3" y="11"/>
                    <a:pt x="4" y="1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2"/>
            <p:cNvSpPr/>
            <p:nvPr/>
          </p:nvSpPr>
          <p:spPr>
            <a:xfrm>
              <a:off x="5893592" y="-1428049"/>
              <a:ext cx="266" cy="6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2"/>
            <p:cNvSpPr/>
            <p:nvPr/>
          </p:nvSpPr>
          <p:spPr>
            <a:xfrm>
              <a:off x="5879089" y="-1464839"/>
              <a:ext cx="41247" cy="37122"/>
            </a:xfrm>
            <a:custGeom>
              <a:rect b="b" l="l" r="r" t="t"/>
              <a:pathLst>
                <a:path extrusionOk="0" h="558" w="620">
                  <a:moveTo>
                    <a:pt x="578" y="256"/>
                  </a:moveTo>
                  <a:cubicBezTo>
                    <a:pt x="577" y="256"/>
                    <a:pt x="577" y="256"/>
                    <a:pt x="577" y="257"/>
                  </a:cubicBezTo>
                  <a:lnTo>
                    <a:pt x="577" y="257"/>
                  </a:lnTo>
                  <a:lnTo>
                    <a:pt x="578" y="256"/>
                  </a:lnTo>
                  <a:close/>
                  <a:moveTo>
                    <a:pt x="365" y="1"/>
                  </a:moveTo>
                  <a:cubicBezTo>
                    <a:pt x="327" y="1"/>
                    <a:pt x="291" y="14"/>
                    <a:pt x="256" y="30"/>
                  </a:cubicBezTo>
                  <a:cubicBezTo>
                    <a:pt x="170" y="70"/>
                    <a:pt x="83" y="121"/>
                    <a:pt x="45" y="213"/>
                  </a:cubicBezTo>
                  <a:cubicBezTo>
                    <a:pt x="30" y="249"/>
                    <a:pt x="19" y="286"/>
                    <a:pt x="10" y="323"/>
                  </a:cubicBezTo>
                  <a:cubicBezTo>
                    <a:pt x="1" y="368"/>
                    <a:pt x="15" y="417"/>
                    <a:pt x="33" y="459"/>
                  </a:cubicBezTo>
                  <a:cubicBezTo>
                    <a:pt x="60" y="522"/>
                    <a:pt x="117" y="557"/>
                    <a:pt x="180" y="557"/>
                  </a:cubicBezTo>
                  <a:cubicBezTo>
                    <a:pt x="194" y="557"/>
                    <a:pt x="208" y="556"/>
                    <a:pt x="222" y="552"/>
                  </a:cubicBezTo>
                  <a:cubicBezTo>
                    <a:pt x="257" y="544"/>
                    <a:pt x="290" y="538"/>
                    <a:pt x="320" y="515"/>
                  </a:cubicBezTo>
                  <a:cubicBezTo>
                    <a:pt x="329" y="509"/>
                    <a:pt x="335" y="503"/>
                    <a:pt x="343" y="497"/>
                  </a:cubicBezTo>
                  <a:cubicBezTo>
                    <a:pt x="374" y="474"/>
                    <a:pt x="400" y="460"/>
                    <a:pt x="427" y="429"/>
                  </a:cubicBezTo>
                  <a:cubicBezTo>
                    <a:pt x="450" y="402"/>
                    <a:pt x="470" y="371"/>
                    <a:pt x="496" y="345"/>
                  </a:cubicBezTo>
                  <a:cubicBezTo>
                    <a:pt x="512" y="331"/>
                    <a:pt x="525" y="317"/>
                    <a:pt x="538" y="300"/>
                  </a:cubicBezTo>
                  <a:cubicBezTo>
                    <a:pt x="550" y="285"/>
                    <a:pt x="563" y="270"/>
                    <a:pt x="577" y="257"/>
                  </a:cubicBezTo>
                  <a:lnTo>
                    <a:pt x="577" y="257"/>
                  </a:lnTo>
                  <a:lnTo>
                    <a:pt x="549" y="283"/>
                  </a:lnTo>
                  <a:lnTo>
                    <a:pt x="549" y="283"/>
                  </a:lnTo>
                  <a:cubicBezTo>
                    <a:pt x="577" y="256"/>
                    <a:pt x="599" y="232"/>
                    <a:pt x="609" y="195"/>
                  </a:cubicBezTo>
                  <a:cubicBezTo>
                    <a:pt x="612" y="184"/>
                    <a:pt x="614" y="178"/>
                    <a:pt x="615" y="167"/>
                  </a:cubicBezTo>
                  <a:cubicBezTo>
                    <a:pt x="617" y="150"/>
                    <a:pt x="619" y="137"/>
                    <a:pt x="613" y="120"/>
                  </a:cubicBezTo>
                  <a:cubicBezTo>
                    <a:pt x="608" y="105"/>
                    <a:pt x="601" y="91"/>
                    <a:pt x="592" y="78"/>
                  </a:cubicBezTo>
                  <a:cubicBezTo>
                    <a:pt x="562" y="34"/>
                    <a:pt x="517" y="13"/>
                    <a:pt x="466" y="6"/>
                  </a:cubicBezTo>
                  <a:cubicBezTo>
                    <a:pt x="432" y="1"/>
                    <a:pt x="399" y="2"/>
                    <a:pt x="3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2"/>
            <p:cNvSpPr/>
            <p:nvPr/>
          </p:nvSpPr>
          <p:spPr>
            <a:xfrm>
              <a:off x="5506336" y="-1287210"/>
              <a:ext cx="43709" cy="33330"/>
            </a:xfrm>
            <a:custGeom>
              <a:rect b="b" l="l" r="r" t="t"/>
              <a:pathLst>
                <a:path extrusionOk="0" h="501" w="657">
                  <a:moveTo>
                    <a:pt x="583" y="209"/>
                  </a:moveTo>
                  <a:lnTo>
                    <a:pt x="576" y="221"/>
                  </a:lnTo>
                  <a:lnTo>
                    <a:pt x="576" y="221"/>
                  </a:lnTo>
                  <a:cubicBezTo>
                    <a:pt x="578" y="217"/>
                    <a:pt x="581" y="213"/>
                    <a:pt x="583" y="209"/>
                  </a:cubicBezTo>
                  <a:close/>
                  <a:moveTo>
                    <a:pt x="574" y="224"/>
                  </a:moveTo>
                  <a:lnTo>
                    <a:pt x="563" y="241"/>
                  </a:lnTo>
                  <a:cubicBezTo>
                    <a:pt x="567" y="236"/>
                    <a:pt x="570" y="230"/>
                    <a:pt x="574" y="224"/>
                  </a:cubicBezTo>
                  <a:close/>
                  <a:moveTo>
                    <a:pt x="426" y="1"/>
                  </a:moveTo>
                  <a:cubicBezTo>
                    <a:pt x="397" y="1"/>
                    <a:pt x="369" y="8"/>
                    <a:pt x="341" y="16"/>
                  </a:cubicBezTo>
                  <a:cubicBezTo>
                    <a:pt x="316" y="23"/>
                    <a:pt x="292" y="30"/>
                    <a:pt x="268" y="38"/>
                  </a:cubicBezTo>
                  <a:cubicBezTo>
                    <a:pt x="246" y="46"/>
                    <a:pt x="224" y="55"/>
                    <a:pt x="203" y="64"/>
                  </a:cubicBezTo>
                  <a:cubicBezTo>
                    <a:pt x="172" y="79"/>
                    <a:pt x="142" y="94"/>
                    <a:pt x="117" y="118"/>
                  </a:cubicBezTo>
                  <a:cubicBezTo>
                    <a:pt x="101" y="132"/>
                    <a:pt x="88" y="145"/>
                    <a:pt x="75" y="162"/>
                  </a:cubicBezTo>
                  <a:cubicBezTo>
                    <a:pt x="49" y="195"/>
                    <a:pt x="23" y="231"/>
                    <a:pt x="11" y="273"/>
                  </a:cubicBezTo>
                  <a:cubicBezTo>
                    <a:pt x="0" y="308"/>
                    <a:pt x="1" y="348"/>
                    <a:pt x="10" y="385"/>
                  </a:cubicBezTo>
                  <a:cubicBezTo>
                    <a:pt x="22" y="439"/>
                    <a:pt x="57" y="488"/>
                    <a:pt x="117" y="496"/>
                  </a:cubicBezTo>
                  <a:cubicBezTo>
                    <a:pt x="129" y="497"/>
                    <a:pt x="143" y="498"/>
                    <a:pt x="155" y="500"/>
                  </a:cubicBezTo>
                  <a:cubicBezTo>
                    <a:pt x="163" y="501"/>
                    <a:pt x="170" y="501"/>
                    <a:pt x="177" y="501"/>
                  </a:cubicBezTo>
                  <a:cubicBezTo>
                    <a:pt x="218" y="501"/>
                    <a:pt x="250" y="488"/>
                    <a:pt x="286" y="468"/>
                  </a:cubicBezTo>
                  <a:lnTo>
                    <a:pt x="286" y="468"/>
                  </a:lnTo>
                  <a:lnTo>
                    <a:pt x="281" y="472"/>
                  </a:lnTo>
                  <a:cubicBezTo>
                    <a:pt x="283" y="471"/>
                    <a:pt x="285" y="469"/>
                    <a:pt x="287" y="468"/>
                  </a:cubicBezTo>
                  <a:cubicBezTo>
                    <a:pt x="290" y="466"/>
                    <a:pt x="292" y="466"/>
                    <a:pt x="296" y="465"/>
                  </a:cubicBezTo>
                  <a:cubicBezTo>
                    <a:pt x="299" y="463"/>
                    <a:pt x="303" y="461"/>
                    <a:pt x="306" y="459"/>
                  </a:cubicBezTo>
                  <a:cubicBezTo>
                    <a:pt x="335" y="443"/>
                    <a:pt x="365" y="429"/>
                    <a:pt x="390" y="406"/>
                  </a:cubicBezTo>
                  <a:cubicBezTo>
                    <a:pt x="401" y="394"/>
                    <a:pt x="414" y="383"/>
                    <a:pt x="425" y="370"/>
                  </a:cubicBezTo>
                  <a:cubicBezTo>
                    <a:pt x="443" y="353"/>
                    <a:pt x="462" y="337"/>
                    <a:pt x="482" y="322"/>
                  </a:cubicBezTo>
                  <a:cubicBezTo>
                    <a:pt x="492" y="314"/>
                    <a:pt x="505" y="305"/>
                    <a:pt x="515" y="297"/>
                  </a:cubicBezTo>
                  <a:cubicBezTo>
                    <a:pt x="543" y="276"/>
                    <a:pt x="558" y="251"/>
                    <a:pt x="574" y="223"/>
                  </a:cubicBezTo>
                  <a:lnTo>
                    <a:pt x="574" y="223"/>
                  </a:lnTo>
                  <a:cubicBezTo>
                    <a:pt x="592" y="196"/>
                    <a:pt x="611" y="170"/>
                    <a:pt x="632" y="146"/>
                  </a:cubicBezTo>
                  <a:cubicBezTo>
                    <a:pt x="657" y="118"/>
                    <a:pt x="642" y="76"/>
                    <a:pt x="611" y="60"/>
                  </a:cubicBezTo>
                  <a:cubicBezTo>
                    <a:pt x="572" y="41"/>
                    <a:pt x="532" y="26"/>
                    <a:pt x="490" y="14"/>
                  </a:cubicBezTo>
                  <a:cubicBezTo>
                    <a:pt x="476" y="10"/>
                    <a:pt x="460" y="4"/>
                    <a:pt x="444" y="2"/>
                  </a:cubicBezTo>
                  <a:cubicBezTo>
                    <a:pt x="438" y="1"/>
                    <a:pt x="432" y="1"/>
                    <a:pt x="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2"/>
            <p:cNvSpPr/>
            <p:nvPr/>
          </p:nvSpPr>
          <p:spPr>
            <a:xfrm>
              <a:off x="5470078" y="-1037332"/>
              <a:ext cx="39318" cy="66594"/>
            </a:xfrm>
            <a:custGeom>
              <a:rect b="b" l="l" r="r" t="t"/>
              <a:pathLst>
                <a:path extrusionOk="0" h="1001" w="591">
                  <a:moveTo>
                    <a:pt x="359" y="0"/>
                  </a:moveTo>
                  <a:cubicBezTo>
                    <a:pt x="354" y="0"/>
                    <a:pt x="349" y="1"/>
                    <a:pt x="343" y="1"/>
                  </a:cubicBezTo>
                  <a:cubicBezTo>
                    <a:pt x="285" y="5"/>
                    <a:pt x="238" y="41"/>
                    <a:pt x="199" y="80"/>
                  </a:cubicBezTo>
                  <a:cubicBezTo>
                    <a:pt x="145" y="137"/>
                    <a:pt x="93" y="200"/>
                    <a:pt x="67" y="274"/>
                  </a:cubicBezTo>
                  <a:cubicBezTo>
                    <a:pt x="41" y="347"/>
                    <a:pt x="20" y="424"/>
                    <a:pt x="8" y="500"/>
                  </a:cubicBezTo>
                  <a:cubicBezTo>
                    <a:pt x="0" y="548"/>
                    <a:pt x="3" y="595"/>
                    <a:pt x="13" y="642"/>
                  </a:cubicBezTo>
                  <a:cubicBezTo>
                    <a:pt x="25" y="706"/>
                    <a:pt x="37" y="768"/>
                    <a:pt x="71" y="824"/>
                  </a:cubicBezTo>
                  <a:cubicBezTo>
                    <a:pt x="105" y="877"/>
                    <a:pt x="150" y="924"/>
                    <a:pt x="194" y="969"/>
                  </a:cubicBezTo>
                  <a:cubicBezTo>
                    <a:pt x="215" y="991"/>
                    <a:pt x="245" y="1001"/>
                    <a:pt x="276" y="1001"/>
                  </a:cubicBezTo>
                  <a:cubicBezTo>
                    <a:pt x="333" y="1001"/>
                    <a:pt x="394" y="967"/>
                    <a:pt x="411" y="916"/>
                  </a:cubicBezTo>
                  <a:cubicBezTo>
                    <a:pt x="423" y="880"/>
                    <a:pt x="438" y="845"/>
                    <a:pt x="454" y="812"/>
                  </a:cubicBezTo>
                  <a:cubicBezTo>
                    <a:pt x="475" y="770"/>
                    <a:pt x="486" y="725"/>
                    <a:pt x="496" y="679"/>
                  </a:cubicBezTo>
                  <a:cubicBezTo>
                    <a:pt x="507" y="650"/>
                    <a:pt x="517" y="620"/>
                    <a:pt x="520" y="590"/>
                  </a:cubicBezTo>
                  <a:cubicBezTo>
                    <a:pt x="522" y="569"/>
                    <a:pt x="524" y="548"/>
                    <a:pt x="528" y="527"/>
                  </a:cubicBezTo>
                  <a:cubicBezTo>
                    <a:pt x="532" y="493"/>
                    <a:pt x="540" y="459"/>
                    <a:pt x="550" y="426"/>
                  </a:cubicBezTo>
                  <a:cubicBezTo>
                    <a:pt x="555" y="408"/>
                    <a:pt x="560" y="390"/>
                    <a:pt x="562" y="372"/>
                  </a:cubicBezTo>
                  <a:cubicBezTo>
                    <a:pt x="564" y="358"/>
                    <a:pt x="565" y="343"/>
                    <a:pt x="566" y="328"/>
                  </a:cubicBezTo>
                  <a:cubicBezTo>
                    <a:pt x="569" y="301"/>
                    <a:pt x="575" y="274"/>
                    <a:pt x="581" y="247"/>
                  </a:cubicBezTo>
                  <a:cubicBezTo>
                    <a:pt x="590" y="203"/>
                    <a:pt x="577" y="153"/>
                    <a:pt x="556" y="114"/>
                  </a:cubicBezTo>
                  <a:cubicBezTo>
                    <a:pt x="533" y="73"/>
                    <a:pt x="497" y="34"/>
                    <a:pt x="452" y="18"/>
                  </a:cubicBezTo>
                  <a:cubicBezTo>
                    <a:pt x="423" y="6"/>
                    <a:pt x="39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2"/>
            <p:cNvSpPr/>
            <p:nvPr/>
          </p:nvSpPr>
          <p:spPr>
            <a:xfrm>
              <a:off x="5567874" y="-828369"/>
              <a:ext cx="24416" cy="28740"/>
            </a:xfrm>
            <a:custGeom>
              <a:rect b="b" l="l" r="r" t="t"/>
              <a:pathLst>
                <a:path extrusionOk="0" h="432" w="367">
                  <a:moveTo>
                    <a:pt x="131" y="0"/>
                  </a:moveTo>
                  <a:cubicBezTo>
                    <a:pt x="121" y="0"/>
                    <a:pt x="110" y="1"/>
                    <a:pt x="99" y="4"/>
                  </a:cubicBezTo>
                  <a:cubicBezTo>
                    <a:pt x="49" y="15"/>
                    <a:pt x="13" y="56"/>
                    <a:pt x="4" y="106"/>
                  </a:cubicBezTo>
                  <a:cubicBezTo>
                    <a:pt x="1" y="125"/>
                    <a:pt x="2" y="148"/>
                    <a:pt x="2" y="167"/>
                  </a:cubicBezTo>
                  <a:cubicBezTo>
                    <a:pt x="2" y="176"/>
                    <a:pt x="2" y="185"/>
                    <a:pt x="2" y="194"/>
                  </a:cubicBezTo>
                  <a:cubicBezTo>
                    <a:pt x="4" y="239"/>
                    <a:pt x="13" y="282"/>
                    <a:pt x="42" y="318"/>
                  </a:cubicBezTo>
                  <a:cubicBezTo>
                    <a:pt x="62" y="343"/>
                    <a:pt x="84" y="368"/>
                    <a:pt x="108" y="389"/>
                  </a:cubicBezTo>
                  <a:cubicBezTo>
                    <a:pt x="139" y="415"/>
                    <a:pt x="182" y="424"/>
                    <a:pt x="219" y="430"/>
                  </a:cubicBezTo>
                  <a:cubicBezTo>
                    <a:pt x="225" y="431"/>
                    <a:pt x="230" y="431"/>
                    <a:pt x="236" y="431"/>
                  </a:cubicBezTo>
                  <a:cubicBezTo>
                    <a:pt x="303" y="431"/>
                    <a:pt x="367" y="369"/>
                    <a:pt x="355" y="299"/>
                  </a:cubicBezTo>
                  <a:cubicBezTo>
                    <a:pt x="353" y="291"/>
                    <a:pt x="352" y="282"/>
                    <a:pt x="352" y="274"/>
                  </a:cubicBezTo>
                  <a:cubicBezTo>
                    <a:pt x="351" y="269"/>
                    <a:pt x="351" y="265"/>
                    <a:pt x="351" y="260"/>
                  </a:cubicBezTo>
                  <a:cubicBezTo>
                    <a:pt x="348" y="228"/>
                    <a:pt x="336" y="210"/>
                    <a:pt x="321" y="182"/>
                  </a:cubicBezTo>
                  <a:lnTo>
                    <a:pt x="321" y="182"/>
                  </a:lnTo>
                  <a:lnTo>
                    <a:pt x="340" y="216"/>
                  </a:lnTo>
                  <a:cubicBezTo>
                    <a:pt x="331" y="201"/>
                    <a:pt x="323" y="184"/>
                    <a:pt x="317" y="167"/>
                  </a:cubicBezTo>
                  <a:cubicBezTo>
                    <a:pt x="310" y="151"/>
                    <a:pt x="307" y="138"/>
                    <a:pt x="294" y="121"/>
                  </a:cubicBezTo>
                  <a:cubicBezTo>
                    <a:pt x="284" y="109"/>
                    <a:pt x="272" y="97"/>
                    <a:pt x="259" y="86"/>
                  </a:cubicBezTo>
                  <a:cubicBezTo>
                    <a:pt x="250" y="74"/>
                    <a:pt x="240" y="63"/>
                    <a:pt x="231" y="51"/>
                  </a:cubicBezTo>
                  <a:cubicBezTo>
                    <a:pt x="216" y="34"/>
                    <a:pt x="199" y="19"/>
                    <a:pt x="179" y="9"/>
                  </a:cubicBezTo>
                  <a:cubicBezTo>
                    <a:pt x="164" y="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2"/>
            <p:cNvSpPr/>
            <p:nvPr/>
          </p:nvSpPr>
          <p:spPr>
            <a:xfrm>
              <a:off x="5778101" y="-715937"/>
              <a:ext cx="36524" cy="26478"/>
            </a:xfrm>
            <a:custGeom>
              <a:rect b="b" l="l" r="r" t="t"/>
              <a:pathLst>
                <a:path extrusionOk="0" h="398" w="549">
                  <a:moveTo>
                    <a:pt x="77" y="1"/>
                  </a:moveTo>
                  <a:cubicBezTo>
                    <a:pt x="58" y="1"/>
                    <a:pt x="38" y="9"/>
                    <a:pt x="25" y="21"/>
                  </a:cubicBezTo>
                  <a:cubicBezTo>
                    <a:pt x="3" y="42"/>
                    <a:pt x="0" y="68"/>
                    <a:pt x="8" y="97"/>
                  </a:cubicBezTo>
                  <a:cubicBezTo>
                    <a:pt x="18" y="141"/>
                    <a:pt x="38" y="181"/>
                    <a:pt x="61" y="220"/>
                  </a:cubicBezTo>
                  <a:cubicBezTo>
                    <a:pt x="91" y="272"/>
                    <a:pt x="134" y="323"/>
                    <a:pt x="188" y="351"/>
                  </a:cubicBezTo>
                  <a:cubicBezTo>
                    <a:pt x="205" y="359"/>
                    <a:pt x="223" y="366"/>
                    <a:pt x="241" y="373"/>
                  </a:cubicBezTo>
                  <a:cubicBezTo>
                    <a:pt x="280" y="386"/>
                    <a:pt x="318" y="397"/>
                    <a:pt x="359" y="397"/>
                  </a:cubicBezTo>
                  <a:cubicBezTo>
                    <a:pt x="364" y="397"/>
                    <a:pt x="369" y="397"/>
                    <a:pt x="374" y="397"/>
                  </a:cubicBezTo>
                  <a:cubicBezTo>
                    <a:pt x="438" y="392"/>
                    <a:pt x="506" y="350"/>
                    <a:pt x="531" y="290"/>
                  </a:cubicBezTo>
                  <a:cubicBezTo>
                    <a:pt x="532" y="286"/>
                    <a:pt x="534" y="282"/>
                    <a:pt x="535" y="277"/>
                  </a:cubicBezTo>
                  <a:cubicBezTo>
                    <a:pt x="542" y="257"/>
                    <a:pt x="549" y="237"/>
                    <a:pt x="546" y="216"/>
                  </a:cubicBezTo>
                  <a:cubicBezTo>
                    <a:pt x="542" y="198"/>
                    <a:pt x="537" y="184"/>
                    <a:pt x="529" y="170"/>
                  </a:cubicBezTo>
                  <a:lnTo>
                    <a:pt x="529" y="170"/>
                  </a:lnTo>
                  <a:cubicBezTo>
                    <a:pt x="532" y="175"/>
                    <a:pt x="535" y="179"/>
                    <a:pt x="537" y="184"/>
                  </a:cubicBezTo>
                  <a:cubicBezTo>
                    <a:pt x="522" y="154"/>
                    <a:pt x="510" y="126"/>
                    <a:pt x="482" y="105"/>
                  </a:cubicBezTo>
                  <a:cubicBezTo>
                    <a:pt x="466" y="93"/>
                    <a:pt x="447" y="83"/>
                    <a:pt x="430" y="74"/>
                  </a:cubicBezTo>
                  <a:cubicBezTo>
                    <a:pt x="406" y="64"/>
                    <a:pt x="382" y="60"/>
                    <a:pt x="357" y="58"/>
                  </a:cubicBezTo>
                  <a:lnTo>
                    <a:pt x="357" y="58"/>
                  </a:lnTo>
                  <a:lnTo>
                    <a:pt x="372" y="59"/>
                  </a:lnTo>
                  <a:cubicBezTo>
                    <a:pt x="350" y="58"/>
                    <a:pt x="328" y="56"/>
                    <a:pt x="306" y="52"/>
                  </a:cubicBezTo>
                  <a:cubicBezTo>
                    <a:pt x="295" y="50"/>
                    <a:pt x="285" y="47"/>
                    <a:pt x="276" y="45"/>
                  </a:cubicBezTo>
                  <a:cubicBezTo>
                    <a:pt x="272" y="44"/>
                    <a:pt x="267" y="44"/>
                    <a:pt x="263" y="44"/>
                  </a:cubicBezTo>
                  <a:cubicBezTo>
                    <a:pt x="257" y="44"/>
                    <a:pt x="252" y="44"/>
                    <a:pt x="246" y="45"/>
                  </a:cubicBezTo>
                  <a:cubicBezTo>
                    <a:pt x="218" y="44"/>
                    <a:pt x="191" y="40"/>
                    <a:pt x="163" y="33"/>
                  </a:cubicBezTo>
                  <a:lnTo>
                    <a:pt x="161" y="33"/>
                  </a:lnTo>
                  <a:cubicBezTo>
                    <a:pt x="154" y="30"/>
                    <a:pt x="148" y="28"/>
                    <a:pt x="142" y="26"/>
                  </a:cubicBezTo>
                  <a:cubicBezTo>
                    <a:pt x="128" y="20"/>
                    <a:pt x="114" y="14"/>
                    <a:pt x="102" y="6"/>
                  </a:cubicBezTo>
                  <a:cubicBezTo>
                    <a:pt x="94" y="2"/>
                    <a:pt x="86" y="1"/>
                    <a:pt x="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2"/>
            <p:cNvSpPr/>
            <p:nvPr/>
          </p:nvSpPr>
          <p:spPr>
            <a:xfrm>
              <a:off x="5670858" y="-1412415"/>
              <a:ext cx="27010" cy="20557"/>
            </a:xfrm>
            <a:custGeom>
              <a:rect b="b" l="l" r="r" t="t"/>
              <a:pathLst>
                <a:path extrusionOk="0" h="309" w="406">
                  <a:moveTo>
                    <a:pt x="275" y="0"/>
                  </a:moveTo>
                  <a:cubicBezTo>
                    <a:pt x="272" y="0"/>
                    <a:pt x="268" y="0"/>
                    <a:pt x="264" y="1"/>
                  </a:cubicBezTo>
                  <a:cubicBezTo>
                    <a:pt x="252" y="2"/>
                    <a:pt x="239" y="6"/>
                    <a:pt x="227" y="9"/>
                  </a:cubicBezTo>
                  <a:cubicBezTo>
                    <a:pt x="220" y="10"/>
                    <a:pt x="214" y="12"/>
                    <a:pt x="208" y="14"/>
                  </a:cubicBezTo>
                  <a:cubicBezTo>
                    <a:pt x="194" y="18"/>
                    <a:pt x="182" y="21"/>
                    <a:pt x="168" y="25"/>
                  </a:cubicBezTo>
                  <a:cubicBezTo>
                    <a:pt x="162" y="26"/>
                    <a:pt x="155" y="28"/>
                    <a:pt x="149" y="30"/>
                  </a:cubicBezTo>
                  <a:cubicBezTo>
                    <a:pt x="121" y="40"/>
                    <a:pt x="102" y="58"/>
                    <a:pt x="81" y="78"/>
                  </a:cubicBezTo>
                  <a:cubicBezTo>
                    <a:pt x="58" y="101"/>
                    <a:pt x="30" y="123"/>
                    <a:pt x="17" y="154"/>
                  </a:cubicBezTo>
                  <a:cubicBezTo>
                    <a:pt x="4" y="183"/>
                    <a:pt x="1" y="245"/>
                    <a:pt x="30" y="268"/>
                  </a:cubicBezTo>
                  <a:lnTo>
                    <a:pt x="42" y="278"/>
                  </a:lnTo>
                  <a:cubicBezTo>
                    <a:pt x="66" y="297"/>
                    <a:pt x="92" y="308"/>
                    <a:pt x="121" y="308"/>
                  </a:cubicBezTo>
                  <a:cubicBezTo>
                    <a:pt x="126" y="308"/>
                    <a:pt x="131" y="308"/>
                    <a:pt x="136" y="307"/>
                  </a:cubicBezTo>
                  <a:cubicBezTo>
                    <a:pt x="159" y="304"/>
                    <a:pt x="183" y="301"/>
                    <a:pt x="206" y="297"/>
                  </a:cubicBezTo>
                  <a:cubicBezTo>
                    <a:pt x="234" y="292"/>
                    <a:pt x="256" y="284"/>
                    <a:pt x="280" y="267"/>
                  </a:cubicBezTo>
                  <a:cubicBezTo>
                    <a:pt x="285" y="262"/>
                    <a:pt x="290" y="258"/>
                    <a:pt x="296" y="254"/>
                  </a:cubicBezTo>
                  <a:lnTo>
                    <a:pt x="323" y="232"/>
                  </a:lnTo>
                  <a:cubicBezTo>
                    <a:pt x="347" y="213"/>
                    <a:pt x="374" y="194"/>
                    <a:pt x="385" y="164"/>
                  </a:cubicBezTo>
                  <a:cubicBezTo>
                    <a:pt x="389" y="155"/>
                    <a:pt x="392" y="145"/>
                    <a:pt x="395" y="135"/>
                  </a:cubicBezTo>
                  <a:cubicBezTo>
                    <a:pt x="401" y="113"/>
                    <a:pt x="406" y="90"/>
                    <a:pt x="396" y="68"/>
                  </a:cubicBezTo>
                  <a:cubicBezTo>
                    <a:pt x="387" y="47"/>
                    <a:pt x="371" y="25"/>
                    <a:pt x="348" y="18"/>
                  </a:cubicBezTo>
                  <a:cubicBezTo>
                    <a:pt x="340" y="14"/>
                    <a:pt x="331" y="12"/>
                    <a:pt x="324" y="9"/>
                  </a:cubicBezTo>
                  <a:cubicBezTo>
                    <a:pt x="308" y="4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2"/>
            <p:cNvSpPr/>
            <p:nvPr/>
          </p:nvSpPr>
          <p:spPr>
            <a:xfrm>
              <a:off x="5852811" y="-989233"/>
              <a:ext cx="67392" cy="85022"/>
            </a:xfrm>
            <a:custGeom>
              <a:rect b="b" l="l" r="r" t="t"/>
              <a:pathLst>
                <a:path extrusionOk="0" h="1278" w="1013">
                  <a:moveTo>
                    <a:pt x="366" y="1"/>
                  </a:moveTo>
                  <a:cubicBezTo>
                    <a:pt x="353" y="1"/>
                    <a:pt x="341" y="1"/>
                    <a:pt x="329" y="3"/>
                  </a:cubicBezTo>
                  <a:cubicBezTo>
                    <a:pt x="177" y="26"/>
                    <a:pt x="48" y="139"/>
                    <a:pt x="25" y="295"/>
                  </a:cubicBezTo>
                  <a:cubicBezTo>
                    <a:pt x="0" y="466"/>
                    <a:pt x="19" y="635"/>
                    <a:pt x="69" y="800"/>
                  </a:cubicBezTo>
                  <a:cubicBezTo>
                    <a:pt x="86" y="851"/>
                    <a:pt x="116" y="899"/>
                    <a:pt x="143" y="945"/>
                  </a:cubicBezTo>
                  <a:cubicBezTo>
                    <a:pt x="157" y="970"/>
                    <a:pt x="173" y="993"/>
                    <a:pt x="190" y="1016"/>
                  </a:cubicBezTo>
                  <a:cubicBezTo>
                    <a:pt x="208" y="1041"/>
                    <a:pt x="227" y="1064"/>
                    <a:pt x="248" y="1087"/>
                  </a:cubicBezTo>
                  <a:cubicBezTo>
                    <a:pt x="268" y="1108"/>
                    <a:pt x="289" y="1136"/>
                    <a:pt x="312" y="1154"/>
                  </a:cubicBezTo>
                  <a:cubicBezTo>
                    <a:pt x="353" y="1186"/>
                    <a:pt x="406" y="1210"/>
                    <a:pt x="458" y="1218"/>
                  </a:cubicBezTo>
                  <a:cubicBezTo>
                    <a:pt x="461" y="1218"/>
                    <a:pt x="465" y="1218"/>
                    <a:pt x="469" y="1218"/>
                  </a:cubicBezTo>
                  <a:cubicBezTo>
                    <a:pt x="471" y="1218"/>
                    <a:pt x="473" y="1218"/>
                    <a:pt x="474" y="1218"/>
                  </a:cubicBezTo>
                  <a:cubicBezTo>
                    <a:pt x="479" y="1220"/>
                    <a:pt x="482" y="1224"/>
                    <a:pt x="486" y="1226"/>
                  </a:cubicBezTo>
                  <a:cubicBezTo>
                    <a:pt x="523" y="1253"/>
                    <a:pt x="565" y="1269"/>
                    <a:pt x="612" y="1274"/>
                  </a:cubicBezTo>
                  <a:cubicBezTo>
                    <a:pt x="627" y="1276"/>
                    <a:pt x="643" y="1277"/>
                    <a:pt x="659" y="1277"/>
                  </a:cubicBezTo>
                  <a:cubicBezTo>
                    <a:pt x="731" y="1277"/>
                    <a:pt x="811" y="1255"/>
                    <a:pt x="865" y="1212"/>
                  </a:cubicBezTo>
                  <a:cubicBezTo>
                    <a:pt x="936" y="1155"/>
                    <a:pt x="995" y="1076"/>
                    <a:pt x="1005" y="983"/>
                  </a:cubicBezTo>
                  <a:cubicBezTo>
                    <a:pt x="1013" y="909"/>
                    <a:pt x="998" y="839"/>
                    <a:pt x="965" y="775"/>
                  </a:cubicBezTo>
                  <a:lnTo>
                    <a:pt x="965" y="775"/>
                  </a:lnTo>
                  <a:cubicBezTo>
                    <a:pt x="967" y="777"/>
                    <a:pt x="968" y="780"/>
                    <a:pt x="969" y="782"/>
                  </a:cubicBezTo>
                  <a:cubicBezTo>
                    <a:pt x="946" y="738"/>
                    <a:pt x="928" y="692"/>
                    <a:pt x="905" y="647"/>
                  </a:cubicBezTo>
                  <a:lnTo>
                    <a:pt x="833" y="508"/>
                  </a:lnTo>
                  <a:cubicBezTo>
                    <a:pt x="785" y="412"/>
                    <a:pt x="736" y="318"/>
                    <a:pt x="688" y="223"/>
                  </a:cubicBezTo>
                  <a:lnTo>
                    <a:pt x="645" y="144"/>
                  </a:lnTo>
                  <a:cubicBezTo>
                    <a:pt x="619" y="105"/>
                    <a:pt x="584" y="74"/>
                    <a:pt x="542" y="53"/>
                  </a:cubicBezTo>
                  <a:cubicBezTo>
                    <a:pt x="490" y="22"/>
                    <a:pt x="428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2"/>
            <p:cNvSpPr/>
            <p:nvPr/>
          </p:nvSpPr>
          <p:spPr>
            <a:xfrm>
              <a:off x="5946948" y="-935079"/>
              <a:ext cx="29339" cy="27077"/>
            </a:xfrm>
            <a:custGeom>
              <a:rect b="b" l="l" r="r" t="t"/>
              <a:pathLst>
                <a:path extrusionOk="0" h="407" w="441">
                  <a:moveTo>
                    <a:pt x="200" y="1"/>
                  </a:moveTo>
                  <a:cubicBezTo>
                    <a:pt x="184" y="1"/>
                    <a:pt x="169" y="3"/>
                    <a:pt x="153" y="8"/>
                  </a:cubicBezTo>
                  <a:cubicBezTo>
                    <a:pt x="128" y="12"/>
                    <a:pt x="104" y="22"/>
                    <a:pt x="83" y="39"/>
                  </a:cubicBezTo>
                  <a:cubicBezTo>
                    <a:pt x="59" y="55"/>
                    <a:pt x="42" y="75"/>
                    <a:pt x="30" y="99"/>
                  </a:cubicBezTo>
                  <a:cubicBezTo>
                    <a:pt x="14" y="121"/>
                    <a:pt x="5" y="145"/>
                    <a:pt x="1" y="172"/>
                  </a:cubicBezTo>
                  <a:cubicBezTo>
                    <a:pt x="1" y="189"/>
                    <a:pt x="1" y="206"/>
                    <a:pt x="0" y="223"/>
                  </a:cubicBezTo>
                  <a:cubicBezTo>
                    <a:pt x="5" y="259"/>
                    <a:pt x="17" y="290"/>
                    <a:pt x="37" y="318"/>
                  </a:cubicBezTo>
                  <a:cubicBezTo>
                    <a:pt x="50" y="332"/>
                    <a:pt x="62" y="345"/>
                    <a:pt x="75" y="358"/>
                  </a:cubicBezTo>
                  <a:cubicBezTo>
                    <a:pt x="103" y="380"/>
                    <a:pt x="134" y="395"/>
                    <a:pt x="171" y="400"/>
                  </a:cubicBezTo>
                  <a:cubicBezTo>
                    <a:pt x="177" y="401"/>
                    <a:pt x="185" y="402"/>
                    <a:pt x="191" y="403"/>
                  </a:cubicBezTo>
                  <a:cubicBezTo>
                    <a:pt x="195" y="403"/>
                    <a:pt x="198" y="404"/>
                    <a:pt x="201" y="404"/>
                  </a:cubicBezTo>
                  <a:cubicBezTo>
                    <a:pt x="212" y="406"/>
                    <a:pt x="222" y="406"/>
                    <a:pt x="232" y="406"/>
                  </a:cubicBezTo>
                  <a:cubicBezTo>
                    <a:pt x="275" y="406"/>
                    <a:pt x="315" y="394"/>
                    <a:pt x="351" y="369"/>
                  </a:cubicBezTo>
                  <a:cubicBezTo>
                    <a:pt x="393" y="339"/>
                    <a:pt x="426" y="288"/>
                    <a:pt x="434" y="236"/>
                  </a:cubicBezTo>
                  <a:cubicBezTo>
                    <a:pt x="441" y="186"/>
                    <a:pt x="425" y="129"/>
                    <a:pt x="397" y="89"/>
                  </a:cubicBezTo>
                  <a:cubicBezTo>
                    <a:pt x="364" y="44"/>
                    <a:pt x="315" y="16"/>
                    <a:pt x="261" y="8"/>
                  </a:cubicBezTo>
                  <a:cubicBezTo>
                    <a:pt x="258" y="7"/>
                    <a:pt x="254" y="7"/>
                    <a:pt x="250" y="6"/>
                  </a:cubicBezTo>
                  <a:cubicBezTo>
                    <a:pt x="243" y="4"/>
                    <a:pt x="237" y="4"/>
                    <a:pt x="230" y="3"/>
                  </a:cubicBezTo>
                  <a:cubicBezTo>
                    <a:pt x="220" y="1"/>
                    <a:pt x="21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2"/>
            <p:cNvSpPr/>
            <p:nvPr/>
          </p:nvSpPr>
          <p:spPr>
            <a:xfrm>
              <a:off x="6007820" y="-1406294"/>
              <a:ext cx="57945" cy="63933"/>
            </a:xfrm>
            <a:custGeom>
              <a:rect b="b" l="l" r="r" t="t"/>
              <a:pathLst>
                <a:path extrusionOk="0" h="961" w="871">
                  <a:moveTo>
                    <a:pt x="483" y="1"/>
                  </a:moveTo>
                  <a:cubicBezTo>
                    <a:pt x="438" y="1"/>
                    <a:pt x="394" y="9"/>
                    <a:pt x="351" y="26"/>
                  </a:cubicBezTo>
                  <a:cubicBezTo>
                    <a:pt x="317" y="39"/>
                    <a:pt x="285" y="57"/>
                    <a:pt x="255" y="78"/>
                  </a:cubicBezTo>
                  <a:cubicBezTo>
                    <a:pt x="245" y="87"/>
                    <a:pt x="235" y="96"/>
                    <a:pt x="224" y="106"/>
                  </a:cubicBezTo>
                  <a:cubicBezTo>
                    <a:pt x="151" y="173"/>
                    <a:pt x="83" y="233"/>
                    <a:pt x="42" y="326"/>
                  </a:cubicBezTo>
                  <a:cubicBezTo>
                    <a:pt x="3" y="414"/>
                    <a:pt x="0" y="511"/>
                    <a:pt x="5" y="605"/>
                  </a:cubicBezTo>
                  <a:cubicBezTo>
                    <a:pt x="8" y="667"/>
                    <a:pt x="43" y="747"/>
                    <a:pt x="80" y="796"/>
                  </a:cubicBezTo>
                  <a:cubicBezTo>
                    <a:pt x="120" y="854"/>
                    <a:pt x="179" y="900"/>
                    <a:pt x="244" y="928"/>
                  </a:cubicBezTo>
                  <a:cubicBezTo>
                    <a:pt x="245" y="929"/>
                    <a:pt x="247" y="930"/>
                    <a:pt x="248" y="931"/>
                  </a:cubicBezTo>
                  <a:cubicBezTo>
                    <a:pt x="295" y="951"/>
                    <a:pt x="343" y="960"/>
                    <a:pt x="393" y="960"/>
                  </a:cubicBezTo>
                  <a:cubicBezTo>
                    <a:pt x="406" y="960"/>
                    <a:pt x="418" y="960"/>
                    <a:pt x="431" y="959"/>
                  </a:cubicBezTo>
                  <a:cubicBezTo>
                    <a:pt x="431" y="959"/>
                    <a:pt x="432" y="959"/>
                    <a:pt x="432" y="957"/>
                  </a:cubicBezTo>
                  <a:cubicBezTo>
                    <a:pt x="434" y="957"/>
                    <a:pt x="437" y="957"/>
                    <a:pt x="439" y="956"/>
                  </a:cubicBezTo>
                  <a:cubicBezTo>
                    <a:pt x="507" y="949"/>
                    <a:pt x="569" y="925"/>
                    <a:pt x="625" y="885"/>
                  </a:cubicBezTo>
                  <a:cubicBezTo>
                    <a:pt x="640" y="873"/>
                    <a:pt x="653" y="859"/>
                    <a:pt x="667" y="846"/>
                  </a:cubicBezTo>
                  <a:cubicBezTo>
                    <a:pt x="709" y="812"/>
                    <a:pt x="740" y="770"/>
                    <a:pt x="760" y="719"/>
                  </a:cubicBezTo>
                  <a:cubicBezTo>
                    <a:pt x="761" y="716"/>
                    <a:pt x="762" y="714"/>
                    <a:pt x="763" y="712"/>
                  </a:cubicBezTo>
                  <a:cubicBezTo>
                    <a:pt x="774" y="694"/>
                    <a:pt x="785" y="677"/>
                    <a:pt x="795" y="659"/>
                  </a:cubicBezTo>
                  <a:cubicBezTo>
                    <a:pt x="801" y="640"/>
                    <a:pt x="807" y="622"/>
                    <a:pt x="811" y="602"/>
                  </a:cubicBezTo>
                  <a:cubicBezTo>
                    <a:pt x="821" y="569"/>
                    <a:pt x="825" y="563"/>
                    <a:pt x="828" y="539"/>
                  </a:cubicBezTo>
                  <a:cubicBezTo>
                    <a:pt x="829" y="530"/>
                    <a:pt x="831" y="523"/>
                    <a:pt x="832" y="516"/>
                  </a:cubicBezTo>
                  <a:cubicBezTo>
                    <a:pt x="865" y="426"/>
                    <a:pt x="871" y="335"/>
                    <a:pt x="836" y="243"/>
                  </a:cubicBezTo>
                  <a:cubicBezTo>
                    <a:pt x="802" y="153"/>
                    <a:pt x="727" y="66"/>
                    <a:pt x="635" y="32"/>
                  </a:cubicBezTo>
                  <a:cubicBezTo>
                    <a:pt x="605" y="21"/>
                    <a:pt x="573" y="11"/>
                    <a:pt x="540" y="5"/>
                  </a:cubicBezTo>
                  <a:cubicBezTo>
                    <a:pt x="521" y="2"/>
                    <a:pt x="502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2"/>
            <p:cNvSpPr/>
            <p:nvPr/>
          </p:nvSpPr>
          <p:spPr>
            <a:xfrm>
              <a:off x="6000170" y="-1280690"/>
              <a:ext cx="29339" cy="33796"/>
            </a:xfrm>
            <a:custGeom>
              <a:rect b="b" l="l" r="r" t="t"/>
              <a:pathLst>
                <a:path extrusionOk="0" h="508" w="441">
                  <a:moveTo>
                    <a:pt x="227" y="0"/>
                  </a:moveTo>
                  <a:cubicBezTo>
                    <a:pt x="211" y="0"/>
                    <a:pt x="195" y="4"/>
                    <a:pt x="181" y="16"/>
                  </a:cubicBezTo>
                  <a:cubicBezTo>
                    <a:pt x="178" y="18"/>
                    <a:pt x="175" y="20"/>
                    <a:pt x="172" y="22"/>
                  </a:cubicBezTo>
                  <a:cubicBezTo>
                    <a:pt x="137" y="34"/>
                    <a:pt x="104" y="56"/>
                    <a:pt x="82" y="86"/>
                  </a:cubicBezTo>
                  <a:cubicBezTo>
                    <a:pt x="76" y="93"/>
                    <a:pt x="72" y="103"/>
                    <a:pt x="67" y="111"/>
                  </a:cubicBezTo>
                  <a:cubicBezTo>
                    <a:pt x="66" y="113"/>
                    <a:pt x="65" y="115"/>
                    <a:pt x="63" y="117"/>
                  </a:cubicBezTo>
                  <a:cubicBezTo>
                    <a:pt x="38" y="154"/>
                    <a:pt x="18" y="187"/>
                    <a:pt x="10" y="232"/>
                  </a:cubicBezTo>
                  <a:cubicBezTo>
                    <a:pt x="9" y="239"/>
                    <a:pt x="8" y="245"/>
                    <a:pt x="7" y="251"/>
                  </a:cubicBezTo>
                  <a:cubicBezTo>
                    <a:pt x="3" y="275"/>
                    <a:pt x="1" y="296"/>
                    <a:pt x="3" y="323"/>
                  </a:cubicBezTo>
                  <a:cubicBezTo>
                    <a:pt x="9" y="397"/>
                    <a:pt x="61" y="463"/>
                    <a:pt x="127" y="491"/>
                  </a:cubicBezTo>
                  <a:cubicBezTo>
                    <a:pt x="152" y="502"/>
                    <a:pt x="180" y="507"/>
                    <a:pt x="208" y="507"/>
                  </a:cubicBezTo>
                  <a:cubicBezTo>
                    <a:pt x="251" y="507"/>
                    <a:pt x="294" y="494"/>
                    <a:pt x="330" y="469"/>
                  </a:cubicBezTo>
                  <a:cubicBezTo>
                    <a:pt x="338" y="463"/>
                    <a:pt x="346" y="456"/>
                    <a:pt x="353" y="448"/>
                  </a:cubicBezTo>
                  <a:cubicBezTo>
                    <a:pt x="361" y="443"/>
                    <a:pt x="368" y="435"/>
                    <a:pt x="374" y="427"/>
                  </a:cubicBezTo>
                  <a:cubicBezTo>
                    <a:pt x="375" y="425"/>
                    <a:pt x="377" y="423"/>
                    <a:pt x="378" y="421"/>
                  </a:cubicBezTo>
                  <a:cubicBezTo>
                    <a:pt x="390" y="401"/>
                    <a:pt x="403" y="381"/>
                    <a:pt x="414" y="361"/>
                  </a:cubicBezTo>
                  <a:cubicBezTo>
                    <a:pt x="415" y="359"/>
                    <a:pt x="416" y="356"/>
                    <a:pt x="419" y="354"/>
                  </a:cubicBezTo>
                  <a:lnTo>
                    <a:pt x="421" y="350"/>
                  </a:lnTo>
                  <a:cubicBezTo>
                    <a:pt x="426" y="332"/>
                    <a:pt x="431" y="314"/>
                    <a:pt x="436" y="296"/>
                  </a:cubicBezTo>
                  <a:cubicBezTo>
                    <a:pt x="441" y="274"/>
                    <a:pt x="438" y="251"/>
                    <a:pt x="437" y="228"/>
                  </a:cubicBezTo>
                  <a:cubicBezTo>
                    <a:pt x="436" y="218"/>
                    <a:pt x="435" y="208"/>
                    <a:pt x="434" y="198"/>
                  </a:cubicBezTo>
                  <a:cubicBezTo>
                    <a:pt x="428" y="160"/>
                    <a:pt x="419" y="126"/>
                    <a:pt x="397" y="94"/>
                  </a:cubicBezTo>
                  <a:cubicBezTo>
                    <a:pt x="384" y="77"/>
                    <a:pt x="371" y="62"/>
                    <a:pt x="355" y="51"/>
                  </a:cubicBezTo>
                  <a:cubicBezTo>
                    <a:pt x="334" y="38"/>
                    <a:pt x="313" y="24"/>
                    <a:pt x="290" y="15"/>
                  </a:cubicBezTo>
                  <a:cubicBezTo>
                    <a:pt x="271" y="7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2"/>
            <p:cNvSpPr/>
            <p:nvPr/>
          </p:nvSpPr>
          <p:spPr>
            <a:xfrm>
              <a:off x="6085458" y="-1237514"/>
              <a:ext cx="25014" cy="25480"/>
            </a:xfrm>
            <a:custGeom>
              <a:rect b="b" l="l" r="r" t="t"/>
              <a:pathLst>
                <a:path extrusionOk="0" h="383" w="376">
                  <a:moveTo>
                    <a:pt x="157" y="1"/>
                  </a:moveTo>
                  <a:cubicBezTo>
                    <a:pt x="134" y="2"/>
                    <a:pt x="112" y="9"/>
                    <a:pt x="93" y="22"/>
                  </a:cubicBezTo>
                  <a:cubicBezTo>
                    <a:pt x="79" y="28"/>
                    <a:pt x="66" y="36"/>
                    <a:pt x="56" y="49"/>
                  </a:cubicBezTo>
                  <a:cubicBezTo>
                    <a:pt x="37" y="64"/>
                    <a:pt x="23" y="84"/>
                    <a:pt x="15" y="106"/>
                  </a:cubicBezTo>
                  <a:cubicBezTo>
                    <a:pt x="12" y="111"/>
                    <a:pt x="2" y="146"/>
                    <a:pt x="1" y="152"/>
                  </a:cubicBezTo>
                  <a:cubicBezTo>
                    <a:pt x="1" y="167"/>
                    <a:pt x="0" y="182"/>
                    <a:pt x="0" y="198"/>
                  </a:cubicBezTo>
                  <a:lnTo>
                    <a:pt x="0" y="200"/>
                  </a:lnTo>
                  <a:cubicBezTo>
                    <a:pt x="3" y="216"/>
                    <a:pt x="8" y="233"/>
                    <a:pt x="13" y="250"/>
                  </a:cubicBezTo>
                  <a:cubicBezTo>
                    <a:pt x="13" y="253"/>
                    <a:pt x="14" y="255"/>
                    <a:pt x="15" y="258"/>
                  </a:cubicBezTo>
                  <a:cubicBezTo>
                    <a:pt x="15" y="259"/>
                    <a:pt x="16" y="260"/>
                    <a:pt x="16" y="263"/>
                  </a:cubicBezTo>
                  <a:lnTo>
                    <a:pt x="39" y="304"/>
                  </a:lnTo>
                  <a:cubicBezTo>
                    <a:pt x="53" y="326"/>
                    <a:pt x="72" y="342"/>
                    <a:pt x="94" y="354"/>
                  </a:cubicBezTo>
                  <a:cubicBezTo>
                    <a:pt x="121" y="370"/>
                    <a:pt x="110" y="365"/>
                    <a:pt x="140" y="373"/>
                  </a:cubicBezTo>
                  <a:cubicBezTo>
                    <a:pt x="153" y="378"/>
                    <a:pt x="157" y="380"/>
                    <a:pt x="165" y="381"/>
                  </a:cubicBezTo>
                  <a:lnTo>
                    <a:pt x="173" y="381"/>
                  </a:lnTo>
                  <a:cubicBezTo>
                    <a:pt x="185" y="382"/>
                    <a:pt x="198" y="382"/>
                    <a:pt x="212" y="382"/>
                  </a:cubicBezTo>
                  <a:cubicBezTo>
                    <a:pt x="217" y="382"/>
                    <a:pt x="223" y="382"/>
                    <a:pt x="228" y="382"/>
                  </a:cubicBezTo>
                  <a:cubicBezTo>
                    <a:pt x="250" y="380"/>
                    <a:pt x="270" y="373"/>
                    <a:pt x="288" y="362"/>
                  </a:cubicBezTo>
                  <a:cubicBezTo>
                    <a:pt x="308" y="353"/>
                    <a:pt x="324" y="339"/>
                    <a:pt x="338" y="321"/>
                  </a:cubicBezTo>
                  <a:cubicBezTo>
                    <a:pt x="346" y="309"/>
                    <a:pt x="354" y="296"/>
                    <a:pt x="361" y="283"/>
                  </a:cubicBezTo>
                  <a:cubicBezTo>
                    <a:pt x="372" y="257"/>
                    <a:pt x="376" y="231"/>
                    <a:pt x="374" y="204"/>
                  </a:cubicBezTo>
                  <a:lnTo>
                    <a:pt x="374" y="204"/>
                  </a:lnTo>
                  <a:cubicBezTo>
                    <a:pt x="374" y="203"/>
                    <a:pt x="374" y="202"/>
                    <a:pt x="374" y="201"/>
                  </a:cubicBezTo>
                  <a:cubicBezTo>
                    <a:pt x="374" y="201"/>
                    <a:pt x="374" y="201"/>
                    <a:pt x="374" y="200"/>
                  </a:cubicBezTo>
                  <a:cubicBezTo>
                    <a:pt x="374" y="199"/>
                    <a:pt x="374" y="198"/>
                    <a:pt x="374" y="197"/>
                  </a:cubicBezTo>
                  <a:cubicBezTo>
                    <a:pt x="374" y="175"/>
                    <a:pt x="372" y="154"/>
                    <a:pt x="363" y="130"/>
                  </a:cubicBezTo>
                  <a:cubicBezTo>
                    <a:pt x="355" y="106"/>
                    <a:pt x="341" y="86"/>
                    <a:pt x="322" y="69"/>
                  </a:cubicBezTo>
                  <a:cubicBezTo>
                    <a:pt x="318" y="62"/>
                    <a:pt x="311" y="55"/>
                    <a:pt x="304" y="50"/>
                  </a:cubicBezTo>
                  <a:cubicBezTo>
                    <a:pt x="273" y="28"/>
                    <a:pt x="242" y="2"/>
                    <a:pt x="202" y="2"/>
                  </a:cubicBezTo>
                  <a:cubicBezTo>
                    <a:pt x="187" y="1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2"/>
            <p:cNvSpPr/>
            <p:nvPr/>
          </p:nvSpPr>
          <p:spPr>
            <a:xfrm>
              <a:off x="6067229" y="-1081640"/>
              <a:ext cx="57280" cy="58544"/>
            </a:xfrm>
            <a:custGeom>
              <a:rect b="b" l="l" r="r" t="t"/>
              <a:pathLst>
                <a:path extrusionOk="0" h="880" w="861">
                  <a:moveTo>
                    <a:pt x="269" y="0"/>
                  </a:moveTo>
                  <a:cubicBezTo>
                    <a:pt x="238" y="0"/>
                    <a:pt x="202" y="8"/>
                    <a:pt x="179" y="28"/>
                  </a:cubicBezTo>
                  <a:cubicBezTo>
                    <a:pt x="109" y="89"/>
                    <a:pt x="51" y="160"/>
                    <a:pt x="24" y="252"/>
                  </a:cubicBezTo>
                  <a:cubicBezTo>
                    <a:pt x="1" y="336"/>
                    <a:pt x="2" y="427"/>
                    <a:pt x="22" y="512"/>
                  </a:cubicBezTo>
                  <a:cubicBezTo>
                    <a:pt x="45" y="607"/>
                    <a:pt x="90" y="697"/>
                    <a:pt x="170" y="759"/>
                  </a:cubicBezTo>
                  <a:cubicBezTo>
                    <a:pt x="186" y="772"/>
                    <a:pt x="203" y="782"/>
                    <a:pt x="220" y="792"/>
                  </a:cubicBezTo>
                  <a:cubicBezTo>
                    <a:pt x="259" y="828"/>
                    <a:pt x="305" y="850"/>
                    <a:pt x="358" y="861"/>
                  </a:cubicBezTo>
                  <a:cubicBezTo>
                    <a:pt x="391" y="873"/>
                    <a:pt x="426" y="879"/>
                    <a:pt x="462" y="879"/>
                  </a:cubicBezTo>
                  <a:cubicBezTo>
                    <a:pt x="477" y="879"/>
                    <a:pt x="491" y="878"/>
                    <a:pt x="506" y="876"/>
                  </a:cubicBezTo>
                  <a:cubicBezTo>
                    <a:pt x="538" y="869"/>
                    <a:pt x="571" y="861"/>
                    <a:pt x="603" y="853"/>
                  </a:cubicBezTo>
                  <a:cubicBezTo>
                    <a:pt x="653" y="835"/>
                    <a:pt x="696" y="807"/>
                    <a:pt x="730" y="768"/>
                  </a:cubicBezTo>
                  <a:cubicBezTo>
                    <a:pt x="759" y="747"/>
                    <a:pt x="781" y="720"/>
                    <a:pt x="795" y="688"/>
                  </a:cubicBezTo>
                  <a:cubicBezTo>
                    <a:pt x="826" y="646"/>
                    <a:pt x="844" y="598"/>
                    <a:pt x="850" y="545"/>
                  </a:cubicBezTo>
                  <a:cubicBezTo>
                    <a:pt x="860" y="445"/>
                    <a:pt x="842" y="342"/>
                    <a:pt x="781" y="260"/>
                  </a:cubicBezTo>
                  <a:cubicBezTo>
                    <a:pt x="746" y="214"/>
                    <a:pt x="724" y="170"/>
                    <a:pt x="673" y="133"/>
                  </a:cubicBezTo>
                  <a:cubicBezTo>
                    <a:pt x="632" y="104"/>
                    <a:pt x="590" y="71"/>
                    <a:pt x="541" y="57"/>
                  </a:cubicBezTo>
                  <a:cubicBezTo>
                    <a:pt x="524" y="51"/>
                    <a:pt x="508" y="46"/>
                    <a:pt x="493" y="40"/>
                  </a:cubicBezTo>
                  <a:cubicBezTo>
                    <a:pt x="489" y="38"/>
                    <a:pt x="484" y="36"/>
                    <a:pt x="480" y="35"/>
                  </a:cubicBezTo>
                  <a:cubicBezTo>
                    <a:pt x="445" y="19"/>
                    <a:pt x="408" y="13"/>
                    <a:pt x="370" y="10"/>
                  </a:cubicBezTo>
                  <a:cubicBezTo>
                    <a:pt x="346" y="10"/>
                    <a:pt x="322" y="8"/>
                    <a:pt x="298" y="1"/>
                  </a:cubicBezTo>
                  <a:lnTo>
                    <a:pt x="298" y="1"/>
                  </a:lnTo>
                  <a:lnTo>
                    <a:pt x="327" y="10"/>
                  </a:lnTo>
                  <a:lnTo>
                    <a:pt x="326" y="10"/>
                  </a:lnTo>
                  <a:cubicBezTo>
                    <a:pt x="310" y="4"/>
                    <a:pt x="293" y="0"/>
                    <a:pt x="275" y="0"/>
                  </a:cubicBezTo>
                  <a:cubicBezTo>
                    <a:pt x="273" y="0"/>
                    <a:pt x="271" y="0"/>
                    <a:pt x="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2"/>
            <p:cNvSpPr/>
            <p:nvPr/>
          </p:nvSpPr>
          <p:spPr>
            <a:xfrm>
              <a:off x="6173141" y="-1068800"/>
              <a:ext cx="27942" cy="30004"/>
            </a:xfrm>
            <a:custGeom>
              <a:rect b="b" l="l" r="r" t="t"/>
              <a:pathLst>
                <a:path extrusionOk="0" h="451" w="420">
                  <a:moveTo>
                    <a:pt x="205" y="0"/>
                  </a:moveTo>
                  <a:cubicBezTo>
                    <a:pt x="189" y="0"/>
                    <a:pt x="173" y="3"/>
                    <a:pt x="157" y="8"/>
                  </a:cubicBezTo>
                  <a:cubicBezTo>
                    <a:pt x="140" y="10"/>
                    <a:pt x="123" y="15"/>
                    <a:pt x="110" y="26"/>
                  </a:cubicBezTo>
                  <a:cubicBezTo>
                    <a:pt x="84" y="36"/>
                    <a:pt x="64" y="53"/>
                    <a:pt x="47" y="75"/>
                  </a:cubicBezTo>
                  <a:cubicBezTo>
                    <a:pt x="38" y="91"/>
                    <a:pt x="29" y="107"/>
                    <a:pt x="20" y="121"/>
                  </a:cubicBezTo>
                  <a:cubicBezTo>
                    <a:pt x="6" y="154"/>
                    <a:pt x="1" y="188"/>
                    <a:pt x="4" y="223"/>
                  </a:cubicBezTo>
                  <a:cubicBezTo>
                    <a:pt x="5" y="229"/>
                    <a:pt x="6" y="235"/>
                    <a:pt x="7" y="243"/>
                  </a:cubicBezTo>
                  <a:cubicBezTo>
                    <a:pt x="9" y="256"/>
                    <a:pt x="12" y="270"/>
                    <a:pt x="15" y="284"/>
                  </a:cubicBezTo>
                  <a:cubicBezTo>
                    <a:pt x="16" y="294"/>
                    <a:pt x="19" y="303"/>
                    <a:pt x="23" y="312"/>
                  </a:cubicBezTo>
                  <a:cubicBezTo>
                    <a:pt x="36" y="346"/>
                    <a:pt x="57" y="374"/>
                    <a:pt x="86" y="397"/>
                  </a:cubicBezTo>
                  <a:cubicBezTo>
                    <a:pt x="88" y="400"/>
                    <a:pt x="90" y="401"/>
                    <a:pt x="92" y="403"/>
                  </a:cubicBezTo>
                  <a:cubicBezTo>
                    <a:pt x="110" y="414"/>
                    <a:pt x="127" y="428"/>
                    <a:pt x="146" y="435"/>
                  </a:cubicBezTo>
                  <a:cubicBezTo>
                    <a:pt x="162" y="439"/>
                    <a:pt x="178" y="444"/>
                    <a:pt x="192" y="449"/>
                  </a:cubicBezTo>
                  <a:cubicBezTo>
                    <a:pt x="201" y="450"/>
                    <a:pt x="209" y="451"/>
                    <a:pt x="217" y="451"/>
                  </a:cubicBezTo>
                  <a:cubicBezTo>
                    <a:pt x="233" y="451"/>
                    <a:pt x="248" y="448"/>
                    <a:pt x="263" y="444"/>
                  </a:cubicBezTo>
                  <a:cubicBezTo>
                    <a:pt x="279" y="442"/>
                    <a:pt x="294" y="436"/>
                    <a:pt x="307" y="427"/>
                  </a:cubicBezTo>
                  <a:cubicBezTo>
                    <a:pt x="330" y="417"/>
                    <a:pt x="349" y="402"/>
                    <a:pt x="364" y="381"/>
                  </a:cubicBezTo>
                  <a:cubicBezTo>
                    <a:pt x="378" y="365"/>
                    <a:pt x="387" y="345"/>
                    <a:pt x="396" y="326"/>
                  </a:cubicBezTo>
                  <a:cubicBezTo>
                    <a:pt x="398" y="324"/>
                    <a:pt x="400" y="322"/>
                    <a:pt x="401" y="320"/>
                  </a:cubicBezTo>
                  <a:cubicBezTo>
                    <a:pt x="414" y="287"/>
                    <a:pt x="419" y="253"/>
                    <a:pt x="416" y="217"/>
                  </a:cubicBezTo>
                  <a:cubicBezTo>
                    <a:pt x="415" y="207"/>
                    <a:pt x="413" y="199"/>
                    <a:pt x="410" y="189"/>
                  </a:cubicBezTo>
                  <a:cubicBezTo>
                    <a:pt x="406" y="175"/>
                    <a:pt x="403" y="162"/>
                    <a:pt x="397" y="148"/>
                  </a:cubicBezTo>
                  <a:cubicBezTo>
                    <a:pt x="395" y="142"/>
                    <a:pt x="393" y="136"/>
                    <a:pt x="391" y="130"/>
                  </a:cubicBezTo>
                  <a:cubicBezTo>
                    <a:pt x="383" y="103"/>
                    <a:pt x="368" y="82"/>
                    <a:pt x="348" y="65"/>
                  </a:cubicBezTo>
                  <a:cubicBezTo>
                    <a:pt x="330" y="43"/>
                    <a:pt x="310" y="27"/>
                    <a:pt x="283" y="18"/>
                  </a:cubicBezTo>
                  <a:cubicBezTo>
                    <a:pt x="267" y="12"/>
                    <a:pt x="250" y="7"/>
                    <a:pt x="233" y="3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2"/>
            <p:cNvSpPr/>
            <p:nvPr/>
          </p:nvSpPr>
          <p:spPr>
            <a:xfrm>
              <a:off x="6190638" y="-967545"/>
              <a:ext cx="43243" cy="42910"/>
            </a:xfrm>
            <a:custGeom>
              <a:rect b="b" l="l" r="r" t="t"/>
              <a:pathLst>
                <a:path extrusionOk="0" h="645" w="650">
                  <a:moveTo>
                    <a:pt x="289" y="1"/>
                  </a:moveTo>
                  <a:lnTo>
                    <a:pt x="209" y="19"/>
                  </a:lnTo>
                  <a:cubicBezTo>
                    <a:pt x="168" y="34"/>
                    <a:pt x="132" y="57"/>
                    <a:pt x="104" y="88"/>
                  </a:cubicBezTo>
                  <a:cubicBezTo>
                    <a:pt x="80" y="106"/>
                    <a:pt x="62" y="128"/>
                    <a:pt x="51" y="155"/>
                  </a:cubicBezTo>
                  <a:cubicBezTo>
                    <a:pt x="33" y="179"/>
                    <a:pt x="21" y="204"/>
                    <a:pt x="17" y="233"/>
                  </a:cubicBezTo>
                  <a:cubicBezTo>
                    <a:pt x="6" y="259"/>
                    <a:pt x="2" y="286"/>
                    <a:pt x="5" y="315"/>
                  </a:cubicBezTo>
                  <a:cubicBezTo>
                    <a:pt x="0" y="356"/>
                    <a:pt x="7" y="396"/>
                    <a:pt x="23" y="436"/>
                  </a:cubicBezTo>
                  <a:cubicBezTo>
                    <a:pt x="23" y="436"/>
                    <a:pt x="23" y="436"/>
                    <a:pt x="23" y="437"/>
                  </a:cubicBezTo>
                  <a:cubicBezTo>
                    <a:pt x="38" y="479"/>
                    <a:pt x="61" y="513"/>
                    <a:pt x="93" y="542"/>
                  </a:cubicBezTo>
                  <a:cubicBezTo>
                    <a:pt x="121" y="576"/>
                    <a:pt x="155" y="601"/>
                    <a:pt x="197" y="618"/>
                  </a:cubicBezTo>
                  <a:cubicBezTo>
                    <a:pt x="223" y="625"/>
                    <a:pt x="251" y="633"/>
                    <a:pt x="278" y="641"/>
                  </a:cubicBezTo>
                  <a:cubicBezTo>
                    <a:pt x="294" y="643"/>
                    <a:pt x="309" y="644"/>
                    <a:pt x="325" y="644"/>
                  </a:cubicBezTo>
                  <a:cubicBezTo>
                    <a:pt x="364" y="644"/>
                    <a:pt x="403" y="638"/>
                    <a:pt x="440" y="623"/>
                  </a:cubicBezTo>
                  <a:cubicBezTo>
                    <a:pt x="508" y="593"/>
                    <a:pt x="503" y="594"/>
                    <a:pt x="546" y="553"/>
                  </a:cubicBezTo>
                  <a:cubicBezTo>
                    <a:pt x="579" y="527"/>
                    <a:pt x="604" y="492"/>
                    <a:pt x="620" y="451"/>
                  </a:cubicBezTo>
                  <a:cubicBezTo>
                    <a:pt x="621" y="451"/>
                    <a:pt x="621" y="450"/>
                    <a:pt x="621" y="450"/>
                  </a:cubicBezTo>
                  <a:cubicBezTo>
                    <a:pt x="640" y="411"/>
                    <a:pt x="647" y="370"/>
                    <a:pt x="645" y="328"/>
                  </a:cubicBezTo>
                  <a:cubicBezTo>
                    <a:pt x="649" y="286"/>
                    <a:pt x="643" y="245"/>
                    <a:pt x="626" y="207"/>
                  </a:cubicBezTo>
                  <a:cubicBezTo>
                    <a:pt x="613" y="182"/>
                    <a:pt x="600" y="158"/>
                    <a:pt x="587" y="132"/>
                  </a:cubicBezTo>
                  <a:cubicBezTo>
                    <a:pt x="552" y="85"/>
                    <a:pt x="507" y="49"/>
                    <a:pt x="453" y="26"/>
                  </a:cubicBezTo>
                  <a:cubicBezTo>
                    <a:pt x="453" y="25"/>
                    <a:pt x="453" y="25"/>
                    <a:pt x="452" y="25"/>
                  </a:cubicBezTo>
                  <a:cubicBezTo>
                    <a:pt x="425" y="17"/>
                    <a:pt x="398" y="9"/>
                    <a:pt x="372" y="2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2"/>
            <p:cNvSpPr/>
            <p:nvPr/>
          </p:nvSpPr>
          <p:spPr>
            <a:xfrm>
              <a:off x="6186912" y="-1208308"/>
              <a:ext cx="32865" cy="35792"/>
            </a:xfrm>
            <a:custGeom>
              <a:rect b="b" l="l" r="r" t="t"/>
              <a:pathLst>
                <a:path extrusionOk="0" h="538" w="494">
                  <a:moveTo>
                    <a:pt x="236" y="0"/>
                  </a:moveTo>
                  <a:cubicBezTo>
                    <a:pt x="218" y="0"/>
                    <a:pt x="200" y="5"/>
                    <a:pt x="182" y="12"/>
                  </a:cubicBezTo>
                  <a:lnTo>
                    <a:pt x="178" y="12"/>
                  </a:lnTo>
                  <a:cubicBezTo>
                    <a:pt x="175" y="13"/>
                    <a:pt x="172" y="14"/>
                    <a:pt x="168" y="15"/>
                  </a:cubicBezTo>
                  <a:cubicBezTo>
                    <a:pt x="148" y="22"/>
                    <a:pt x="128" y="33"/>
                    <a:pt x="108" y="45"/>
                  </a:cubicBezTo>
                  <a:cubicBezTo>
                    <a:pt x="91" y="61"/>
                    <a:pt x="75" y="77"/>
                    <a:pt x="60" y="93"/>
                  </a:cubicBezTo>
                  <a:cubicBezTo>
                    <a:pt x="31" y="127"/>
                    <a:pt x="15" y="166"/>
                    <a:pt x="7" y="210"/>
                  </a:cubicBezTo>
                  <a:cubicBezTo>
                    <a:pt x="7" y="217"/>
                    <a:pt x="7" y="225"/>
                    <a:pt x="7" y="233"/>
                  </a:cubicBezTo>
                  <a:cubicBezTo>
                    <a:pt x="6" y="261"/>
                    <a:pt x="1" y="289"/>
                    <a:pt x="4" y="319"/>
                  </a:cubicBezTo>
                  <a:cubicBezTo>
                    <a:pt x="8" y="358"/>
                    <a:pt x="18" y="377"/>
                    <a:pt x="34" y="409"/>
                  </a:cubicBezTo>
                  <a:cubicBezTo>
                    <a:pt x="54" y="446"/>
                    <a:pt x="55" y="447"/>
                    <a:pt x="94" y="484"/>
                  </a:cubicBezTo>
                  <a:cubicBezTo>
                    <a:pt x="95" y="485"/>
                    <a:pt x="96" y="485"/>
                    <a:pt x="97" y="486"/>
                  </a:cubicBezTo>
                  <a:cubicBezTo>
                    <a:pt x="99" y="488"/>
                    <a:pt x="103" y="492"/>
                    <a:pt x="105" y="493"/>
                  </a:cubicBezTo>
                  <a:cubicBezTo>
                    <a:pt x="120" y="503"/>
                    <a:pt x="136" y="512"/>
                    <a:pt x="152" y="522"/>
                  </a:cubicBezTo>
                  <a:lnTo>
                    <a:pt x="204" y="536"/>
                  </a:lnTo>
                  <a:cubicBezTo>
                    <a:pt x="208" y="537"/>
                    <a:pt x="230" y="538"/>
                    <a:pt x="245" y="538"/>
                  </a:cubicBezTo>
                  <a:cubicBezTo>
                    <a:pt x="252" y="538"/>
                    <a:pt x="257" y="538"/>
                    <a:pt x="258" y="537"/>
                  </a:cubicBezTo>
                  <a:lnTo>
                    <a:pt x="262" y="537"/>
                  </a:lnTo>
                  <a:cubicBezTo>
                    <a:pt x="280" y="534"/>
                    <a:pt x="301" y="528"/>
                    <a:pt x="321" y="523"/>
                  </a:cubicBezTo>
                  <a:cubicBezTo>
                    <a:pt x="323" y="522"/>
                    <a:pt x="325" y="522"/>
                    <a:pt x="328" y="521"/>
                  </a:cubicBezTo>
                  <a:cubicBezTo>
                    <a:pt x="339" y="517"/>
                    <a:pt x="340" y="515"/>
                    <a:pt x="358" y="505"/>
                  </a:cubicBezTo>
                  <a:cubicBezTo>
                    <a:pt x="378" y="498"/>
                    <a:pt x="395" y="485"/>
                    <a:pt x="408" y="468"/>
                  </a:cubicBezTo>
                  <a:cubicBezTo>
                    <a:pt x="419" y="462"/>
                    <a:pt x="426" y="455"/>
                    <a:pt x="433" y="445"/>
                  </a:cubicBezTo>
                  <a:cubicBezTo>
                    <a:pt x="438" y="436"/>
                    <a:pt x="445" y="426"/>
                    <a:pt x="450" y="416"/>
                  </a:cubicBezTo>
                  <a:cubicBezTo>
                    <a:pt x="464" y="399"/>
                    <a:pt x="472" y="379"/>
                    <a:pt x="475" y="358"/>
                  </a:cubicBezTo>
                  <a:cubicBezTo>
                    <a:pt x="478" y="347"/>
                    <a:pt x="481" y="335"/>
                    <a:pt x="485" y="324"/>
                  </a:cubicBezTo>
                  <a:cubicBezTo>
                    <a:pt x="487" y="319"/>
                    <a:pt x="488" y="314"/>
                    <a:pt x="489" y="310"/>
                  </a:cubicBezTo>
                  <a:cubicBezTo>
                    <a:pt x="490" y="302"/>
                    <a:pt x="492" y="293"/>
                    <a:pt x="493" y="285"/>
                  </a:cubicBezTo>
                  <a:cubicBezTo>
                    <a:pt x="493" y="284"/>
                    <a:pt x="493" y="283"/>
                    <a:pt x="493" y="282"/>
                  </a:cubicBezTo>
                  <a:cubicBezTo>
                    <a:pt x="493" y="261"/>
                    <a:pt x="494" y="240"/>
                    <a:pt x="494" y="220"/>
                  </a:cubicBezTo>
                  <a:cubicBezTo>
                    <a:pt x="489" y="199"/>
                    <a:pt x="485" y="179"/>
                    <a:pt x="479" y="158"/>
                  </a:cubicBezTo>
                  <a:cubicBezTo>
                    <a:pt x="469" y="140"/>
                    <a:pt x="459" y="122"/>
                    <a:pt x="449" y="103"/>
                  </a:cubicBezTo>
                  <a:cubicBezTo>
                    <a:pt x="444" y="95"/>
                    <a:pt x="410" y="60"/>
                    <a:pt x="403" y="54"/>
                  </a:cubicBezTo>
                  <a:cubicBezTo>
                    <a:pt x="384" y="42"/>
                    <a:pt x="365" y="31"/>
                    <a:pt x="346" y="20"/>
                  </a:cubicBezTo>
                  <a:cubicBezTo>
                    <a:pt x="326" y="14"/>
                    <a:pt x="307" y="9"/>
                    <a:pt x="287" y="3"/>
                  </a:cubicBezTo>
                  <a:lnTo>
                    <a:pt x="283" y="3"/>
                  </a:lnTo>
                  <a:cubicBezTo>
                    <a:pt x="281" y="1"/>
                    <a:pt x="280" y="1"/>
                    <a:pt x="279" y="1"/>
                  </a:cubicBezTo>
                  <a:lnTo>
                    <a:pt x="277" y="1"/>
                  </a:lnTo>
                  <a:cubicBezTo>
                    <a:pt x="273" y="1"/>
                    <a:pt x="269" y="1"/>
                    <a:pt x="265" y="1"/>
                  </a:cubicBezTo>
                  <a:cubicBezTo>
                    <a:pt x="261" y="1"/>
                    <a:pt x="256" y="1"/>
                    <a:pt x="252" y="1"/>
                  </a:cubicBezTo>
                  <a:cubicBezTo>
                    <a:pt x="247" y="1"/>
                    <a:pt x="242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2"/>
            <p:cNvSpPr/>
            <p:nvPr/>
          </p:nvSpPr>
          <p:spPr>
            <a:xfrm>
              <a:off x="6003030" y="-1178637"/>
              <a:ext cx="38253" cy="40914"/>
            </a:xfrm>
            <a:custGeom>
              <a:rect b="b" l="l" r="r" t="t"/>
              <a:pathLst>
                <a:path extrusionOk="0" h="615" w="575">
                  <a:moveTo>
                    <a:pt x="253" y="1"/>
                  </a:moveTo>
                  <a:cubicBezTo>
                    <a:pt x="236" y="1"/>
                    <a:pt x="220" y="3"/>
                    <a:pt x="204" y="9"/>
                  </a:cubicBezTo>
                  <a:cubicBezTo>
                    <a:pt x="186" y="11"/>
                    <a:pt x="169" y="17"/>
                    <a:pt x="155" y="27"/>
                  </a:cubicBezTo>
                  <a:cubicBezTo>
                    <a:pt x="129" y="39"/>
                    <a:pt x="108" y="56"/>
                    <a:pt x="91" y="79"/>
                  </a:cubicBezTo>
                  <a:cubicBezTo>
                    <a:pt x="69" y="108"/>
                    <a:pt x="43" y="139"/>
                    <a:pt x="30" y="173"/>
                  </a:cubicBezTo>
                  <a:cubicBezTo>
                    <a:pt x="26" y="184"/>
                    <a:pt x="23" y="196"/>
                    <a:pt x="20" y="207"/>
                  </a:cubicBezTo>
                  <a:cubicBezTo>
                    <a:pt x="15" y="220"/>
                    <a:pt x="11" y="232"/>
                    <a:pt x="10" y="244"/>
                  </a:cubicBezTo>
                  <a:cubicBezTo>
                    <a:pt x="9" y="247"/>
                    <a:pt x="9" y="250"/>
                    <a:pt x="8" y="252"/>
                  </a:cubicBezTo>
                  <a:cubicBezTo>
                    <a:pt x="4" y="282"/>
                    <a:pt x="1" y="308"/>
                    <a:pt x="5" y="339"/>
                  </a:cubicBezTo>
                  <a:cubicBezTo>
                    <a:pt x="10" y="362"/>
                    <a:pt x="17" y="386"/>
                    <a:pt x="22" y="409"/>
                  </a:cubicBezTo>
                  <a:cubicBezTo>
                    <a:pt x="25" y="422"/>
                    <a:pt x="31" y="435"/>
                    <a:pt x="41" y="445"/>
                  </a:cubicBezTo>
                  <a:cubicBezTo>
                    <a:pt x="48" y="459"/>
                    <a:pt x="54" y="471"/>
                    <a:pt x="62" y="484"/>
                  </a:cubicBezTo>
                  <a:lnTo>
                    <a:pt x="72" y="502"/>
                  </a:lnTo>
                  <a:cubicBezTo>
                    <a:pt x="90" y="519"/>
                    <a:pt x="107" y="537"/>
                    <a:pt x="123" y="555"/>
                  </a:cubicBezTo>
                  <a:cubicBezTo>
                    <a:pt x="152" y="580"/>
                    <a:pt x="184" y="596"/>
                    <a:pt x="221" y="603"/>
                  </a:cubicBezTo>
                  <a:cubicBezTo>
                    <a:pt x="238" y="611"/>
                    <a:pt x="257" y="614"/>
                    <a:pt x="277" y="614"/>
                  </a:cubicBezTo>
                  <a:cubicBezTo>
                    <a:pt x="281" y="614"/>
                    <a:pt x="286" y="614"/>
                    <a:pt x="291" y="614"/>
                  </a:cubicBezTo>
                  <a:cubicBezTo>
                    <a:pt x="299" y="615"/>
                    <a:pt x="307" y="615"/>
                    <a:pt x="314" y="615"/>
                  </a:cubicBezTo>
                  <a:cubicBezTo>
                    <a:pt x="342" y="615"/>
                    <a:pt x="368" y="609"/>
                    <a:pt x="394" y="598"/>
                  </a:cubicBezTo>
                  <a:cubicBezTo>
                    <a:pt x="415" y="586"/>
                    <a:pt x="436" y="575"/>
                    <a:pt x="457" y="564"/>
                  </a:cubicBezTo>
                  <a:cubicBezTo>
                    <a:pt x="475" y="547"/>
                    <a:pt x="493" y="530"/>
                    <a:pt x="511" y="513"/>
                  </a:cubicBezTo>
                  <a:cubicBezTo>
                    <a:pt x="536" y="485"/>
                    <a:pt x="551" y="451"/>
                    <a:pt x="559" y="416"/>
                  </a:cubicBezTo>
                  <a:cubicBezTo>
                    <a:pt x="571" y="381"/>
                    <a:pt x="574" y="347"/>
                    <a:pt x="569" y="310"/>
                  </a:cubicBezTo>
                  <a:cubicBezTo>
                    <a:pt x="569" y="305"/>
                    <a:pt x="568" y="299"/>
                    <a:pt x="568" y="292"/>
                  </a:cubicBezTo>
                  <a:cubicBezTo>
                    <a:pt x="567" y="289"/>
                    <a:pt x="567" y="285"/>
                    <a:pt x="567" y="282"/>
                  </a:cubicBezTo>
                  <a:cubicBezTo>
                    <a:pt x="561" y="259"/>
                    <a:pt x="556" y="235"/>
                    <a:pt x="550" y="212"/>
                  </a:cubicBezTo>
                  <a:cubicBezTo>
                    <a:pt x="545" y="199"/>
                    <a:pt x="539" y="188"/>
                    <a:pt x="532" y="176"/>
                  </a:cubicBezTo>
                  <a:cubicBezTo>
                    <a:pt x="516" y="142"/>
                    <a:pt x="493" y="112"/>
                    <a:pt x="461" y="89"/>
                  </a:cubicBezTo>
                  <a:cubicBezTo>
                    <a:pt x="461" y="88"/>
                    <a:pt x="460" y="88"/>
                    <a:pt x="459" y="87"/>
                  </a:cubicBezTo>
                  <a:lnTo>
                    <a:pt x="454" y="82"/>
                  </a:lnTo>
                  <a:cubicBezTo>
                    <a:pt x="450" y="78"/>
                    <a:pt x="446" y="74"/>
                    <a:pt x="442" y="69"/>
                  </a:cubicBezTo>
                  <a:lnTo>
                    <a:pt x="381" y="33"/>
                  </a:lnTo>
                  <a:cubicBezTo>
                    <a:pt x="380" y="33"/>
                    <a:pt x="378" y="32"/>
                    <a:pt x="377" y="32"/>
                  </a:cubicBezTo>
                  <a:cubicBezTo>
                    <a:pt x="375" y="32"/>
                    <a:pt x="373" y="31"/>
                    <a:pt x="371" y="30"/>
                  </a:cubicBezTo>
                  <a:cubicBezTo>
                    <a:pt x="367" y="29"/>
                    <a:pt x="363" y="27"/>
                    <a:pt x="359" y="26"/>
                  </a:cubicBezTo>
                  <a:cubicBezTo>
                    <a:pt x="350" y="23"/>
                    <a:pt x="342" y="21"/>
                    <a:pt x="334" y="18"/>
                  </a:cubicBezTo>
                  <a:cubicBezTo>
                    <a:pt x="316" y="14"/>
                    <a:pt x="299" y="9"/>
                    <a:pt x="282" y="3"/>
                  </a:cubicBezTo>
                  <a:cubicBezTo>
                    <a:pt x="272" y="1"/>
                    <a:pt x="263" y="1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2"/>
            <p:cNvSpPr/>
            <p:nvPr/>
          </p:nvSpPr>
          <p:spPr>
            <a:xfrm>
              <a:off x="6077474" y="-1443949"/>
              <a:ext cx="22220" cy="25946"/>
            </a:xfrm>
            <a:custGeom>
              <a:rect b="b" l="l" r="r" t="t"/>
              <a:pathLst>
                <a:path extrusionOk="0" h="390" w="334">
                  <a:moveTo>
                    <a:pt x="184" y="0"/>
                  </a:moveTo>
                  <a:cubicBezTo>
                    <a:pt x="182" y="0"/>
                    <a:pt x="180" y="1"/>
                    <a:pt x="179" y="1"/>
                  </a:cubicBezTo>
                  <a:cubicBezTo>
                    <a:pt x="162" y="1"/>
                    <a:pt x="142" y="4"/>
                    <a:pt x="129" y="15"/>
                  </a:cubicBezTo>
                  <a:cubicBezTo>
                    <a:pt x="119" y="25"/>
                    <a:pt x="107" y="32"/>
                    <a:pt x="96" y="38"/>
                  </a:cubicBezTo>
                  <a:cubicBezTo>
                    <a:pt x="89" y="43"/>
                    <a:pt x="83" y="49"/>
                    <a:pt x="77" y="54"/>
                  </a:cubicBezTo>
                  <a:cubicBezTo>
                    <a:pt x="67" y="62"/>
                    <a:pt x="52" y="75"/>
                    <a:pt x="44" y="85"/>
                  </a:cubicBezTo>
                  <a:cubicBezTo>
                    <a:pt x="37" y="92"/>
                    <a:pt x="33" y="98"/>
                    <a:pt x="30" y="106"/>
                  </a:cubicBezTo>
                  <a:cubicBezTo>
                    <a:pt x="17" y="124"/>
                    <a:pt x="9" y="144"/>
                    <a:pt x="7" y="166"/>
                  </a:cubicBezTo>
                  <a:cubicBezTo>
                    <a:pt x="6" y="172"/>
                    <a:pt x="7" y="179"/>
                    <a:pt x="7" y="185"/>
                  </a:cubicBezTo>
                  <a:cubicBezTo>
                    <a:pt x="6" y="209"/>
                    <a:pt x="1" y="235"/>
                    <a:pt x="4" y="258"/>
                  </a:cubicBezTo>
                  <a:cubicBezTo>
                    <a:pt x="10" y="299"/>
                    <a:pt x="30" y="337"/>
                    <a:pt x="64" y="361"/>
                  </a:cubicBezTo>
                  <a:cubicBezTo>
                    <a:pt x="87" y="377"/>
                    <a:pt x="99" y="382"/>
                    <a:pt x="127" y="388"/>
                  </a:cubicBezTo>
                  <a:cubicBezTo>
                    <a:pt x="131" y="389"/>
                    <a:pt x="133" y="389"/>
                    <a:pt x="136" y="389"/>
                  </a:cubicBezTo>
                  <a:cubicBezTo>
                    <a:pt x="139" y="389"/>
                    <a:pt x="142" y="389"/>
                    <a:pt x="148" y="389"/>
                  </a:cubicBezTo>
                  <a:cubicBezTo>
                    <a:pt x="152" y="389"/>
                    <a:pt x="156" y="390"/>
                    <a:pt x="160" y="390"/>
                  </a:cubicBezTo>
                  <a:cubicBezTo>
                    <a:pt x="175" y="390"/>
                    <a:pt x="190" y="386"/>
                    <a:pt x="204" y="381"/>
                  </a:cubicBezTo>
                  <a:cubicBezTo>
                    <a:pt x="218" y="376"/>
                    <a:pt x="230" y="370"/>
                    <a:pt x="239" y="360"/>
                  </a:cubicBezTo>
                  <a:cubicBezTo>
                    <a:pt x="256" y="348"/>
                    <a:pt x="268" y="336"/>
                    <a:pt x="278" y="320"/>
                  </a:cubicBezTo>
                  <a:cubicBezTo>
                    <a:pt x="282" y="315"/>
                    <a:pt x="285" y="309"/>
                    <a:pt x="290" y="304"/>
                  </a:cubicBezTo>
                  <a:cubicBezTo>
                    <a:pt x="307" y="277"/>
                    <a:pt x="327" y="249"/>
                    <a:pt x="330" y="214"/>
                  </a:cubicBezTo>
                  <a:cubicBezTo>
                    <a:pt x="334" y="184"/>
                    <a:pt x="331" y="150"/>
                    <a:pt x="318" y="123"/>
                  </a:cubicBezTo>
                  <a:cubicBezTo>
                    <a:pt x="309" y="106"/>
                    <a:pt x="301" y="91"/>
                    <a:pt x="293" y="76"/>
                  </a:cubicBezTo>
                  <a:cubicBezTo>
                    <a:pt x="285" y="65"/>
                    <a:pt x="273" y="54"/>
                    <a:pt x="263" y="45"/>
                  </a:cubicBezTo>
                  <a:cubicBezTo>
                    <a:pt x="262" y="44"/>
                    <a:pt x="260" y="41"/>
                    <a:pt x="259" y="40"/>
                  </a:cubicBezTo>
                  <a:cubicBezTo>
                    <a:pt x="256" y="38"/>
                    <a:pt x="254" y="36"/>
                    <a:pt x="251" y="33"/>
                  </a:cubicBezTo>
                  <a:cubicBezTo>
                    <a:pt x="244" y="28"/>
                    <a:pt x="236" y="23"/>
                    <a:pt x="229" y="18"/>
                  </a:cubicBezTo>
                  <a:lnTo>
                    <a:pt x="210" y="7"/>
                  </a:lnTo>
                  <a:cubicBezTo>
                    <a:pt x="201" y="3"/>
                    <a:pt x="193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2"/>
            <p:cNvSpPr/>
            <p:nvPr/>
          </p:nvSpPr>
          <p:spPr>
            <a:xfrm>
              <a:off x="6261423" y="-953641"/>
              <a:ext cx="24615" cy="23218"/>
            </a:xfrm>
            <a:custGeom>
              <a:rect b="b" l="l" r="r" t="t"/>
              <a:pathLst>
                <a:path extrusionOk="0" h="349" w="370">
                  <a:moveTo>
                    <a:pt x="187" y="1"/>
                  </a:moveTo>
                  <a:cubicBezTo>
                    <a:pt x="151" y="1"/>
                    <a:pt x="112" y="13"/>
                    <a:pt x="85" y="34"/>
                  </a:cubicBezTo>
                  <a:cubicBezTo>
                    <a:pt x="71" y="44"/>
                    <a:pt x="54" y="63"/>
                    <a:pt x="41" y="75"/>
                  </a:cubicBezTo>
                  <a:cubicBezTo>
                    <a:pt x="22" y="99"/>
                    <a:pt x="10" y="126"/>
                    <a:pt x="5" y="156"/>
                  </a:cubicBezTo>
                  <a:cubicBezTo>
                    <a:pt x="1" y="185"/>
                    <a:pt x="4" y="213"/>
                    <a:pt x="14" y="241"/>
                  </a:cubicBezTo>
                  <a:cubicBezTo>
                    <a:pt x="26" y="269"/>
                    <a:pt x="43" y="293"/>
                    <a:pt x="67" y="312"/>
                  </a:cubicBezTo>
                  <a:cubicBezTo>
                    <a:pt x="90" y="331"/>
                    <a:pt x="117" y="342"/>
                    <a:pt x="146" y="347"/>
                  </a:cubicBezTo>
                  <a:lnTo>
                    <a:pt x="156" y="347"/>
                  </a:lnTo>
                  <a:cubicBezTo>
                    <a:pt x="167" y="348"/>
                    <a:pt x="178" y="349"/>
                    <a:pt x="188" y="349"/>
                  </a:cubicBezTo>
                  <a:cubicBezTo>
                    <a:pt x="208" y="349"/>
                    <a:pt x="226" y="346"/>
                    <a:pt x="248" y="338"/>
                  </a:cubicBezTo>
                  <a:cubicBezTo>
                    <a:pt x="277" y="327"/>
                    <a:pt x="304" y="308"/>
                    <a:pt x="324" y="283"/>
                  </a:cubicBezTo>
                  <a:cubicBezTo>
                    <a:pt x="345" y="256"/>
                    <a:pt x="354" y="231"/>
                    <a:pt x="361" y="198"/>
                  </a:cubicBezTo>
                  <a:cubicBezTo>
                    <a:pt x="362" y="192"/>
                    <a:pt x="363" y="186"/>
                    <a:pt x="364" y="180"/>
                  </a:cubicBezTo>
                  <a:cubicBezTo>
                    <a:pt x="365" y="174"/>
                    <a:pt x="365" y="168"/>
                    <a:pt x="366" y="162"/>
                  </a:cubicBezTo>
                  <a:cubicBezTo>
                    <a:pt x="366" y="159"/>
                    <a:pt x="367" y="156"/>
                    <a:pt x="367" y="154"/>
                  </a:cubicBezTo>
                  <a:cubicBezTo>
                    <a:pt x="367" y="152"/>
                    <a:pt x="367" y="150"/>
                    <a:pt x="367" y="148"/>
                  </a:cubicBezTo>
                  <a:cubicBezTo>
                    <a:pt x="369" y="135"/>
                    <a:pt x="368" y="121"/>
                    <a:pt x="363" y="109"/>
                  </a:cubicBezTo>
                  <a:cubicBezTo>
                    <a:pt x="358" y="96"/>
                    <a:pt x="350" y="85"/>
                    <a:pt x="339" y="76"/>
                  </a:cubicBezTo>
                  <a:cubicBezTo>
                    <a:pt x="331" y="68"/>
                    <a:pt x="322" y="58"/>
                    <a:pt x="312" y="51"/>
                  </a:cubicBezTo>
                  <a:cubicBezTo>
                    <a:pt x="308" y="47"/>
                    <a:pt x="303" y="44"/>
                    <a:pt x="298" y="40"/>
                  </a:cubicBezTo>
                  <a:cubicBezTo>
                    <a:pt x="286" y="30"/>
                    <a:pt x="272" y="22"/>
                    <a:pt x="257" y="15"/>
                  </a:cubicBezTo>
                  <a:cubicBezTo>
                    <a:pt x="243" y="11"/>
                    <a:pt x="228" y="7"/>
                    <a:pt x="214" y="3"/>
                  </a:cubicBezTo>
                  <a:cubicBezTo>
                    <a:pt x="206" y="1"/>
                    <a:pt x="197" y="1"/>
                    <a:pt x="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2"/>
            <p:cNvSpPr/>
            <p:nvPr/>
          </p:nvSpPr>
          <p:spPr>
            <a:xfrm>
              <a:off x="6210396" y="-1319210"/>
              <a:ext cx="31135" cy="35659"/>
            </a:xfrm>
            <a:custGeom>
              <a:rect b="b" l="l" r="r" t="t"/>
              <a:pathLst>
                <a:path extrusionOk="0" h="536" w="468">
                  <a:moveTo>
                    <a:pt x="222" y="1"/>
                  </a:moveTo>
                  <a:cubicBezTo>
                    <a:pt x="222" y="1"/>
                    <a:pt x="221" y="1"/>
                    <a:pt x="220" y="1"/>
                  </a:cubicBezTo>
                  <a:cubicBezTo>
                    <a:pt x="211" y="1"/>
                    <a:pt x="202" y="3"/>
                    <a:pt x="192" y="7"/>
                  </a:cubicBezTo>
                  <a:cubicBezTo>
                    <a:pt x="164" y="12"/>
                    <a:pt x="139" y="22"/>
                    <a:pt x="116" y="41"/>
                  </a:cubicBezTo>
                  <a:cubicBezTo>
                    <a:pt x="71" y="72"/>
                    <a:pt x="51" y="111"/>
                    <a:pt x="24" y="158"/>
                  </a:cubicBezTo>
                  <a:cubicBezTo>
                    <a:pt x="22" y="161"/>
                    <a:pt x="21" y="164"/>
                    <a:pt x="18" y="168"/>
                  </a:cubicBezTo>
                  <a:cubicBezTo>
                    <a:pt x="13" y="186"/>
                    <a:pt x="8" y="206"/>
                    <a:pt x="2" y="225"/>
                  </a:cubicBezTo>
                  <a:cubicBezTo>
                    <a:pt x="2" y="247"/>
                    <a:pt x="1" y="268"/>
                    <a:pt x="1" y="289"/>
                  </a:cubicBezTo>
                  <a:cubicBezTo>
                    <a:pt x="2" y="295"/>
                    <a:pt x="3" y="303"/>
                    <a:pt x="5" y="309"/>
                  </a:cubicBezTo>
                  <a:cubicBezTo>
                    <a:pt x="10" y="332"/>
                    <a:pt x="15" y="357"/>
                    <a:pt x="23" y="380"/>
                  </a:cubicBezTo>
                  <a:cubicBezTo>
                    <a:pt x="23" y="383"/>
                    <a:pt x="25" y="387"/>
                    <a:pt x="26" y="391"/>
                  </a:cubicBezTo>
                  <a:cubicBezTo>
                    <a:pt x="37" y="424"/>
                    <a:pt x="52" y="442"/>
                    <a:pt x="74" y="465"/>
                  </a:cubicBezTo>
                  <a:cubicBezTo>
                    <a:pt x="93" y="488"/>
                    <a:pt x="116" y="506"/>
                    <a:pt x="144" y="516"/>
                  </a:cubicBezTo>
                  <a:cubicBezTo>
                    <a:pt x="153" y="520"/>
                    <a:pt x="163" y="523"/>
                    <a:pt x="173" y="525"/>
                  </a:cubicBezTo>
                  <a:cubicBezTo>
                    <a:pt x="178" y="526"/>
                    <a:pt x="192" y="531"/>
                    <a:pt x="202" y="533"/>
                  </a:cubicBezTo>
                  <a:cubicBezTo>
                    <a:pt x="204" y="533"/>
                    <a:pt x="206" y="534"/>
                    <a:pt x="208" y="534"/>
                  </a:cubicBezTo>
                  <a:cubicBezTo>
                    <a:pt x="218" y="535"/>
                    <a:pt x="228" y="536"/>
                    <a:pt x="238" y="536"/>
                  </a:cubicBezTo>
                  <a:cubicBezTo>
                    <a:pt x="259" y="536"/>
                    <a:pt x="280" y="533"/>
                    <a:pt x="300" y="527"/>
                  </a:cubicBezTo>
                  <a:cubicBezTo>
                    <a:pt x="318" y="520"/>
                    <a:pt x="330" y="509"/>
                    <a:pt x="346" y="500"/>
                  </a:cubicBezTo>
                  <a:cubicBezTo>
                    <a:pt x="350" y="498"/>
                    <a:pt x="355" y="496"/>
                    <a:pt x="360" y="493"/>
                  </a:cubicBezTo>
                  <a:cubicBezTo>
                    <a:pt x="392" y="469"/>
                    <a:pt x="417" y="439"/>
                    <a:pt x="433" y="402"/>
                  </a:cubicBezTo>
                  <a:cubicBezTo>
                    <a:pt x="436" y="394"/>
                    <a:pt x="438" y="384"/>
                    <a:pt x="440" y="375"/>
                  </a:cubicBezTo>
                  <a:cubicBezTo>
                    <a:pt x="449" y="350"/>
                    <a:pt x="459" y="325"/>
                    <a:pt x="464" y="297"/>
                  </a:cubicBezTo>
                  <a:cubicBezTo>
                    <a:pt x="467" y="287"/>
                    <a:pt x="467" y="276"/>
                    <a:pt x="465" y="264"/>
                  </a:cubicBezTo>
                  <a:cubicBezTo>
                    <a:pt x="467" y="253"/>
                    <a:pt x="467" y="242"/>
                    <a:pt x="465" y="230"/>
                  </a:cubicBezTo>
                  <a:cubicBezTo>
                    <a:pt x="465" y="228"/>
                    <a:pt x="464" y="226"/>
                    <a:pt x="464" y="224"/>
                  </a:cubicBezTo>
                  <a:cubicBezTo>
                    <a:pt x="463" y="218"/>
                    <a:pt x="462" y="212"/>
                    <a:pt x="461" y="204"/>
                  </a:cubicBezTo>
                  <a:cubicBezTo>
                    <a:pt x="461" y="202"/>
                    <a:pt x="461" y="199"/>
                    <a:pt x="460" y="196"/>
                  </a:cubicBezTo>
                  <a:cubicBezTo>
                    <a:pt x="456" y="178"/>
                    <a:pt x="452" y="159"/>
                    <a:pt x="448" y="141"/>
                  </a:cubicBezTo>
                  <a:cubicBezTo>
                    <a:pt x="443" y="132"/>
                    <a:pt x="438" y="124"/>
                    <a:pt x="433" y="114"/>
                  </a:cubicBezTo>
                  <a:cubicBezTo>
                    <a:pt x="426" y="95"/>
                    <a:pt x="414" y="81"/>
                    <a:pt x="399" y="68"/>
                  </a:cubicBezTo>
                  <a:cubicBezTo>
                    <a:pt x="393" y="60"/>
                    <a:pt x="387" y="52"/>
                    <a:pt x="379" y="46"/>
                  </a:cubicBezTo>
                  <a:cubicBezTo>
                    <a:pt x="377" y="45"/>
                    <a:pt x="376" y="45"/>
                    <a:pt x="375" y="44"/>
                  </a:cubicBezTo>
                  <a:cubicBezTo>
                    <a:pt x="374" y="43"/>
                    <a:pt x="372" y="42"/>
                    <a:pt x="371" y="40"/>
                  </a:cubicBezTo>
                  <a:lnTo>
                    <a:pt x="371" y="40"/>
                  </a:lnTo>
                  <a:cubicBezTo>
                    <a:pt x="365" y="34"/>
                    <a:pt x="357" y="29"/>
                    <a:pt x="348" y="25"/>
                  </a:cubicBezTo>
                  <a:cubicBezTo>
                    <a:pt x="332" y="14"/>
                    <a:pt x="315" y="6"/>
                    <a:pt x="295" y="4"/>
                  </a:cubicBezTo>
                  <a:cubicBezTo>
                    <a:pt x="291" y="3"/>
                    <a:pt x="286" y="2"/>
                    <a:pt x="281" y="2"/>
                  </a:cubicBezTo>
                  <a:cubicBezTo>
                    <a:pt x="272" y="1"/>
                    <a:pt x="263" y="1"/>
                    <a:pt x="253" y="1"/>
                  </a:cubicBezTo>
                  <a:cubicBezTo>
                    <a:pt x="244" y="1"/>
                    <a:pt x="235" y="1"/>
                    <a:pt x="226" y="1"/>
                  </a:cubicBezTo>
                  <a:cubicBezTo>
                    <a:pt x="224" y="1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6" name="Google Shape;1986;p52"/>
          <p:cNvGrpSpPr/>
          <p:nvPr/>
        </p:nvGrpSpPr>
        <p:grpSpPr>
          <a:xfrm rot="1880929">
            <a:off x="5044205" y="3858720"/>
            <a:ext cx="1299688" cy="1944472"/>
            <a:chOff x="2915088" y="1067493"/>
            <a:chExt cx="250763" cy="375147"/>
          </a:xfrm>
        </p:grpSpPr>
        <p:sp>
          <p:nvSpPr>
            <p:cNvPr id="1987" name="Google Shape;1987;p52"/>
            <p:cNvSpPr/>
            <p:nvPr/>
          </p:nvSpPr>
          <p:spPr>
            <a:xfrm>
              <a:off x="2995566" y="1086653"/>
              <a:ext cx="170254" cy="352117"/>
            </a:xfrm>
            <a:custGeom>
              <a:rect b="b" l="l" r="r" t="t"/>
              <a:pathLst>
                <a:path extrusionOk="0" h="11284" w="5456">
                  <a:moveTo>
                    <a:pt x="3466" y="0"/>
                  </a:moveTo>
                  <a:cubicBezTo>
                    <a:pt x="3359" y="184"/>
                    <a:pt x="3245" y="364"/>
                    <a:pt x="3115" y="533"/>
                  </a:cubicBezTo>
                  <a:cubicBezTo>
                    <a:pt x="2713" y="1051"/>
                    <a:pt x="2234" y="1277"/>
                    <a:pt x="1680" y="1595"/>
                  </a:cubicBezTo>
                  <a:cubicBezTo>
                    <a:pt x="1218" y="1860"/>
                    <a:pt x="1123" y="2187"/>
                    <a:pt x="898" y="2642"/>
                  </a:cubicBezTo>
                  <a:cubicBezTo>
                    <a:pt x="773" y="2894"/>
                    <a:pt x="635" y="2958"/>
                    <a:pt x="465" y="3165"/>
                  </a:cubicBezTo>
                  <a:cubicBezTo>
                    <a:pt x="111" y="3591"/>
                    <a:pt x="235" y="4453"/>
                    <a:pt x="116" y="5021"/>
                  </a:cubicBezTo>
                  <a:cubicBezTo>
                    <a:pt x="1" y="5563"/>
                    <a:pt x="58" y="5834"/>
                    <a:pt x="315" y="6299"/>
                  </a:cubicBezTo>
                  <a:cubicBezTo>
                    <a:pt x="465" y="6569"/>
                    <a:pt x="603" y="6833"/>
                    <a:pt x="658" y="7140"/>
                  </a:cubicBezTo>
                  <a:cubicBezTo>
                    <a:pt x="724" y="7503"/>
                    <a:pt x="655" y="7753"/>
                    <a:pt x="898" y="8078"/>
                  </a:cubicBezTo>
                  <a:cubicBezTo>
                    <a:pt x="1084" y="8326"/>
                    <a:pt x="1306" y="8495"/>
                    <a:pt x="1458" y="8781"/>
                  </a:cubicBezTo>
                  <a:cubicBezTo>
                    <a:pt x="1839" y="9491"/>
                    <a:pt x="1812" y="10358"/>
                    <a:pt x="2310" y="11003"/>
                  </a:cubicBezTo>
                  <a:cubicBezTo>
                    <a:pt x="2386" y="11102"/>
                    <a:pt x="2470" y="11194"/>
                    <a:pt x="2554" y="11284"/>
                  </a:cubicBezTo>
                  <a:cubicBezTo>
                    <a:pt x="2869" y="11094"/>
                    <a:pt x="3154" y="10854"/>
                    <a:pt x="3416" y="10598"/>
                  </a:cubicBezTo>
                  <a:cubicBezTo>
                    <a:pt x="3956" y="10066"/>
                    <a:pt x="4558" y="9477"/>
                    <a:pt x="4845" y="8762"/>
                  </a:cubicBezTo>
                  <a:cubicBezTo>
                    <a:pt x="5000" y="8379"/>
                    <a:pt x="4968" y="7964"/>
                    <a:pt x="5085" y="7571"/>
                  </a:cubicBezTo>
                  <a:cubicBezTo>
                    <a:pt x="5211" y="7149"/>
                    <a:pt x="5316" y="6731"/>
                    <a:pt x="5367" y="6291"/>
                  </a:cubicBezTo>
                  <a:cubicBezTo>
                    <a:pt x="5416" y="5859"/>
                    <a:pt x="5429" y="5425"/>
                    <a:pt x="5433" y="4990"/>
                  </a:cubicBezTo>
                  <a:cubicBezTo>
                    <a:pt x="5437" y="4551"/>
                    <a:pt x="5456" y="4098"/>
                    <a:pt x="5370" y="3663"/>
                  </a:cubicBezTo>
                  <a:cubicBezTo>
                    <a:pt x="5243" y="3025"/>
                    <a:pt x="4747" y="2506"/>
                    <a:pt x="4477" y="1902"/>
                  </a:cubicBezTo>
                  <a:cubicBezTo>
                    <a:pt x="4142" y="1156"/>
                    <a:pt x="3997" y="634"/>
                    <a:pt x="34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2"/>
            <p:cNvSpPr/>
            <p:nvPr/>
          </p:nvSpPr>
          <p:spPr>
            <a:xfrm>
              <a:off x="3013259" y="1086653"/>
              <a:ext cx="152561" cy="352117"/>
            </a:xfrm>
            <a:custGeom>
              <a:rect b="b" l="l" r="r" t="t"/>
              <a:pathLst>
                <a:path extrusionOk="0" h="11284" w="4889">
                  <a:moveTo>
                    <a:pt x="2899" y="0"/>
                  </a:moveTo>
                  <a:cubicBezTo>
                    <a:pt x="2792" y="184"/>
                    <a:pt x="2678" y="364"/>
                    <a:pt x="2548" y="533"/>
                  </a:cubicBezTo>
                  <a:cubicBezTo>
                    <a:pt x="2146" y="1051"/>
                    <a:pt x="1667" y="1277"/>
                    <a:pt x="1113" y="1595"/>
                  </a:cubicBezTo>
                  <a:cubicBezTo>
                    <a:pt x="893" y="1721"/>
                    <a:pt x="758" y="1861"/>
                    <a:pt x="651" y="2022"/>
                  </a:cubicBezTo>
                  <a:cubicBezTo>
                    <a:pt x="731" y="2359"/>
                    <a:pt x="796" y="2699"/>
                    <a:pt x="836" y="3044"/>
                  </a:cubicBezTo>
                  <a:cubicBezTo>
                    <a:pt x="875" y="3363"/>
                    <a:pt x="893" y="3695"/>
                    <a:pt x="784" y="3996"/>
                  </a:cubicBezTo>
                  <a:cubicBezTo>
                    <a:pt x="701" y="4227"/>
                    <a:pt x="550" y="4427"/>
                    <a:pt x="439" y="4646"/>
                  </a:cubicBezTo>
                  <a:cubicBezTo>
                    <a:pt x="105" y="5305"/>
                    <a:pt x="148" y="6105"/>
                    <a:pt x="0" y="6825"/>
                  </a:cubicBezTo>
                  <a:cubicBezTo>
                    <a:pt x="38" y="6927"/>
                    <a:pt x="71" y="7030"/>
                    <a:pt x="91" y="7140"/>
                  </a:cubicBezTo>
                  <a:cubicBezTo>
                    <a:pt x="157" y="7503"/>
                    <a:pt x="88" y="7753"/>
                    <a:pt x="331" y="8078"/>
                  </a:cubicBezTo>
                  <a:cubicBezTo>
                    <a:pt x="517" y="8327"/>
                    <a:pt x="739" y="8496"/>
                    <a:pt x="891" y="8781"/>
                  </a:cubicBezTo>
                  <a:cubicBezTo>
                    <a:pt x="1272" y="9491"/>
                    <a:pt x="1245" y="10358"/>
                    <a:pt x="1743" y="11003"/>
                  </a:cubicBezTo>
                  <a:cubicBezTo>
                    <a:pt x="1819" y="11102"/>
                    <a:pt x="1903" y="11195"/>
                    <a:pt x="1987" y="11284"/>
                  </a:cubicBezTo>
                  <a:cubicBezTo>
                    <a:pt x="2302" y="11094"/>
                    <a:pt x="2587" y="10854"/>
                    <a:pt x="2849" y="10598"/>
                  </a:cubicBezTo>
                  <a:cubicBezTo>
                    <a:pt x="3389" y="10066"/>
                    <a:pt x="3991" y="9477"/>
                    <a:pt x="4278" y="8762"/>
                  </a:cubicBezTo>
                  <a:cubicBezTo>
                    <a:pt x="4433" y="8379"/>
                    <a:pt x="4401" y="7964"/>
                    <a:pt x="4518" y="7572"/>
                  </a:cubicBezTo>
                  <a:cubicBezTo>
                    <a:pt x="4644" y="7149"/>
                    <a:pt x="4749" y="6731"/>
                    <a:pt x="4800" y="6291"/>
                  </a:cubicBezTo>
                  <a:cubicBezTo>
                    <a:pt x="4849" y="5859"/>
                    <a:pt x="4862" y="5425"/>
                    <a:pt x="4866" y="4990"/>
                  </a:cubicBezTo>
                  <a:cubicBezTo>
                    <a:pt x="4870" y="4551"/>
                    <a:pt x="4889" y="4098"/>
                    <a:pt x="4803" y="3663"/>
                  </a:cubicBezTo>
                  <a:cubicBezTo>
                    <a:pt x="4676" y="3025"/>
                    <a:pt x="4180" y="2506"/>
                    <a:pt x="3910" y="1902"/>
                  </a:cubicBezTo>
                  <a:cubicBezTo>
                    <a:pt x="3575" y="1156"/>
                    <a:pt x="3430" y="634"/>
                    <a:pt x="2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2"/>
            <p:cNvSpPr/>
            <p:nvPr/>
          </p:nvSpPr>
          <p:spPr>
            <a:xfrm>
              <a:off x="3051610" y="1086653"/>
              <a:ext cx="114242" cy="352117"/>
            </a:xfrm>
            <a:custGeom>
              <a:rect b="b" l="l" r="r" t="t"/>
              <a:pathLst>
                <a:path extrusionOk="0" h="11284" w="3661">
                  <a:moveTo>
                    <a:pt x="1670" y="0"/>
                  </a:moveTo>
                  <a:cubicBezTo>
                    <a:pt x="1563" y="184"/>
                    <a:pt x="1449" y="364"/>
                    <a:pt x="1319" y="533"/>
                  </a:cubicBezTo>
                  <a:cubicBezTo>
                    <a:pt x="1213" y="669"/>
                    <a:pt x="1102" y="784"/>
                    <a:pt x="986" y="887"/>
                  </a:cubicBezTo>
                  <a:cubicBezTo>
                    <a:pt x="1598" y="1775"/>
                    <a:pt x="2168" y="2697"/>
                    <a:pt x="2466" y="3728"/>
                  </a:cubicBezTo>
                  <a:cubicBezTo>
                    <a:pt x="2611" y="4231"/>
                    <a:pt x="2681" y="4798"/>
                    <a:pt x="2433" y="5259"/>
                  </a:cubicBezTo>
                  <a:cubicBezTo>
                    <a:pt x="2346" y="5418"/>
                    <a:pt x="2225" y="5560"/>
                    <a:pt x="2166" y="5731"/>
                  </a:cubicBezTo>
                  <a:cubicBezTo>
                    <a:pt x="2086" y="5963"/>
                    <a:pt x="2132" y="6216"/>
                    <a:pt x="2145" y="6460"/>
                  </a:cubicBezTo>
                  <a:cubicBezTo>
                    <a:pt x="2198" y="7367"/>
                    <a:pt x="1774" y="8289"/>
                    <a:pt x="1050" y="8839"/>
                  </a:cubicBezTo>
                  <a:cubicBezTo>
                    <a:pt x="812" y="9019"/>
                    <a:pt x="545" y="9161"/>
                    <a:pt x="328" y="9366"/>
                  </a:cubicBezTo>
                  <a:cubicBezTo>
                    <a:pt x="205" y="9482"/>
                    <a:pt x="100" y="9616"/>
                    <a:pt x="1" y="9754"/>
                  </a:cubicBezTo>
                  <a:cubicBezTo>
                    <a:pt x="117" y="10196"/>
                    <a:pt x="230" y="10636"/>
                    <a:pt x="514" y="11003"/>
                  </a:cubicBezTo>
                  <a:cubicBezTo>
                    <a:pt x="590" y="11102"/>
                    <a:pt x="674" y="11195"/>
                    <a:pt x="758" y="11284"/>
                  </a:cubicBezTo>
                  <a:cubicBezTo>
                    <a:pt x="1073" y="11094"/>
                    <a:pt x="1358" y="10854"/>
                    <a:pt x="1620" y="10598"/>
                  </a:cubicBezTo>
                  <a:cubicBezTo>
                    <a:pt x="2161" y="10066"/>
                    <a:pt x="2762" y="9477"/>
                    <a:pt x="3050" y="8762"/>
                  </a:cubicBezTo>
                  <a:cubicBezTo>
                    <a:pt x="3204" y="8379"/>
                    <a:pt x="3172" y="7964"/>
                    <a:pt x="3289" y="7572"/>
                  </a:cubicBezTo>
                  <a:cubicBezTo>
                    <a:pt x="3416" y="7149"/>
                    <a:pt x="3520" y="6731"/>
                    <a:pt x="3571" y="6291"/>
                  </a:cubicBezTo>
                  <a:cubicBezTo>
                    <a:pt x="3620" y="5860"/>
                    <a:pt x="3633" y="5425"/>
                    <a:pt x="3637" y="4990"/>
                  </a:cubicBezTo>
                  <a:cubicBezTo>
                    <a:pt x="3641" y="4551"/>
                    <a:pt x="3661" y="4098"/>
                    <a:pt x="3574" y="3663"/>
                  </a:cubicBezTo>
                  <a:cubicBezTo>
                    <a:pt x="3447" y="3025"/>
                    <a:pt x="2951" y="2506"/>
                    <a:pt x="2681" y="1902"/>
                  </a:cubicBezTo>
                  <a:cubicBezTo>
                    <a:pt x="2346" y="1156"/>
                    <a:pt x="2201" y="634"/>
                    <a:pt x="1670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2"/>
            <p:cNvSpPr/>
            <p:nvPr/>
          </p:nvSpPr>
          <p:spPr>
            <a:xfrm>
              <a:off x="3001869" y="1190753"/>
              <a:ext cx="8457" cy="21781"/>
            </a:xfrm>
            <a:custGeom>
              <a:rect b="b" l="l" r="r" t="t"/>
              <a:pathLst>
                <a:path extrusionOk="0" h="698" w="271">
                  <a:moveTo>
                    <a:pt x="154" y="1"/>
                  </a:moveTo>
                  <a:cubicBezTo>
                    <a:pt x="61" y="197"/>
                    <a:pt x="23" y="442"/>
                    <a:pt x="1" y="698"/>
                  </a:cubicBezTo>
                  <a:cubicBezTo>
                    <a:pt x="11" y="694"/>
                    <a:pt x="23" y="691"/>
                    <a:pt x="32" y="686"/>
                  </a:cubicBezTo>
                  <a:cubicBezTo>
                    <a:pt x="86" y="660"/>
                    <a:pt x="129" y="622"/>
                    <a:pt x="162" y="574"/>
                  </a:cubicBezTo>
                  <a:cubicBezTo>
                    <a:pt x="202" y="533"/>
                    <a:pt x="230" y="484"/>
                    <a:pt x="246" y="427"/>
                  </a:cubicBezTo>
                  <a:cubicBezTo>
                    <a:pt x="266" y="370"/>
                    <a:pt x="271" y="313"/>
                    <a:pt x="260" y="254"/>
                  </a:cubicBezTo>
                  <a:cubicBezTo>
                    <a:pt x="259" y="193"/>
                    <a:pt x="244" y="136"/>
                    <a:pt x="212" y="82"/>
                  </a:cubicBezTo>
                  <a:cubicBezTo>
                    <a:pt x="197" y="52"/>
                    <a:pt x="176" y="26"/>
                    <a:pt x="1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2"/>
            <p:cNvSpPr/>
            <p:nvPr/>
          </p:nvSpPr>
          <p:spPr>
            <a:xfrm>
              <a:off x="3038535" y="1262119"/>
              <a:ext cx="37758" cy="30924"/>
            </a:xfrm>
            <a:custGeom>
              <a:rect b="b" l="l" r="r" t="t"/>
              <a:pathLst>
                <a:path extrusionOk="0" h="991" w="1210">
                  <a:moveTo>
                    <a:pt x="453" y="0"/>
                  </a:moveTo>
                  <a:cubicBezTo>
                    <a:pt x="342" y="0"/>
                    <a:pt x="225" y="45"/>
                    <a:pt x="146" y="122"/>
                  </a:cubicBezTo>
                  <a:cubicBezTo>
                    <a:pt x="61" y="204"/>
                    <a:pt x="15" y="309"/>
                    <a:pt x="7" y="426"/>
                  </a:cubicBezTo>
                  <a:cubicBezTo>
                    <a:pt x="0" y="507"/>
                    <a:pt x="22" y="602"/>
                    <a:pt x="61" y="672"/>
                  </a:cubicBezTo>
                  <a:cubicBezTo>
                    <a:pt x="102" y="746"/>
                    <a:pt x="163" y="811"/>
                    <a:pt x="236" y="853"/>
                  </a:cubicBezTo>
                  <a:cubicBezTo>
                    <a:pt x="282" y="881"/>
                    <a:pt x="332" y="902"/>
                    <a:pt x="382" y="919"/>
                  </a:cubicBezTo>
                  <a:cubicBezTo>
                    <a:pt x="422" y="933"/>
                    <a:pt x="457" y="938"/>
                    <a:pt x="493" y="938"/>
                  </a:cubicBezTo>
                  <a:cubicBezTo>
                    <a:pt x="500" y="938"/>
                    <a:pt x="508" y="938"/>
                    <a:pt x="515" y="937"/>
                  </a:cubicBezTo>
                  <a:cubicBezTo>
                    <a:pt x="537" y="949"/>
                    <a:pt x="558" y="961"/>
                    <a:pt x="582" y="969"/>
                  </a:cubicBezTo>
                  <a:cubicBezTo>
                    <a:pt x="629" y="983"/>
                    <a:pt x="677" y="990"/>
                    <a:pt x="725" y="990"/>
                  </a:cubicBezTo>
                  <a:cubicBezTo>
                    <a:pt x="761" y="990"/>
                    <a:pt x="796" y="986"/>
                    <a:pt x="832" y="978"/>
                  </a:cubicBezTo>
                  <a:lnTo>
                    <a:pt x="953" y="933"/>
                  </a:lnTo>
                  <a:cubicBezTo>
                    <a:pt x="1026" y="893"/>
                    <a:pt x="1086" y="837"/>
                    <a:pt x="1131" y="766"/>
                  </a:cubicBezTo>
                  <a:cubicBezTo>
                    <a:pt x="1166" y="713"/>
                    <a:pt x="1187" y="656"/>
                    <a:pt x="1192" y="594"/>
                  </a:cubicBezTo>
                  <a:cubicBezTo>
                    <a:pt x="1209" y="532"/>
                    <a:pt x="1208" y="468"/>
                    <a:pt x="1191" y="406"/>
                  </a:cubicBezTo>
                  <a:cubicBezTo>
                    <a:pt x="1171" y="321"/>
                    <a:pt x="1133" y="247"/>
                    <a:pt x="1073" y="185"/>
                  </a:cubicBezTo>
                  <a:cubicBezTo>
                    <a:pt x="1015" y="124"/>
                    <a:pt x="947" y="81"/>
                    <a:pt x="868" y="56"/>
                  </a:cubicBezTo>
                  <a:cubicBezTo>
                    <a:pt x="839" y="44"/>
                    <a:pt x="806" y="39"/>
                    <a:pt x="773" y="36"/>
                  </a:cubicBezTo>
                  <a:cubicBezTo>
                    <a:pt x="743" y="31"/>
                    <a:pt x="715" y="27"/>
                    <a:pt x="687" y="27"/>
                  </a:cubicBezTo>
                  <a:cubicBezTo>
                    <a:pt x="675" y="26"/>
                    <a:pt x="665" y="22"/>
                    <a:pt x="653" y="21"/>
                  </a:cubicBezTo>
                  <a:cubicBezTo>
                    <a:pt x="631" y="19"/>
                    <a:pt x="609" y="18"/>
                    <a:pt x="587" y="16"/>
                  </a:cubicBezTo>
                  <a:cubicBezTo>
                    <a:pt x="553" y="10"/>
                    <a:pt x="519" y="4"/>
                    <a:pt x="485" y="2"/>
                  </a:cubicBezTo>
                  <a:cubicBezTo>
                    <a:pt x="474" y="1"/>
                    <a:pt x="464" y="0"/>
                    <a:pt x="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2"/>
            <p:cNvSpPr/>
            <p:nvPr/>
          </p:nvSpPr>
          <p:spPr>
            <a:xfrm>
              <a:off x="3038785" y="1172997"/>
              <a:ext cx="29926" cy="27242"/>
            </a:xfrm>
            <a:custGeom>
              <a:rect b="b" l="l" r="r" t="t"/>
              <a:pathLst>
                <a:path extrusionOk="0" h="873" w="959">
                  <a:moveTo>
                    <a:pt x="526" y="1"/>
                  </a:moveTo>
                  <a:cubicBezTo>
                    <a:pt x="507" y="1"/>
                    <a:pt x="487" y="3"/>
                    <a:pt x="460" y="6"/>
                  </a:cubicBezTo>
                  <a:cubicBezTo>
                    <a:pt x="458" y="5"/>
                    <a:pt x="456" y="5"/>
                    <a:pt x="454" y="5"/>
                  </a:cubicBezTo>
                  <a:cubicBezTo>
                    <a:pt x="417" y="5"/>
                    <a:pt x="383" y="14"/>
                    <a:pt x="351" y="31"/>
                  </a:cubicBezTo>
                  <a:cubicBezTo>
                    <a:pt x="346" y="33"/>
                    <a:pt x="341" y="35"/>
                    <a:pt x="334" y="37"/>
                  </a:cubicBezTo>
                  <a:cubicBezTo>
                    <a:pt x="315" y="42"/>
                    <a:pt x="294" y="48"/>
                    <a:pt x="255" y="69"/>
                  </a:cubicBezTo>
                  <a:cubicBezTo>
                    <a:pt x="210" y="93"/>
                    <a:pt x="180" y="119"/>
                    <a:pt x="151" y="149"/>
                  </a:cubicBezTo>
                  <a:cubicBezTo>
                    <a:pt x="150" y="150"/>
                    <a:pt x="150" y="150"/>
                    <a:pt x="149" y="151"/>
                  </a:cubicBezTo>
                  <a:cubicBezTo>
                    <a:pt x="143" y="156"/>
                    <a:pt x="136" y="159"/>
                    <a:pt x="129" y="165"/>
                  </a:cubicBezTo>
                  <a:cubicBezTo>
                    <a:pt x="80" y="212"/>
                    <a:pt x="45" y="268"/>
                    <a:pt x="25" y="333"/>
                  </a:cubicBezTo>
                  <a:cubicBezTo>
                    <a:pt x="4" y="400"/>
                    <a:pt x="1" y="468"/>
                    <a:pt x="16" y="537"/>
                  </a:cubicBezTo>
                  <a:cubicBezTo>
                    <a:pt x="32" y="606"/>
                    <a:pt x="64" y="666"/>
                    <a:pt x="113" y="717"/>
                  </a:cubicBezTo>
                  <a:cubicBezTo>
                    <a:pt x="115" y="720"/>
                    <a:pt x="118" y="722"/>
                    <a:pt x="120" y="726"/>
                  </a:cubicBezTo>
                  <a:cubicBezTo>
                    <a:pt x="121" y="727"/>
                    <a:pt x="123" y="728"/>
                    <a:pt x="124" y="729"/>
                  </a:cubicBezTo>
                  <a:cubicBezTo>
                    <a:pt x="147" y="749"/>
                    <a:pt x="181" y="778"/>
                    <a:pt x="206" y="796"/>
                  </a:cubicBezTo>
                  <a:cubicBezTo>
                    <a:pt x="209" y="799"/>
                    <a:pt x="213" y="801"/>
                    <a:pt x="216" y="803"/>
                  </a:cubicBezTo>
                  <a:cubicBezTo>
                    <a:pt x="217" y="803"/>
                    <a:pt x="219" y="804"/>
                    <a:pt x="220" y="805"/>
                  </a:cubicBezTo>
                  <a:cubicBezTo>
                    <a:pt x="244" y="817"/>
                    <a:pt x="297" y="841"/>
                    <a:pt x="321" y="851"/>
                  </a:cubicBezTo>
                  <a:cubicBezTo>
                    <a:pt x="323" y="851"/>
                    <a:pt x="324" y="852"/>
                    <a:pt x="326" y="853"/>
                  </a:cubicBezTo>
                  <a:cubicBezTo>
                    <a:pt x="344" y="860"/>
                    <a:pt x="363" y="863"/>
                    <a:pt x="382" y="863"/>
                  </a:cubicBezTo>
                  <a:cubicBezTo>
                    <a:pt x="402" y="869"/>
                    <a:pt x="423" y="872"/>
                    <a:pt x="445" y="872"/>
                  </a:cubicBezTo>
                  <a:cubicBezTo>
                    <a:pt x="461" y="872"/>
                    <a:pt x="477" y="871"/>
                    <a:pt x="494" y="867"/>
                  </a:cubicBezTo>
                  <a:cubicBezTo>
                    <a:pt x="568" y="861"/>
                    <a:pt x="536" y="868"/>
                    <a:pt x="607" y="842"/>
                  </a:cubicBezTo>
                  <a:cubicBezTo>
                    <a:pt x="630" y="832"/>
                    <a:pt x="647" y="829"/>
                    <a:pt x="665" y="819"/>
                  </a:cubicBezTo>
                  <a:cubicBezTo>
                    <a:pt x="667" y="818"/>
                    <a:pt x="669" y="816"/>
                    <a:pt x="670" y="815"/>
                  </a:cubicBezTo>
                  <a:cubicBezTo>
                    <a:pt x="698" y="797"/>
                    <a:pt x="737" y="769"/>
                    <a:pt x="763" y="749"/>
                  </a:cubicBezTo>
                  <a:cubicBezTo>
                    <a:pt x="767" y="745"/>
                    <a:pt x="771" y="742"/>
                    <a:pt x="774" y="738"/>
                  </a:cubicBezTo>
                  <a:cubicBezTo>
                    <a:pt x="776" y="737"/>
                    <a:pt x="777" y="735"/>
                    <a:pt x="779" y="733"/>
                  </a:cubicBezTo>
                  <a:cubicBezTo>
                    <a:pt x="779" y="733"/>
                    <a:pt x="780" y="732"/>
                    <a:pt x="781" y="731"/>
                  </a:cubicBezTo>
                  <a:lnTo>
                    <a:pt x="849" y="647"/>
                  </a:lnTo>
                  <a:cubicBezTo>
                    <a:pt x="850" y="647"/>
                    <a:pt x="850" y="646"/>
                    <a:pt x="851" y="645"/>
                  </a:cubicBezTo>
                  <a:cubicBezTo>
                    <a:pt x="866" y="613"/>
                    <a:pt x="882" y="580"/>
                    <a:pt x="896" y="548"/>
                  </a:cubicBezTo>
                  <a:lnTo>
                    <a:pt x="898" y="545"/>
                  </a:lnTo>
                  <a:lnTo>
                    <a:pt x="900" y="535"/>
                  </a:lnTo>
                  <a:cubicBezTo>
                    <a:pt x="902" y="533"/>
                    <a:pt x="904" y="530"/>
                    <a:pt x="906" y="528"/>
                  </a:cubicBezTo>
                  <a:cubicBezTo>
                    <a:pt x="930" y="491"/>
                    <a:pt x="945" y="451"/>
                    <a:pt x="949" y="407"/>
                  </a:cubicBezTo>
                  <a:cubicBezTo>
                    <a:pt x="957" y="379"/>
                    <a:pt x="958" y="350"/>
                    <a:pt x="952" y="321"/>
                  </a:cubicBezTo>
                  <a:cubicBezTo>
                    <a:pt x="952" y="276"/>
                    <a:pt x="939" y="233"/>
                    <a:pt x="916" y="192"/>
                  </a:cubicBezTo>
                  <a:cubicBezTo>
                    <a:pt x="900" y="169"/>
                    <a:pt x="883" y="146"/>
                    <a:pt x="866" y="122"/>
                  </a:cubicBezTo>
                  <a:cubicBezTo>
                    <a:pt x="825" y="80"/>
                    <a:pt x="777" y="51"/>
                    <a:pt x="723" y="33"/>
                  </a:cubicBezTo>
                  <a:cubicBezTo>
                    <a:pt x="682" y="25"/>
                    <a:pt x="641" y="16"/>
                    <a:pt x="600" y="13"/>
                  </a:cubicBezTo>
                  <a:cubicBezTo>
                    <a:pt x="571" y="4"/>
                    <a:pt x="549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2"/>
            <p:cNvSpPr/>
            <p:nvPr/>
          </p:nvSpPr>
          <p:spPr>
            <a:xfrm>
              <a:off x="3048677" y="1263148"/>
              <a:ext cx="27616" cy="29894"/>
            </a:xfrm>
            <a:custGeom>
              <a:rect b="b" l="l" r="r" t="t"/>
              <a:pathLst>
                <a:path extrusionOk="0" h="958" w="885">
                  <a:moveTo>
                    <a:pt x="428" y="1"/>
                  </a:moveTo>
                  <a:lnTo>
                    <a:pt x="428" y="1"/>
                  </a:lnTo>
                  <a:cubicBezTo>
                    <a:pt x="491" y="95"/>
                    <a:pt x="534" y="198"/>
                    <a:pt x="534" y="310"/>
                  </a:cubicBezTo>
                  <a:cubicBezTo>
                    <a:pt x="536" y="500"/>
                    <a:pt x="405" y="674"/>
                    <a:pt x="239" y="769"/>
                  </a:cubicBezTo>
                  <a:cubicBezTo>
                    <a:pt x="165" y="812"/>
                    <a:pt x="84" y="840"/>
                    <a:pt x="1" y="861"/>
                  </a:cubicBezTo>
                  <a:cubicBezTo>
                    <a:pt x="21" y="869"/>
                    <a:pt x="38" y="880"/>
                    <a:pt x="57" y="886"/>
                  </a:cubicBezTo>
                  <a:cubicBezTo>
                    <a:pt x="97" y="900"/>
                    <a:pt x="132" y="905"/>
                    <a:pt x="167" y="905"/>
                  </a:cubicBezTo>
                  <a:cubicBezTo>
                    <a:pt x="175" y="905"/>
                    <a:pt x="182" y="905"/>
                    <a:pt x="190" y="904"/>
                  </a:cubicBezTo>
                  <a:cubicBezTo>
                    <a:pt x="212" y="916"/>
                    <a:pt x="233" y="928"/>
                    <a:pt x="257" y="936"/>
                  </a:cubicBezTo>
                  <a:cubicBezTo>
                    <a:pt x="304" y="950"/>
                    <a:pt x="352" y="957"/>
                    <a:pt x="400" y="957"/>
                  </a:cubicBezTo>
                  <a:cubicBezTo>
                    <a:pt x="436" y="957"/>
                    <a:pt x="471" y="953"/>
                    <a:pt x="507" y="945"/>
                  </a:cubicBezTo>
                  <a:lnTo>
                    <a:pt x="628" y="900"/>
                  </a:lnTo>
                  <a:cubicBezTo>
                    <a:pt x="701" y="860"/>
                    <a:pt x="761" y="804"/>
                    <a:pt x="806" y="733"/>
                  </a:cubicBezTo>
                  <a:cubicBezTo>
                    <a:pt x="841" y="680"/>
                    <a:pt x="862" y="623"/>
                    <a:pt x="867" y="561"/>
                  </a:cubicBezTo>
                  <a:cubicBezTo>
                    <a:pt x="884" y="499"/>
                    <a:pt x="883" y="436"/>
                    <a:pt x="866" y="373"/>
                  </a:cubicBezTo>
                  <a:cubicBezTo>
                    <a:pt x="846" y="288"/>
                    <a:pt x="808" y="214"/>
                    <a:pt x="748" y="152"/>
                  </a:cubicBezTo>
                  <a:cubicBezTo>
                    <a:pt x="690" y="91"/>
                    <a:pt x="622" y="48"/>
                    <a:pt x="543" y="23"/>
                  </a:cubicBezTo>
                  <a:cubicBezTo>
                    <a:pt x="514" y="11"/>
                    <a:pt x="481" y="6"/>
                    <a:pt x="448" y="3"/>
                  </a:cubicBezTo>
                  <a:cubicBezTo>
                    <a:pt x="440" y="2"/>
                    <a:pt x="434" y="2"/>
                    <a:pt x="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2"/>
            <p:cNvSpPr/>
            <p:nvPr/>
          </p:nvSpPr>
          <p:spPr>
            <a:xfrm>
              <a:off x="3047210" y="1173652"/>
              <a:ext cx="21500" cy="26587"/>
            </a:xfrm>
            <a:custGeom>
              <a:rect b="b" l="l" r="r" t="t"/>
              <a:pathLst>
                <a:path extrusionOk="0" h="852" w="689">
                  <a:moveTo>
                    <a:pt x="382" y="0"/>
                  </a:moveTo>
                  <a:cubicBezTo>
                    <a:pt x="433" y="105"/>
                    <a:pt x="441" y="236"/>
                    <a:pt x="407" y="349"/>
                  </a:cubicBezTo>
                  <a:cubicBezTo>
                    <a:pt x="350" y="531"/>
                    <a:pt x="205" y="673"/>
                    <a:pt x="47" y="779"/>
                  </a:cubicBezTo>
                  <a:cubicBezTo>
                    <a:pt x="32" y="789"/>
                    <a:pt x="16" y="799"/>
                    <a:pt x="1" y="807"/>
                  </a:cubicBezTo>
                  <a:cubicBezTo>
                    <a:pt x="19" y="817"/>
                    <a:pt x="38" y="825"/>
                    <a:pt x="51" y="830"/>
                  </a:cubicBezTo>
                  <a:cubicBezTo>
                    <a:pt x="53" y="830"/>
                    <a:pt x="54" y="831"/>
                    <a:pt x="56" y="832"/>
                  </a:cubicBezTo>
                  <a:cubicBezTo>
                    <a:pt x="74" y="839"/>
                    <a:pt x="93" y="842"/>
                    <a:pt x="112" y="842"/>
                  </a:cubicBezTo>
                  <a:cubicBezTo>
                    <a:pt x="132" y="848"/>
                    <a:pt x="153" y="851"/>
                    <a:pt x="175" y="851"/>
                  </a:cubicBezTo>
                  <a:cubicBezTo>
                    <a:pt x="191" y="851"/>
                    <a:pt x="207" y="850"/>
                    <a:pt x="224" y="846"/>
                  </a:cubicBezTo>
                  <a:cubicBezTo>
                    <a:pt x="298" y="840"/>
                    <a:pt x="266" y="847"/>
                    <a:pt x="337" y="821"/>
                  </a:cubicBezTo>
                  <a:cubicBezTo>
                    <a:pt x="360" y="811"/>
                    <a:pt x="377" y="808"/>
                    <a:pt x="395" y="798"/>
                  </a:cubicBezTo>
                  <a:cubicBezTo>
                    <a:pt x="397" y="797"/>
                    <a:pt x="399" y="795"/>
                    <a:pt x="400" y="794"/>
                  </a:cubicBezTo>
                  <a:cubicBezTo>
                    <a:pt x="428" y="776"/>
                    <a:pt x="467" y="748"/>
                    <a:pt x="493" y="728"/>
                  </a:cubicBezTo>
                  <a:cubicBezTo>
                    <a:pt x="497" y="724"/>
                    <a:pt x="501" y="721"/>
                    <a:pt x="504" y="717"/>
                  </a:cubicBezTo>
                  <a:cubicBezTo>
                    <a:pt x="506" y="716"/>
                    <a:pt x="507" y="714"/>
                    <a:pt x="509" y="712"/>
                  </a:cubicBezTo>
                  <a:cubicBezTo>
                    <a:pt x="509" y="712"/>
                    <a:pt x="510" y="711"/>
                    <a:pt x="511" y="710"/>
                  </a:cubicBezTo>
                  <a:lnTo>
                    <a:pt x="579" y="626"/>
                  </a:lnTo>
                  <a:cubicBezTo>
                    <a:pt x="580" y="626"/>
                    <a:pt x="580" y="625"/>
                    <a:pt x="581" y="624"/>
                  </a:cubicBezTo>
                  <a:cubicBezTo>
                    <a:pt x="596" y="592"/>
                    <a:pt x="612" y="559"/>
                    <a:pt x="626" y="527"/>
                  </a:cubicBezTo>
                  <a:lnTo>
                    <a:pt x="628" y="524"/>
                  </a:lnTo>
                  <a:lnTo>
                    <a:pt x="630" y="514"/>
                  </a:lnTo>
                  <a:cubicBezTo>
                    <a:pt x="632" y="512"/>
                    <a:pt x="634" y="509"/>
                    <a:pt x="636" y="507"/>
                  </a:cubicBezTo>
                  <a:cubicBezTo>
                    <a:pt x="660" y="470"/>
                    <a:pt x="675" y="430"/>
                    <a:pt x="679" y="386"/>
                  </a:cubicBezTo>
                  <a:cubicBezTo>
                    <a:pt x="687" y="358"/>
                    <a:pt x="688" y="329"/>
                    <a:pt x="682" y="300"/>
                  </a:cubicBezTo>
                  <a:cubicBezTo>
                    <a:pt x="682" y="255"/>
                    <a:pt x="669" y="212"/>
                    <a:pt x="646" y="171"/>
                  </a:cubicBezTo>
                  <a:cubicBezTo>
                    <a:pt x="630" y="148"/>
                    <a:pt x="613" y="125"/>
                    <a:pt x="596" y="101"/>
                  </a:cubicBezTo>
                  <a:cubicBezTo>
                    <a:pt x="555" y="59"/>
                    <a:pt x="508" y="30"/>
                    <a:pt x="453" y="12"/>
                  </a:cubicBezTo>
                  <a:cubicBezTo>
                    <a:pt x="429" y="8"/>
                    <a:pt x="406" y="4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2"/>
            <p:cNvSpPr/>
            <p:nvPr/>
          </p:nvSpPr>
          <p:spPr>
            <a:xfrm>
              <a:off x="3044183" y="1271667"/>
              <a:ext cx="7052" cy="7832"/>
            </a:xfrm>
            <a:custGeom>
              <a:rect b="b" l="l" r="r" t="t"/>
              <a:pathLst>
                <a:path extrusionOk="0" h="251" w="226">
                  <a:moveTo>
                    <a:pt x="125" y="0"/>
                  </a:moveTo>
                  <a:cubicBezTo>
                    <a:pt x="115" y="1"/>
                    <a:pt x="106" y="2"/>
                    <a:pt x="97" y="2"/>
                  </a:cubicBezTo>
                  <a:cubicBezTo>
                    <a:pt x="88" y="5"/>
                    <a:pt x="80" y="10"/>
                    <a:pt x="70" y="13"/>
                  </a:cubicBezTo>
                  <a:cubicBezTo>
                    <a:pt x="66" y="15"/>
                    <a:pt x="55" y="22"/>
                    <a:pt x="48" y="29"/>
                  </a:cubicBezTo>
                  <a:cubicBezTo>
                    <a:pt x="38" y="40"/>
                    <a:pt x="29" y="51"/>
                    <a:pt x="20" y="64"/>
                  </a:cubicBezTo>
                  <a:cubicBezTo>
                    <a:pt x="20" y="65"/>
                    <a:pt x="19" y="66"/>
                    <a:pt x="18" y="67"/>
                  </a:cubicBezTo>
                  <a:cubicBezTo>
                    <a:pt x="18" y="68"/>
                    <a:pt x="18" y="69"/>
                    <a:pt x="17" y="69"/>
                  </a:cubicBezTo>
                  <a:cubicBezTo>
                    <a:pt x="15" y="73"/>
                    <a:pt x="13" y="79"/>
                    <a:pt x="11" y="83"/>
                  </a:cubicBezTo>
                  <a:cubicBezTo>
                    <a:pt x="7" y="90"/>
                    <a:pt x="3" y="100"/>
                    <a:pt x="3" y="109"/>
                  </a:cubicBezTo>
                  <a:cubicBezTo>
                    <a:pt x="1" y="117"/>
                    <a:pt x="0" y="123"/>
                    <a:pt x="0" y="130"/>
                  </a:cubicBezTo>
                  <a:cubicBezTo>
                    <a:pt x="1" y="142"/>
                    <a:pt x="2" y="154"/>
                    <a:pt x="3" y="165"/>
                  </a:cubicBezTo>
                  <a:cubicBezTo>
                    <a:pt x="4" y="169"/>
                    <a:pt x="4" y="172"/>
                    <a:pt x="6" y="174"/>
                  </a:cubicBezTo>
                  <a:cubicBezTo>
                    <a:pt x="9" y="182"/>
                    <a:pt x="12" y="191"/>
                    <a:pt x="15" y="199"/>
                  </a:cubicBezTo>
                  <a:cubicBezTo>
                    <a:pt x="20" y="205"/>
                    <a:pt x="25" y="213"/>
                    <a:pt x="30" y="220"/>
                  </a:cubicBezTo>
                  <a:cubicBezTo>
                    <a:pt x="37" y="225"/>
                    <a:pt x="43" y="230"/>
                    <a:pt x="49" y="236"/>
                  </a:cubicBezTo>
                  <a:cubicBezTo>
                    <a:pt x="60" y="243"/>
                    <a:pt x="71" y="247"/>
                    <a:pt x="84" y="248"/>
                  </a:cubicBezTo>
                  <a:cubicBezTo>
                    <a:pt x="89" y="250"/>
                    <a:pt x="94" y="251"/>
                    <a:pt x="99" y="251"/>
                  </a:cubicBezTo>
                  <a:cubicBezTo>
                    <a:pt x="103" y="251"/>
                    <a:pt x="106" y="250"/>
                    <a:pt x="110" y="249"/>
                  </a:cubicBezTo>
                  <a:cubicBezTo>
                    <a:pt x="120" y="249"/>
                    <a:pt x="128" y="248"/>
                    <a:pt x="135" y="243"/>
                  </a:cubicBezTo>
                  <a:cubicBezTo>
                    <a:pt x="144" y="242"/>
                    <a:pt x="152" y="238"/>
                    <a:pt x="158" y="231"/>
                  </a:cubicBezTo>
                  <a:cubicBezTo>
                    <a:pt x="169" y="225"/>
                    <a:pt x="178" y="216"/>
                    <a:pt x="184" y="204"/>
                  </a:cubicBezTo>
                  <a:cubicBezTo>
                    <a:pt x="188" y="198"/>
                    <a:pt x="192" y="192"/>
                    <a:pt x="196" y="186"/>
                  </a:cubicBezTo>
                  <a:cubicBezTo>
                    <a:pt x="197" y="185"/>
                    <a:pt x="198" y="184"/>
                    <a:pt x="198" y="183"/>
                  </a:cubicBezTo>
                  <a:cubicBezTo>
                    <a:pt x="203" y="176"/>
                    <a:pt x="208" y="168"/>
                    <a:pt x="210" y="158"/>
                  </a:cubicBezTo>
                  <a:cubicBezTo>
                    <a:pt x="211" y="156"/>
                    <a:pt x="211" y="155"/>
                    <a:pt x="212" y="153"/>
                  </a:cubicBezTo>
                  <a:cubicBezTo>
                    <a:pt x="213" y="151"/>
                    <a:pt x="214" y="149"/>
                    <a:pt x="214" y="147"/>
                  </a:cubicBezTo>
                  <a:cubicBezTo>
                    <a:pt x="216" y="142"/>
                    <a:pt x="219" y="138"/>
                    <a:pt x="220" y="135"/>
                  </a:cubicBezTo>
                  <a:cubicBezTo>
                    <a:pt x="224" y="122"/>
                    <a:pt x="225" y="108"/>
                    <a:pt x="223" y="94"/>
                  </a:cubicBezTo>
                  <a:cubicBezTo>
                    <a:pt x="224" y="89"/>
                    <a:pt x="223" y="85"/>
                    <a:pt x="221" y="80"/>
                  </a:cubicBezTo>
                  <a:cubicBezTo>
                    <a:pt x="221" y="78"/>
                    <a:pt x="220" y="75"/>
                    <a:pt x="219" y="72"/>
                  </a:cubicBezTo>
                  <a:cubicBezTo>
                    <a:pt x="216" y="65"/>
                    <a:pt x="214" y="58"/>
                    <a:pt x="211" y="49"/>
                  </a:cubicBezTo>
                  <a:cubicBezTo>
                    <a:pt x="205" y="38"/>
                    <a:pt x="197" y="29"/>
                    <a:pt x="188" y="22"/>
                  </a:cubicBezTo>
                  <a:cubicBezTo>
                    <a:pt x="181" y="17"/>
                    <a:pt x="175" y="13"/>
                    <a:pt x="168" y="10"/>
                  </a:cubicBezTo>
                  <a:cubicBezTo>
                    <a:pt x="157" y="4"/>
                    <a:pt x="146" y="1"/>
                    <a:pt x="133" y="1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2"/>
            <p:cNvSpPr/>
            <p:nvPr/>
          </p:nvSpPr>
          <p:spPr>
            <a:xfrm>
              <a:off x="3042810" y="1183076"/>
              <a:ext cx="5492" cy="6272"/>
            </a:xfrm>
            <a:custGeom>
              <a:rect b="b" l="l" r="r" t="t"/>
              <a:pathLst>
                <a:path extrusionOk="0" h="201" w="176">
                  <a:moveTo>
                    <a:pt x="89" y="0"/>
                  </a:moveTo>
                  <a:cubicBezTo>
                    <a:pt x="75" y="0"/>
                    <a:pt x="62" y="4"/>
                    <a:pt x="51" y="10"/>
                  </a:cubicBezTo>
                  <a:cubicBezTo>
                    <a:pt x="45" y="14"/>
                    <a:pt x="39" y="18"/>
                    <a:pt x="34" y="23"/>
                  </a:cubicBezTo>
                  <a:cubicBezTo>
                    <a:pt x="22" y="33"/>
                    <a:pt x="15" y="45"/>
                    <a:pt x="11" y="58"/>
                  </a:cubicBezTo>
                  <a:cubicBezTo>
                    <a:pt x="8" y="70"/>
                    <a:pt x="6" y="81"/>
                    <a:pt x="3" y="94"/>
                  </a:cubicBezTo>
                  <a:cubicBezTo>
                    <a:pt x="0" y="104"/>
                    <a:pt x="0" y="115"/>
                    <a:pt x="3" y="126"/>
                  </a:cubicBezTo>
                  <a:cubicBezTo>
                    <a:pt x="5" y="134"/>
                    <a:pt x="8" y="141"/>
                    <a:pt x="12" y="148"/>
                  </a:cubicBezTo>
                  <a:lnTo>
                    <a:pt x="13" y="149"/>
                  </a:lnTo>
                  <a:cubicBezTo>
                    <a:pt x="13" y="151"/>
                    <a:pt x="14" y="152"/>
                    <a:pt x="14" y="155"/>
                  </a:cubicBezTo>
                  <a:cubicBezTo>
                    <a:pt x="15" y="158"/>
                    <a:pt x="17" y="160"/>
                    <a:pt x="18" y="163"/>
                  </a:cubicBezTo>
                  <a:cubicBezTo>
                    <a:pt x="23" y="173"/>
                    <a:pt x="32" y="183"/>
                    <a:pt x="42" y="189"/>
                  </a:cubicBezTo>
                  <a:cubicBezTo>
                    <a:pt x="50" y="194"/>
                    <a:pt x="58" y="197"/>
                    <a:pt x="67" y="199"/>
                  </a:cubicBezTo>
                  <a:cubicBezTo>
                    <a:pt x="72" y="200"/>
                    <a:pt x="77" y="200"/>
                    <a:pt x="81" y="200"/>
                  </a:cubicBezTo>
                  <a:cubicBezTo>
                    <a:pt x="86" y="200"/>
                    <a:pt x="90" y="200"/>
                    <a:pt x="95" y="199"/>
                  </a:cubicBezTo>
                  <a:cubicBezTo>
                    <a:pt x="107" y="195"/>
                    <a:pt x="118" y="189"/>
                    <a:pt x="127" y="181"/>
                  </a:cubicBezTo>
                  <a:cubicBezTo>
                    <a:pt x="130" y="179"/>
                    <a:pt x="132" y="177"/>
                    <a:pt x="135" y="174"/>
                  </a:cubicBezTo>
                  <a:cubicBezTo>
                    <a:pt x="136" y="173"/>
                    <a:pt x="137" y="172"/>
                    <a:pt x="138" y="171"/>
                  </a:cubicBezTo>
                  <a:lnTo>
                    <a:pt x="142" y="169"/>
                  </a:lnTo>
                  <a:cubicBezTo>
                    <a:pt x="146" y="163"/>
                    <a:pt x="150" y="158"/>
                    <a:pt x="155" y="152"/>
                  </a:cubicBezTo>
                  <a:cubicBezTo>
                    <a:pt x="159" y="146"/>
                    <a:pt x="163" y="140"/>
                    <a:pt x="165" y="133"/>
                  </a:cubicBezTo>
                  <a:cubicBezTo>
                    <a:pt x="167" y="124"/>
                    <a:pt x="168" y="117"/>
                    <a:pt x="170" y="108"/>
                  </a:cubicBezTo>
                  <a:cubicBezTo>
                    <a:pt x="174" y="98"/>
                    <a:pt x="175" y="87"/>
                    <a:pt x="173" y="76"/>
                  </a:cubicBezTo>
                  <a:cubicBezTo>
                    <a:pt x="173" y="65"/>
                    <a:pt x="170" y="54"/>
                    <a:pt x="164" y="45"/>
                  </a:cubicBezTo>
                  <a:cubicBezTo>
                    <a:pt x="158" y="34"/>
                    <a:pt x="152" y="26"/>
                    <a:pt x="143" y="20"/>
                  </a:cubicBezTo>
                  <a:cubicBezTo>
                    <a:pt x="135" y="12"/>
                    <a:pt x="126" y="7"/>
                    <a:pt x="115" y="4"/>
                  </a:cubicBezTo>
                  <a:cubicBezTo>
                    <a:pt x="108" y="3"/>
                    <a:pt x="101" y="2"/>
                    <a:pt x="95" y="1"/>
                  </a:cubicBezTo>
                  <a:cubicBezTo>
                    <a:pt x="93" y="1"/>
                    <a:pt x="91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2"/>
            <p:cNvSpPr/>
            <p:nvPr/>
          </p:nvSpPr>
          <p:spPr>
            <a:xfrm>
              <a:off x="3059567" y="1305525"/>
              <a:ext cx="26056" cy="25245"/>
            </a:xfrm>
            <a:custGeom>
              <a:rect b="b" l="l" r="r" t="t"/>
              <a:pathLst>
                <a:path extrusionOk="0" h="809" w="835">
                  <a:moveTo>
                    <a:pt x="680" y="1"/>
                  </a:moveTo>
                  <a:cubicBezTo>
                    <a:pt x="658" y="1"/>
                    <a:pt x="636" y="6"/>
                    <a:pt x="618" y="18"/>
                  </a:cubicBezTo>
                  <a:cubicBezTo>
                    <a:pt x="586" y="39"/>
                    <a:pt x="554" y="57"/>
                    <a:pt x="520" y="73"/>
                  </a:cubicBezTo>
                  <a:cubicBezTo>
                    <a:pt x="477" y="94"/>
                    <a:pt x="441" y="122"/>
                    <a:pt x="404" y="151"/>
                  </a:cubicBezTo>
                  <a:cubicBezTo>
                    <a:pt x="378" y="168"/>
                    <a:pt x="352" y="185"/>
                    <a:pt x="331" y="206"/>
                  </a:cubicBezTo>
                  <a:cubicBezTo>
                    <a:pt x="315" y="221"/>
                    <a:pt x="302" y="237"/>
                    <a:pt x="286" y="252"/>
                  </a:cubicBezTo>
                  <a:cubicBezTo>
                    <a:pt x="261" y="276"/>
                    <a:pt x="234" y="297"/>
                    <a:pt x="206" y="318"/>
                  </a:cubicBezTo>
                  <a:cubicBezTo>
                    <a:pt x="191" y="328"/>
                    <a:pt x="176" y="338"/>
                    <a:pt x="162" y="351"/>
                  </a:cubicBezTo>
                  <a:cubicBezTo>
                    <a:pt x="152" y="362"/>
                    <a:pt x="143" y="373"/>
                    <a:pt x="132" y="382"/>
                  </a:cubicBezTo>
                  <a:cubicBezTo>
                    <a:pt x="112" y="402"/>
                    <a:pt x="92" y="421"/>
                    <a:pt x="71" y="438"/>
                  </a:cubicBezTo>
                  <a:cubicBezTo>
                    <a:pt x="36" y="467"/>
                    <a:pt x="16" y="515"/>
                    <a:pt x="8" y="558"/>
                  </a:cubicBezTo>
                  <a:cubicBezTo>
                    <a:pt x="0" y="604"/>
                    <a:pt x="4" y="657"/>
                    <a:pt x="28" y="697"/>
                  </a:cubicBezTo>
                  <a:cubicBezTo>
                    <a:pt x="48" y="730"/>
                    <a:pt x="73" y="757"/>
                    <a:pt x="104" y="778"/>
                  </a:cubicBezTo>
                  <a:cubicBezTo>
                    <a:pt x="137" y="801"/>
                    <a:pt x="176" y="809"/>
                    <a:pt x="216" y="809"/>
                  </a:cubicBezTo>
                  <a:cubicBezTo>
                    <a:pt x="233" y="809"/>
                    <a:pt x="250" y="808"/>
                    <a:pt x="267" y="805"/>
                  </a:cubicBezTo>
                  <a:cubicBezTo>
                    <a:pt x="345" y="795"/>
                    <a:pt x="424" y="778"/>
                    <a:pt x="490" y="735"/>
                  </a:cubicBezTo>
                  <a:cubicBezTo>
                    <a:pt x="556" y="693"/>
                    <a:pt x="620" y="647"/>
                    <a:pt x="676" y="594"/>
                  </a:cubicBezTo>
                  <a:cubicBezTo>
                    <a:pt x="713" y="560"/>
                    <a:pt x="739" y="523"/>
                    <a:pt x="761" y="480"/>
                  </a:cubicBezTo>
                  <a:cubicBezTo>
                    <a:pt x="791" y="422"/>
                    <a:pt x="820" y="367"/>
                    <a:pt x="827" y="301"/>
                  </a:cubicBezTo>
                  <a:cubicBezTo>
                    <a:pt x="834" y="238"/>
                    <a:pt x="828" y="174"/>
                    <a:pt x="822" y="111"/>
                  </a:cubicBezTo>
                  <a:cubicBezTo>
                    <a:pt x="816" y="46"/>
                    <a:pt x="745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2"/>
            <p:cNvSpPr/>
            <p:nvPr/>
          </p:nvSpPr>
          <p:spPr>
            <a:xfrm>
              <a:off x="3091053" y="1215186"/>
              <a:ext cx="10017" cy="14292"/>
            </a:xfrm>
            <a:custGeom>
              <a:rect b="b" l="l" r="r" t="t"/>
              <a:pathLst>
                <a:path extrusionOk="0" h="458" w="321">
                  <a:moveTo>
                    <a:pt x="18" y="161"/>
                  </a:moveTo>
                  <a:cubicBezTo>
                    <a:pt x="18" y="163"/>
                    <a:pt x="17" y="166"/>
                    <a:pt x="17" y="168"/>
                  </a:cubicBezTo>
                  <a:cubicBezTo>
                    <a:pt x="17" y="166"/>
                    <a:pt x="18" y="164"/>
                    <a:pt x="18" y="161"/>
                  </a:cubicBezTo>
                  <a:close/>
                  <a:moveTo>
                    <a:pt x="161" y="0"/>
                  </a:moveTo>
                  <a:cubicBezTo>
                    <a:pt x="121" y="0"/>
                    <a:pt x="82" y="18"/>
                    <a:pt x="62" y="55"/>
                  </a:cubicBezTo>
                  <a:cubicBezTo>
                    <a:pt x="58" y="62"/>
                    <a:pt x="54" y="71"/>
                    <a:pt x="48" y="77"/>
                  </a:cubicBezTo>
                  <a:cubicBezTo>
                    <a:pt x="46" y="81"/>
                    <a:pt x="44" y="85"/>
                    <a:pt x="41" y="88"/>
                  </a:cubicBezTo>
                  <a:cubicBezTo>
                    <a:pt x="30" y="105"/>
                    <a:pt x="25" y="120"/>
                    <a:pt x="22" y="137"/>
                  </a:cubicBezTo>
                  <a:lnTo>
                    <a:pt x="22" y="137"/>
                  </a:lnTo>
                  <a:cubicBezTo>
                    <a:pt x="22" y="135"/>
                    <a:pt x="23" y="132"/>
                    <a:pt x="23" y="130"/>
                  </a:cubicBezTo>
                  <a:lnTo>
                    <a:pt x="23" y="130"/>
                  </a:lnTo>
                  <a:cubicBezTo>
                    <a:pt x="20" y="148"/>
                    <a:pt x="16" y="165"/>
                    <a:pt x="11" y="182"/>
                  </a:cubicBezTo>
                  <a:cubicBezTo>
                    <a:pt x="5" y="199"/>
                    <a:pt x="0" y="212"/>
                    <a:pt x="0" y="233"/>
                  </a:cubicBezTo>
                  <a:cubicBezTo>
                    <a:pt x="0" y="249"/>
                    <a:pt x="3" y="266"/>
                    <a:pt x="5" y="282"/>
                  </a:cubicBezTo>
                  <a:cubicBezTo>
                    <a:pt x="5" y="297"/>
                    <a:pt x="5" y="312"/>
                    <a:pt x="6" y="327"/>
                  </a:cubicBezTo>
                  <a:cubicBezTo>
                    <a:pt x="7" y="349"/>
                    <a:pt x="11" y="372"/>
                    <a:pt x="21" y="392"/>
                  </a:cubicBezTo>
                  <a:cubicBezTo>
                    <a:pt x="35" y="416"/>
                    <a:pt x="56" y="435"/>
                    <a:pt x="80" y="445"/>
                  </a:cubicBezTo>
                  <a:cubicBezTo>
                    <a:pt x="97" y="453"/>
                    <a:pt x="115" y="457"/>
                    <a:pt x="133" y="457"/>
                  </a:cubicBezTo>
                  <a:cubicBezTo>
                    <a:pt x="163" y="457"/>
                    <a:pt x="193" y="446"/>
                    <a:pt x="218" y="424"/>
                  </a:cubicBezTo>
                  <a:cubicBezTo>
                    <a:pt x="233" y="412"/>
                    <a:pt x="246" y="392"/>
                    <a:pt x="258" y="378"/>
                  </a:cubicBezTo>
                  <a:cubicBezTo>
                    <a:pt x="264" y="371"/>
                    <a:pt x="269" y="364"/>
                    <a:pt x="274" y="356"/>
                  </a:cubicBezTo>
                  <a:cubicBezTo>
                    <a:pt x="301" y="320"/>
                    <a:pt x="320" y="280"/>
                    <a:pt x="319" y="234"/>
                  </a:cubicBezTo>
                  <a:cubicBezTo>
                    <a:pt x="319" y="201"/>
                    <a:pt x="317" y="169"/>
                    <a:pt x="311" y="138"/>
                  </a:cubicBezTo>
                  <a:cubicBezTo>
                    <a:pt x="304" y="99"/>
                    <a:pt x="275" y="65"/>
                    <a:pt x="249" y="37"/>
                  </a:cubicBezTo>
                  <a:cubicBezTo>
                    <a:pt x="227" y="13"/>
                    <a:pt x="194" y="0"/>
                    <a:pt x="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2"/>
            <p:cNvSpPr/>
            <p:nvPr/>
          </p:nvSpPr>
          <p:spPr>
            <a:xfrm>
              <a:off x="3000995" y="1361569"/>
              <a:ext cx="21844" cy="22967"/>
            </a:xfrm>
            <a:custGeom>
              <a:rect b="b" l="l" r="r" t="t"/>
              <a:pathLst>
                <a:path extrusionOk="0" h="736" w="700">
                  <a:moveTo>
                    <a:pt x="292" y="1"/>
                  </a:moveTo>
                  <a:cubicBezTo>
                    <a:pt x="273" y="1"/>
                    <a:pt x="253" y="3"/>
                    <a:pt x="233" y="9"/>
                  </a:cubicBezTo>
                  <a:lnTo>
                    <a:pt x="159" y="37"/>
                  </a:lnTo>
                  <a:cubicBezTo>
                    <a:pt x="114" y="61"/>
                    <a:pt x="77" y="96"/>
                    <a:pt x="50" y="140"/>
                  </a:cubicBezTo>
                  <a:cubicBezTo>
                    <a:pt x="39" y="162"/>
                    <a:pt x="29" y="185"/>
                    <a:pt x="18" y="208"/>
                  </a:cubicBezTo>
                  <a:cubicBezTo>
                    <a:pt x="3" y="258"/>
                    <a:pt x="1" y="309"/>
                    <a:pt x="12" y="360"/>
                  </a:cubicBezTo>
                  <a:cubicBezTo>
                    <a:pt x="27" y="409"/>
                    <a:pt x="44" y="459"/>
                    <a:pt x="70" y="503"/>
                  </a:cubicBezTo>
                  <a:cubicBezTo>
                    <a:pt x="90" y="534"/>
                    <a:pt x="112" y="563"/>
                    <a:pt x="134" y="593"/>
                  </a:cubicBezTo>
                  <a:cubicBezTo>
                    <a:pt x="142" y="603"/>
                    <a:pt x="151" y="613"/>
                    <a:pt x="161" y="622"/>
                  </a:cubicBezTo>
                  <a:cubicBezTo>
                    <a:pt x="165" y="627"/>
                    <a:pt x="170" y="632"/>
                    <a:pt x="174" y="636"/>
                  </a:cubicBezTo>
                  <a:cubicBezTo>
                    <a:pt x="175" y="637"/>
                    <a:pt x="176" y="638"/>
                    <a:pt x="178" y="638"/>
                  </a:cubicBezTo>
                  <a:cubicBezTo>
                    <a:pt x="203" y="667"/>
                    <a:pt x="233" y="688"/>
                    <a:pt x="269" y="701"/>
                  </a:cubicBezTo>
                  <a:cubicBezTo>
                    <a:pt x="290" y="710"/>
                    <a:pt x="294" y="714"/>
                    <a:pt x="309" y="717"/>
                  </a:cubicBezTo>
                  <a:cubicBezTo>
                    <a:pt x="342" y="724"/>
                    <a:pt x="376" y="732"/>
                    <a:pt x="410" y="734"/>
                  </a:cubicBezTo>
                  <a:lnTo>
                    <a:pt x="420" y="734"/>
                  </a:lnTo>
                  <a:lnTo>
                    <a:pt x="423" y="735"/>
                  </a:lnTo>
                  <a:cubicBezTo>
                    <a:pt x="447" y="732"/>
                    <a:pt x="471" y="730"/>
                    <a:pt x="494" y="728"/>
                  </a:cubicBezTo>
                  <a:cubicBezTo>
                    <a:pt x="505" y="724"/>
                    <a:pt x="517" y="719"/>
                    <a:pt x="528" y="715"/>
                  </a:cubicBezTo>
                  <a:cubicBezTo>
                    <a:pt x="562" y="706"/>
                    <a:pt x="590" y="689"/>
                    <a:pt x="615" y="664"/>
                  </a:cubicBezTo>
                  <a:cubicBezTo>
                    <a:pt x="616" y="663"/>
                    <a:pt x="616" y="663"/>
                    <a:pt x="617" y="662"/>
                  </a:cubicBezTo>
                  <a:cubicBezTo>
                    <a:pt x="618" y="661"/>
                    <a:pt x="620" y="659"/>
                    <a:pt x="622" y="658"/>
                  </a:cubicBezTo>
                  <a:cubicBezTo>
                    <a:pt x="664" y="616"/>
                    <a:pt x="690" y="562"/>
                    <a:pt x="695" y="503"/>
                  </a:cubicBezTo>
                  <a:cubicBezTo>
                    <a:pt x="695" y="500"/>
                    <a:pt x="695" y="497"/>
                    <a:pt x="695" y="494"/>
                  </a:cubicBezTo>
                  <a:cubicBezTo>
                    <a:pt x="700" y="453"/>
                    <a:pt x="690" y="419"/>
                    <a:pt x="677" y="382"/>
                  </a:cubicBezTo>
                  <a:cubicBezTo>
                    <a:pt x="668" y="361"/>
                    <a:pt x="659" y="342"/>
                    <a:pt x="651" y="321"/>
                  </a:cubicBezTo>
                  <a:cubicBezTo>
                    <a:pt x="649" y="314"/>
                    <a:pt x="646" y="308"/>
                    <a:pt x="644" y="302"/>
                  </a:cubicBezTo>
                  <a:cubicBezTo>
                    <a:pt x="630" y="282"/>
                    <a:pt x="615" y="261"/>
                    <a:pt x="600" y="241"/>
                  </a:cubicBezTo>
                  <a:cubicBezTo>
                    <a:pt x="597" y="238"/>
                    <a:pt x="594" y="235"/>
                    <a:pt x="591" y="232"/>
                  </a:cubicBezTo>
                  <a:cubicBezTo>
                    <a:pt x="586" y="223"/>
                    <a:pt x="582" y="215"/>
                    <a:pt x="576" y="206"/>
                  </a:cubicBezTo>
                  <a:cubicBezTo>
                    <a:pt x="568" y="176"/>
                    <a:pt x="554" y="148"/>
                    <a:pt x="534" y="125"/>
                  </a:cubicBezTo>
                  <a:cubicBezTo>
                    <a:pt x="515" y="91"/>
                    <a:pt x="488" y="65"/>
                    <a:pt x="454" y="46"/>
                  </a:cubicBezTo>
                  <a:cubicBezTo>
                    <a:pt x="421" y="24"/>
                    <a:pt x="387" y="12"/>
                    <a:pt x="348" y="8"/>
                  </a:cubicBezTo>
                  <a:cubicBezTo>
                    <a:pt x="330" y="3"/>
                    <a:pt x="311" y="1"/>
                    <a:pt x="2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2"/>
            <p:cNvSpPr/>
            <p:nvPr/>
          </p:nvSpPr>
          <p:spPr>
            <a:xfrm>
              <a:off x="2990979" y="1334857"/>
              <a:ext cx="15166" cy="15041"/>
            </a:xfrm>
            <a:custGeom>
              <a:rect b="b" l="l" r="r" t="t"/>
              <a:pathLst>
                <a:path extrusionOk="0" h="482" w="486">
                  <a:moveTo>
                    <a:pt x="224" y="0"/>
                  </a:moveTo>
                  <a:cubicBezTo>
                    <a:pt x="209" y="1"/>
                    <a:pt x="184" y="3"/>
                    <a:pt x="168" y="6"/>
                  </a:cubicBezTo>
                  <a:cubicBezTo>
                    <a:pt x="167" y="6"/>
                    <a:pt x="166" y="7"/>
                    <a:pt x="164" y="7"/>
                  </a:cubicBezTo>
                  <a:cubicBezTo>
                    <a:pt x="129" y="15"/>
                    <a:pt x="99" y="32"/>
                    <a:pt x="72" y="56"/>
                  </a:cubicBezTo>
                  <a:cubicBezTo>
                    <a:pt x="46" y="80"/>
                    <a:pt x="29" y="109"/>
                    <a:pt x="18" y="143"/>
                  </a:cubicBezTo>
                  <a:cubicBezTo>
                    <a:pt x="0" y="199"/>
                    <a:pt x="10" y="264"/>
                    <a:pt x="43" y="313"/>
                  </a:cubicBezTo>
                  <a:cubicBezTo>
                    <a:pt x="44" y="313"/>
                    <a:pt x="44" y="313"/>
                    <a:pt x="44" y="314"/>
                  </a:cubicBezTo>
                  <a:cubicBezTo>
                    <a:pt x="45" y="316"/>
                    <a:pt x="47" y="320"/>
                    <a:pt x="50" y="322"/>
                  </a:cubicBezTo>
                  <a:lnTo>
                    <a:pt x="50" y="323"/>
                  </a:lnTo>
                  <a:cubicBezTo>
                    <a:pt x="56" y="336"/>
                    <a:pt x="61" y="351"/>
                    <a:pt x="66" y="365"/>
                  </a:cubicBezTo>
                  <a:cubicBezTo>
                    <a:pt x="79" y="392"/>
                    <a:pt x="98" y="414"/>
                    <a:pt x="122" y="429"/>
                  </a:cubicBezTo>
                  <a:cubicBezTo>
                    <a:pt x="135" y="444"/>
                    <a:pt x="151" y="453"/>
                    <a:pt x="170" y="460"/>
                  </a:cubicBezTo>
                  <a:cubicBezTo>
                    <a:pt x="195" y="474"/>
                    <a:pt x="222" y="482"/>
                    <a:pt x="253" y="482"/>
                  </a:cubicBezTo>
                  <a:cubicBezTo>
                    <a:pt x="263" y="481"/>
                    <a:pt x="272" y="481"/>
                    <a:pt x="283" y="479"/>
                  </a:cubicBezTo>
                  <a:cubicBezTo>
                    <a:pt x="312" y="479"/>
                    <a:pt x="342" y="471"/>
                    <a:pt x="368" y="456"/>
                  </a:cubicBezTo>
                  <a:cubicBezTo>
                    <a:pt x="395" y="442"/>
                    <a:pt x="416" y="423"/>
                    <a:pt x="433" y="399"/>
                  </a:cubicBezTo>
                  <a:cubicBezTo>
                    <a:pt x="454" y="378"/>
                    <a:pt x="467" y="354"/>
                    <a:pt x="474" y="326"/>
                  </a:cubicBezTo>
                  <a:cubicBezTo>
                    <a:pt x="479" y="306"/>
                    <a:pt x="482" y="287"/>
                    <a:pt x="485" y="268"/>
                  </a:cubicBezTo>
                  <a:cubicBezTo>
                    <a:pt x="486" y="227"/>
                    <a:pt x="478" y="189"/>
                    <a:pt x="459" y="153"/>
                  </a:cubicBezTo>
                  <a:cubicBezTo>
                    <a:pt x="431" y="104"/>
                    <a:pt x="400" y="74"/>
                    <a:pt x="355" y="41"/>
                  </a:cubicBezTo>
                  <a:cubicBezTo>
                    <a:pt x="352" y="39"/>
                    <a:pt x="349" y="37"/>
                    <a:pt x="346" y="35"/>
                  </a:cubicBezTo>
                  <a:cubicBezTo>
                    <a:pt x="329" y="25"/>
                    <a:pt x="311" y="15"/>
                    <a:pt x="293" y="11"/>
                  </a:cubicBezTo>
                  <a:cubicBezTo>
                    <a:pt x="284" y="8"/>
                    <a:pt x="247" y="2"/>
                    <a:pt x="238" y="1"/>
                  </a:cubicBezTo>
                  <a:cubicBezTo>
                    <a:pt x="237" y="0"/>
                    <a:pt x="236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2"/>
            <p:cNvSpPr/>
            <p:nvPr/>
          </p:nvSpPr>
          <p:spPr>
            <a:xfrm>
              <a:off x="2941987" y="1315542"/>
              <a:ext cx="24652" cy="19191"/>
            </a:xfrm>
            <a:custGeom>
              <a:rect b="b" l="l" r="r" t="t"/>
              <a:pathLst>
                <a:path extrusionOk="0" h="615" w="790">
                  <a:moveTo>
                    <a:pt x="649" y="211"/>
                  </a:moveTo>
                  <a:lnTo>
                    <a:pt x="649" y="211"/>
                  </a:lnTo>
                  <a:cubicBezTo>
                    <a:pt x="652" y="214"/>
                    <a:pt x="655" y="217"/>
                    <a:pt x="659" y="219"/>
                  </a:cubicBezTo>
                  <a:cubicBezTo>
                    <a:pt x="655" y="217"/>
                    <a:pt x="652" y="214"/>
                    <a:pt x="649" y="211"/>
                  </a:cubicBezTo>
                  <a:close/>
                  <a:moveTo>
                    <a:pt x="303" y="0"/>
                  </a:moveTo>
                  <a:cubicBezTo>
                    <a:pt x="298" y="0"/>
                    <a:pt x="293" y="1"/>
                    <a:pt x="287" y="1"/>
                  </a:cubicBezTo>
                  <a:cubicBezTo>
                    <a:pt x="259" y="2"/>
                    <a:pt x="233" y="1"/>
                    <a:pt x="203" y="7"/>
                  </a:cubicBezTo>
                  <a:cubicBezTo>
                    <a:pt x="140" y="23"/>
                    <a:pt x="83" y="62"/>
                    <a:pt x="49" y="118"/>
                  </a:cubicBezTo>
                  <a:cubicBezTo>
                    <a:pt x="9" y="181"/>
                    <a:pt x="0" y="257"/>
                    <a:pt x="21" y="327"/>
                  </a:cubicBezTo>
                  <a:cubicBezTo>
                    <a:pt x="39" y="386"/>
                    <a:pt x="62" y="439"/>
                    <a:pt x="110" y="479"/>
                  </a:cubicBezTo>
                  <a:cubicBezTo>
                    <a:pt x="139" y="503"/>
                    <a:pt x="169" y="529"/>
                    <a:pt x="199" y="551"/>
                  </a:cubicBezTo>
                  <a:cubicBezTo>
                    <a:pt x="235" y="576"/>
                    <a:pt x="270" y="584"/>
                    <a:pt x="310" y="591"/>
                  </a:cubicBezTo>
                  <a:cubicBezTo>
                    <a:pt x="364" y="600"/>
                    <a:pt x="416" y="610"/>
                    <a:pt x="469" y="614"/>
                  </a:cubicBezTo>
                  <a:cubicBezTo>
                    <a:pt x="477" y="615"/>
                    <a:pt x="485" y="615"/>
                    <a:pt x="493" y="615"/>
                  </a:cubicBezTo>
                  <a:cubicBezTo>
                    <a:pt x="534" y="615"/>
                    <a:pt x="575" y="608"/>
                    <a:pt x="616" y="598"/>
                  </a:cubicBezTo>
                  <a:cubicBezTo>
                    <a:pt x="658" y="588"/>
                    <a:pt x="696" y="573"/>
                    <a:pt x="728" y="542"/>
                  </a:cubicBezTo>
                  <a:cubicBezTo>
                    <a:pt x="735" y="535"/>
                    <a:pt x="741" y="526"/>
                    <a:pt x="749" y="519"/>
                  </a:cubicBezTo>
                  <a:cubicBezTo>
                    <a:pt x="767" y="498"/>
                    <a:pt x="780" y="478"/>
                    <a:pt x="784" y="450"/>
                  </a:cubicBezTo>
                  <a:cubicBezTo>
                    <a:pt x="790" y="421"/>
                    <a:pt x="783" y="400"/>
                    <a:pt x="773" y="372"/>
                  </a:cubicBezTo>
                  <a:lnTo>
                    <a:pt x="773" y="372"/>
                  </a:lnTo>
                  <a:lnTo>
                    <a:pt x="781" y="393"/>
                  </a:lnTo>
                  <a:cubicBezTo>
                    <a:pt x="779" y="387"/>
                    <a:pt x="777" y="381"/>
                    <a:pt x="775" y="374"/>
                  </a:cubicBezTo>
                  <a:cubicBezTo>
                    <a:pt x="763" y="340"/>
                    <a:pt x="751" y="313"/>
                    <a:pt x="726" y="286"/>
                  </a:cubicBezTo>
                  <a:cubicBezTo>
                    <a:pt x="722" y="281"/>
                    <a:pt x="716" y="277"/>
                    <a:pt x="712" y="272"/>
                  </a:cubicBezTo>
                  <a:cubicBezTo>
                    <a:pt x="703" y="262"/>
                    <a:pt x="694" y="254"/>
                    <a:pt x="686" y="244"/>
                  </a:cubicBezTo>
                  <a:cubicBezTo>
                    <a:pt x="671" y="226"/>
                    <a:pt x="652" y="212"/>
                    <a:pt x="634" y="198"/>
                  </a:cubicBezTo>
                  <a:lnTo>
                    <a:pt x="634" y="198"/>
                  </a:lnTo>
                  <a:cubicBezTo>
                    <a:pt x="617" y="183"/>
                    <a:pt x="601" y="168"/>
                    <a:pt x="586" y="151"/>
                  </a:cubicBezTo>
                  <a:cubicBezTo>
                    <a:pt x="558" y="123"/>
                    <a:pt x="534" y="91"/>
                    <a:pt x="499" y="73"/>
                  </a:cubicBezTo>
                  <a:cubicBezTo>
                    <a:pt x="485" y="66"/>
                    <a:pt x="470" y="59"/>
                    <a:pt x="457" y="52"/>
                  </a:cubicBezTo>
                  <a:cubicBezTo>
                    <a:pt x="430" y="37"/>
                    <a:pt x="403" y="22"/>
                    <a:pt x="375" y="12"/>
                  </a:cubicBezTo>
                  <a:cubicBezTo>
                    <a:pt x="344" y="3"/>
                    <a:pt x="326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2"/>
            <p:cNvSpPr/>
            <p:nvPr/>
          </p:nvSpPr>
          <p:spPr>
            <a:xfrm>
              <a:off x="2961115" y="1238434"/>
              <a:ext cx="13730" cy="15134"/>
            </a:xfrm>
            <a:custGeom>
              <a:rect b="b" l="l" r="r" t="t"/>
              <a:pathLst>
                <a:path extrusionOk="0" h="485" w="440">
                  <a:moveTo>
                    <a:pt x="236" y="1"/>
                  </a:moveTo>
                  <a:cubicBezTo>
                    <a:pt x="217" y="3"/>
                    <a:pt x="199" y="4"/>
                    <a:pt x="180" y="6"/>
                  </a:cubicBezTo>
                  <a:cubicBezTo>
                    <a:pt x="150" y="11"/>
                    <a:pt x="125" y="24"/>
                    <a:pt x="103" y="43"/>
                  </a:cubicBezTo>
                  <a:cubicBezTo>
                    <a:pt x="80" y="56"/>
                    <a:pt x="61" y="76"/>
                    <a:pt x="47" y="100"/>
                  </a:cubicBezTo>
                  <a:lnTo>
                    <a:pt x="39" y="110"/>
                  </a:lnTo>
                  <a:cubicBezTo>
                    <a:pt x="38" y="112"/>
                    <a:pt x="37" y="113"/>
                    <a:pt x="36" y="115"/>
                  </a:cubicBezTo>
                  <a:cubicBezTo>
                    <a:pt x="35" y="115"/>
                    <a:pt x="34" y="117"/>
                    <a:pt x="34" y="118"/>
                  </a:cubicBezTo>
                  <a:cubicBezTo>
                    <a:pt x="26" y="135"/>
                    <a:pt x="19" y="151"/>
                    <a:pt x="11" y="168"/>
                  </a:cubicBezTo>
                  <a:cubicBezTo>
                    <a:pt x="7" y="187"/>
                    <a:pt x="4" y="206"/>
                    <a:pt x="1" y="225"/>
                  </a:cubicBezTo>
                  <a:cubicBezTo>
                    <a:pt x="3" y="244"/>
                    <a:pt x="5" y="263"/>
                    <a:pt x="6" y="283"/>
                  </a:cubicBezTo>
                  <a:cubicBezTo>
                    <a:pt x="7" y="285"/>
                    <a:pt x="7" y="286"/>
                    <a:pt x="7" y="289"/>
                  </a:cubicBezTo>
                  <a:cubicBezTo>
                    <a:pt x="8" y="292"/>
                    <a:pt x="8" y="296"/>
                    <a:pt x="9" y="299"/>
                  </a:cubicBezTo>
                  <a:cubicBezTo>
                    <a:pt x="11" y="313"/>
                    <a:pt x="13" y="326"/>
                    <a:pt x="15" y="341"/>
                  </a:cubicBezTo>
                  <a:cubicBezTo>
                    <a:pt x="24" y="373"/>
                    <a:pt x="38" y="402"/>
                    <a:pt x="61" y="427"/>
                  </a:cubicBezTo>
                  <a:cubicBezTo>
                    <a:pt x="84" y="450"/>
                    <a:pt x="111" y="466"/>
                    <a:pt x="141" y="476"/>
                  </a:cubicBezTo>
                  <a:cubicBezTo>
                    <a:pt x="159" y="482"/>
                    <a:pt x="178" y="485"/>
                    <a:pt x="196" y="485"/>
                  </a:cubicBezTo>
                  <a:cubicBezTo>
                    <a:pt x="243" y="485"/>
                    <a:pt x="289" y="466"/>
                    <a:pt x="324" y="434"/>
                  </a:cubicBezTo>
                  <a:cubicBezTo>
                    <a:pt x="336" y="425"/>
                    <a:pt x="346" y="414"/>
                    <a:pt x="357" y="405"/>
                  </a:cubicBezTo>
                  <a:lnTo>
                    <a:pt x="364" y="398"/>
                  </a:lnTo>
                  <a:cubicBezTo>
                    <a:pt x="366" y="396"/>
                    <a:pt x="367" y="395"/>
                    <a:pt x="369" y="394"/>
                  </a:cubicBezTo>
                  <a:cubicBezTo>
                    <a:pt x="376" y="388"/>
                    <a:pt x="383" y="380"/>
                    <a:pt x="388" y="371"/>
                  </a:cubicBezTo>
                  <a:cubicBezTo>
                    <a:pt x="402" y="359"/>
                    <a:pt x="411" y="343"/>
                    <a:pt x="417" y="324"/>
                  </a:cubicBezTo>
                  <a:cubicBezTo>
                    <a:pt x="424" y="316"/>
                    <a:pt x="428" y="306"/>
                    <a:pt x="429" y="296"/>
                  </a:cubicBezTo>
                  <a:cubicBezTo>
                    <a:pt x="433" y="278"/>
                    <a:pt x="436" y="259"/>
                    <a:pt x="439" y="240"/>
                  </a:cubicBezTo>
                  <a:lnTo>
                    <a:pt x="439" y="235"/>
                  </a:lnTo>
                  <a:cubicBezTo>
                    <a:pt x="439" y="231"/>
                    <a:pt x="439" y="227"/>
                    <a:pt x="439" y="222"/>
                  </a:cubicBezTo>
                  <a:cubicBezTo>
                    <a:pt x="437" y="203"/>
                    <a:pt x="436" y="184"/>
                    <a:pt x="434" y="165"/>
                  </a:cubicBezTo>
                  <a:cubicBezTo>
                    <a:pt x="429" y="137"/>
                    <a:pt x="416" y="112"/>
                    <a:pt x="397" y="90"/>
                  </a:cubicBezTo>
                  <a:cubicBezTo>
                    <a:pt x="389" y="73"/>
                    <a:pt x="376" y="60"/>
                    <a:pt x="361" y="50"/>
                  </a:cubicBezTo>
                  <a:cubicBezTo>
                    <a:pt x="341" y="31"/>
                    <a:pt x="318" y="17"/>
                    <a:pt x="291" y="10"/>
                  </a:cubicBezTo>
                  <a:cubicBezTo>
                    <a:pt x="272" y="7"/>
                    <a:pt x="254" y="4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2"/>
            <p:cNvSpPr/>
            <p:nvPr/>
          </p:nvSpPr>
          <p:spPr>
            <a:xfrm>
              <a:off x="3033574" y="1426475"/>
              <a:ext cx="16913" cy="16164"/>
            </a:xfrm>
            <a:custGeom>
              <a:rect b="b" l="l" r="r" t="t"/>
              <a:pathLst>
                <a:path extrusionOk="0" h="518" w="542">
                  <a:moveTo>
                    <a:pt x="153" y="1"/>
                  </a:moveTo>
                  <a:cubicBezTo>
                    <a:pt x="101" y="1"/>
                    <a:pt x="51" y="32"/>
                    <a:pt x="24" y="74"/>
                  </a:cubicBezTo>
                  <a:cubicBezTo>
                    <a:pt x="10" y="98"/>
                    <a:pt x="2" y="124"/>
                    <a:pt x="1" y="151"/>
                  </a:cubicBezTo>
                  <a:cubicBezTo>
                    <a:pt x="0" y="179"/>
                    <a:pt x="5" y="206"/>
                    <a:pt x="19" y="232"/>
                  </a:cubicBezTo>
                  <a:cubicBezTo>
                    <a:pt x="28" y="253"/>
                    <a:pt x="37" y="274"/>
                    <a:pt x="46" y="296"/>
                  </a:cubicBezTo>
                  <a:cubicBezTo>
                    <a:pt x="50" y="307"/>
                    <a:pt x="55" y="317"/>
                    <a:pt x="59" y="329"/>
                  </a:cubicBezTo>
                  <a:cubicBezTo>
                    <a:pt x="71" y="361"/>
                    <a:pt x="96" y="384"/>
                    <a:pt x="124" y="405"/>
                  </a:cubicBezTo>
                  <a:cubicBezTo>
                    <a:pt x="133" y="412"/>
                    <a:pt x="140" y="421"/>
                    <a:pt x="149" y="429"/>
                  </a:cubicBezTo>
                  <a:cubicBezTo>
                    <a:pt x="164" y="450"/>
                    <a:pt x="183" y="469"/>
                    <a:pt x="206" y="484"/>
                  </a:cubicBezTo>
                  <a:cubicBezTo>
                    <a:pt x="240" y="501"/>
                    <a:pt x="274" y="517"/>
                    <a:pt x="313" y="517"/>
                  </a:cubicBezTo>
                  <a:cubicBezTo>
                    <a:pt x="332" y="515"/>
                    <a:pt x="352" y="513"/>
                    <a:pt x="372" y="512"/>
                  </a:cubicBezTo>
                  <a:cubicBezTo>
                    <a:pt x="389" y="504"/>
                    <a:pt x="408" y="498"/>
                    <a:pt x="426" y="491"/>
                  </a:cubicBezTo>
                  <a:cubicBezTo>
                    <a:pt x="461" y="472"/>
                    <a:pt x="488" y="447"/>
                    <a:pt x="508" y="414"/>
                  </a:cubicBezTo>
                  <a:cubicBezTo>
                    <a:pt x="529" y="381"/>
                    <a:pt x="540" y="345"/>
                    <a:pt x="541" y="308"/>
                  </a:cubicBezTo>
                  <a:cubicBezTo>
                    <a:pt x="541" y="298"/>
                    <a:pt x="537" y="256"/>
                    <a:pt x="536" y="247"/>
                  </a:cubicBezTo>
                  <a:cubicBezTo>
                    <a:pt x="536" y="247"/>
                    <a:pt x="536" y="246"/>
                    <a:pt x="536" y="246"/>
                  </a:cubicBezTo>
                  <a:cubicBezTo>
                    <a:pt x="532" y="226"/>
                    <a:pt x="523" y="205"/>
                    <a:pt x="513" y="187"/>
                  </a:cubicBezTo>
                  <a:cubicBezTo>
                    <a:pt x="503" y="170"/>
                    <a:pt x="490" y="153"/>
                    <a:pt x="477" y="137"/>
                  </a:cubicBezTo>
                  <a:cubicBezTo>
                    <a:pt x="476" y="135"/>
                    <a:pt x="474" y="133"/>
                    <a:pt x="473" y="132"/>
                  </a:cubicBezTo>
                  <a:cubicBezTo>
                    <a:pt x="465" y="121"/>
                    <a:pt x="454" y="113"/>
                    <a:pt x="445" y="105"/>
                  </a:cubicBezTo>
                  <a:cubicBezTo>
                    <a:pt x="425" y="88"/>
                    <a:pt x="405" y="71"/>
                    <a:pt x="384" y="55"/>
                  </a:cubicBezTo>
                  <a:lnTo>
                    <a:pt x="375" y="48"/>
                  </a:lnTo>
                  <a:cubicBezTo>
                    <a:pt x="342" y="22"/>
                    <a:pt x="299" y="15"/>
                    <a:pt x="260" y="10"/>
                  </a:cubicBezTo>
                  <a:cubicBezTo>
                    <a:pt x="244" y="8"/>
                    <a:pt x="229" y="7"/>
                    <a:pt x="214" y="6"/>
                  </a:cubicBezTo>
                  <a:lnTo>
                    <a:pt x="164" y="1"/>
                  </a:lnTo>
                  <a:cubicBezTo>
                    <a:pt x="161" y="1"/>
                    <a:pt x="157" y="1"/>
                    <a:pt x="1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2"/>
            <p:cNvSpPr/>
            <p:nvPr/>
          </p:nvSpPr>
          <p:spPr>
            <a:xfrm>
              <a:off x="2937119" y="1161545"/>
              <a:ext cx="22156" cy="22561"/>
            </a:xfrm>
            <a:custGeom>
              <a:rect b="b" l="l" r="r" t="t"/>
              <a:pathLst>
                <a:path extrusionOk="0" h="723" w="710">
                  <a:moveTo>
                    <a:pt x="387" y="0"/>
                  </a:moveTo>
                  <a:cubicBezTo>
                    <a:pt x="378" y="0"/>
                    <a:pt x="368" y="2"/>
                    <a:pt x="358" y="5"/>
                  </a:cubicBezTo>
                  <a:cubicBezTo>
                    <a:pt x="343" y="5"/>
                    <a:pt x="327" y="7"/>
                    <a:pt x="312" y="9"/>
                  </a:cubicBezTo>
                  <a:cubicBezTo>
                    <a:pt x="261" y="20"/>
                    <a:pt x="193" y="54"/>
                    <a:pt x="160" y="95"/>
                  </a:cubicBezTo>
                  <a:lnTo>
                    <a:pt x="136" y="123"/>
                  </a:lnTo>
                  <a:cubicBezTo>
                    <a:pt x="115" y="149"/>
                    <a:pt x="87" y="176"/>
                    <a:pt x="73" y="200"/>
                  </a:cubicBezTo>
                  <a:cubicBezTo>
                    <a:pt x="54" y="229"/>
                    <a:pt x="44" y="254"/>
                    <a:pt x="35" y="285"/>
                  </a:cubicBezTo>
                  <a:cubicBezTo>
                    <a:pt x="29" y="308"/>
                    <a:pt x="21" y="332"/>
                    <a:pt x="16" y="356"/>
                  </a:cubicBezTo>
                  <a:cubicBezTo>
                    <a:pt x="4" y="391"/>
                    <a:pt x="1" y="428"/>
                    <a:pt x="7" y="465"/>
                  </a:cubicBezTo>
                  <a:cubicBezTo>
                    <a:pt x="8" y="503"/>
                    <a:pt x="17" y="539"/>
                    <a:pt x="37" y="573"/>
                  </a:cubicBezTo>
                  <a:lnTo>
                    <a:pt x="42" y="581"/>
                  </a:lnTo>
                  <a:cubicBezTo>
                    <a:pt x="43" y="582"/>
                    <a:pt x="44" y="584"/>
                    <a:pt x="46" y="586"/>
                  </a:cubicBezTo>
                  <a:cubicBezTo>
                    <a:pt x="57" y="604"/>
                    <a:pt x="70" y="621"/>
                    <a:pt x="83" y="637"/>
                  </a:cubicBezTo>
                  <a:cubicBezTo>
                    <a:pt x="111" y="668"/>
                    <a:pt x="145" y="689"/>
                    <a:pt x="185" y="701"/>
                  </a:cubicBezTo>
                  <a:cubicBezTo>
                    <a:pt x="190" y="703"/>
                    <a:pt x="194" y="705"/>
                    <a:pt x="199" y="707"/>
                  </a:cubicBezTo>
                  <a:cubicBezTo>
                    <a:pt x="225" y="718"/>
                    <a:pt x="251" y="722"/>
                    <a:pt x="277" y="722"/>
                  </a:cubicBezTo>
                  <a:cubicBezTo>
                    <a:pt x="331" y="722"/>
                    <a:pt x="386" y="704"/>
                    <a:pt x="434" y="680"/>
                  </a:cubicBezTo>
                  <a:cubicBezTo>
                    <a:pt x="478" y="659"/>
                    <a:pt x="529" y="639"/>
                    <a:pt x="563" y="602"/>
                  </a:cubicBezTo>
                  <a:cubicBezTo>
                    <a:pt x="571" y="593"/>
                    <a:pt x="578" y="583"/>
                    <a:pt x="587" y="573"/>
                  </a:cubicBezTo>
                  <a:cubicBezTo>
                    <a:pt x="591" y="568"/>
                    <a:pt x="595" y="564"/>
                    <a:pt x="599" y="559"/>
                  </a:cubicBezTo>
                  <a:cubicBezTo>
                    <a:pt x="618" y="536"/>
                    <a:pt x="637" y="514"/>
                    <a:pt x="655" y="491"/>
                  </a:cubicBezTo>
                  <a:cubicBezTo>
                    <a:pt x="666" y="466"/>
                    <a:pt x="678" y="442"/>
                    <a:pt x="689" y="416"/>
                  </a:cubicBezTo>
                  <a:cubicBezTo>
                    <a:pt x="709" y="362"/>
                    <a:pt x="709" y="288"/>
                    <a:pt x="691" y="233"/>
                  </a:cubicBezTo>
                  <a:cubicBezTo>
                    <a:pt x="690" y="230"/>
                    <a:pt x="690" y="228"/>
                    <a:pt x="689" y="226"/>
                  </a:cubicBezTo>
                  <a:cubicBezTo>
                    <a:pt x="682" y="187"/>
                    <a:pt x="665" y="154"/>
                    <a:pt x="640" y="124"/>
                  </a:cubicBezTo>
                  <a:cubicBezTo>
                    <a:pt x="613" y="87"/>
                    <a:pt x="610" y="77"/>
                    <a:pt x="561" y="47"/>
                  </a:cubicBezTo>
                  <a:cubicBezTo>
                    <a:pt x="512" y="17"/>
                    <a:pt x="460" y="7"/>
                    <a:pt x="404" y="2"/>
                  </a:cubicBezTo>
                  <a:cubicBezTo>
                    <a:pt x="399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2"/>
            <p:cNvSpPr/>
            <p:nvPr/>
          </p:nvSpPr>
          <p:spPr>
            <a:xfrm>
              <a:off x="2982148" y="1144944"/>
              <a:ext cx="12420" cy="14510"/>
            </a:xfrm>
            <a:custGeom>
              <a:rect b="b" l="l" r="r" t="t"/>
              <a:pathLst>
                <a:path extrusionOk="0" h="465" w="398">
                  <a:moveTo>
                    <a:pt x="34" y="146"/>
                  </a:moveTo>
                  <a:cubicBezTo>
                    <a:pt x="34" y="147"/>
                    <a:pt x="34" y="149"/>
                    <a:pt x="34" y="150"/>
                  </a:cubicBezTo>
                  <a:lnTo>
                    <a:pt x="34" y="150"/>
                  </a:lnTo>
                  <a:cubicBezTo>
                    <a:pt x="34" y="149"/>
                    <a:pt x="34" y="147"/>
                    <a:pt x="34" y="146"/>
                  </a:cubicBezTo>
                  <a:close/>
                  <a:moveTo>
                    <a:pt x="182" y="1"/>
                  </a:moveTo>
                  <a:cubicBezTo>
                    <a:pt x="155" y="1"/>
                    <a:pt x="127" y="8"/>
                    <a:pt x="102" y="19"/>
                  </a:cubicBezTo>
                  <a:cubicBezTo>
                    <a:pt x="85" y="29"/>
                    <a:pt x="70" y="46"/>
                    <a:pt x="61" y="64"/>
                  </a:cubicBezTo>
                  <a:cubicBezTo>
                    <a:pt x="58" y="71"/>
                    <a:pt x="60" y="79"/>
                    <a:pt x="59" y="86"/>
                  </a:cubicBezTo>
                  <a:cubicBezTo>
                    <a:pt x="58" y="86"/>
                    <a:pt x="58" y="87"/>
                    <a:pt x="58" y="87"/>
                  </a:cubicBezTo>
                  <a:cubicBezTo>
                    <a:pt x="57" y="88"/>
                    <a:pt x="56" y="89"/>
                    <a:pt x="56" y="90"/>
                  </a:cubicBezTo>
                  <a:cubicBezTo>
                    <a:pt x="51" y="97"/>
                    <a:pt x="48" y="104"/>
                    <a:pt x="46" y="112"/>
                  </a:cubicBezTo>
                  <a:cubicBezTo>
                    <a:pt x="38" y="126"/>
                    <a:pt x="37" y="141"/>
                    <a:pt x="34" y="155"/>
                  </a:cubicBezTo>
                  <a:cubicBezTo>
                    <a:pt x="33" y="157"/>
                    <a:pt x="33" y="158"/>
                    <a:pt x="32" y="159"/>
                  </a:cubicBezTo>
                  <a:cubicBezTo>
                    <a:pt x="33" y="156"/>
                    <a:pt x="33" y="153"/>
                    <a:pt x="34" y="150"/>
                  </a:cubicBezTo>
                  <a:lnTo>
                    <a:pt x="34" y="150"/>
                  </a:lnTo>
                  <a:cubicBezTo>
                    <a:pt x="32" y="158"/>
                    <a:pt x="29" y="165"/>
                    <a:pt x="26" y="172"/>
                  </a:cubicBezTo>
                  <a:cubicBezTo>
                    <a:pt x="21" y="182"/>
                    <a:pt x="15" y="192"/>
                    <a:pt x="11" y="203"/>
                  </a:cubicBezTo>
                  <a:cubicBezTo>
                    <a:pt x="3" y="228"/>
                    <a:pt x="1" y="255"/>
                    <a:pt x="5" y="280"/>
                  </a:cubicBezTo>
                  <a:cubicBezTo>
                    <a:pt x="7" y="296"/>
                    <a:pt x="7" y="303"/>
                    <a:pt x="11" y="316"/>
                  </a:cubicBezTo>
                  <a:cubicBezTo>
                    <a:pt x="11" y="317"/>
                    <a:pt x="11" y="317"/>
                    <a:pt x="11" y="318"/>
                  </a:cubicBezTo>
                  <a:cubicBezTo>
                    <a:pt x="16" y="345"/>
                    <a:pt x="27" y="367"/>
                    <a:pt x="44" y="385"/>
                  </a:cubicBezTo>
                  <a:cubicBezTo>
                    <a:pt x="56" y="406"/>
                    <a:pt x="73" y="423"/>
                    <a:pt x="94" y="436"/>
                  </a:cubicBezTo>
                  <a:cubicBezTo>
                    <a:pt x="108" y="444"/>
                    <a:pt x="122" y="450"/>
                    <a:pt x="138" y="456"/>
                  </a:cubicBezTo>
                  <a:cubicBezTo>
                    <a:pt x="153" y="461"/>
                    <a:pt x="169" y="463"/>
                    <a:pt x="185" y="464"/>
                  </a:cubicBezTo>
                  <a:cubicBezTo>
                    <a:pt x="189" y="464"/>
                    <a:pt x="193" y="464"/>
                    <a:pt x="196" y="464"/>
                  </a:cubicBezTo>
                  <a:cubicBezTo>
                    <a:pt x="218" y="464"/>
                    <a:pt x="240" y="459"/>
                    <a:pt x="259" y="450"/>
                  </a:cubicBezTo>
                  <a:cubicBezTo>
                    <a:pt x="269" y="446"/>
                    <a:pt x="278" y="444"/>
                    <a:pt x="288" y="439"/>
                  </a:cubicBezTo>
                  <a:cubicBezTo>
                    <a:pt x="320" y="422"/>
                    <a:pt x="347" y="398"/>
                    <a:pt x="367" y="367"/>
                  </a:cubicBezTo>
                  <a:cubicBezTo>
                    <a:pt x="382" y="345"/>
                    <a:pt x="390" y="322"/>
                    <a:pt x="392" y="295"/>
                  </a:cubicBezTo>
                  <a:cubicBezTo>
                    <a:pt x="394" y="287"/>
                    <a:pt x="396" y="278"/>
                    <a:pt x="396" y="268"/>
                  </a:cubicBezTo>
                  <a:cubicBezTo>
                    <a:pt x="397" y="266"/>
                    <a:pt x="397" y="264"/>
                    <a:pt x="397" y="262"/>
                  </a:cubicBezTo>
                  <a:cubicBezTo>
                    <a:pt x="397" y="257"/>
                    <a:pt x="397" y="251"/>
                    <a:pt x="396" y="247"/>
                  </a:cubicBezTo>
                  <a:cubicBezTo>
                    <a:pt x="393" y="182"/>
                    <a:pt x="383" y="113"/>
                    <a:pt x="337" y="64"/>
                  </a:cubicBezTo>
                  <a:cubicBezTo>
                    <a:pt x="312" y="38"/>
                    <a:pt x="288" y="27"/>
                    <a:pt x="256" y="14"/>
                  </a:cubicBezTo>
                  <a:cubicBezTo>
                    <a:pt x="253" y="13"/>
                    <a:pt x="251" y="12"/>
                    <a:pt x="248" y="11"/>
                  </a:cubicBezTo>
                  <a:cubicBezTo>
                    <a:pt x="231" y="5"/>
                    <a:pt x="212" y="2"/>
                    <a:pt x="195" y="1"/>
                  </a:cubicBezTo>
                  <a:cubicBezTo>
                    <a:pt x="191" y="1"/>
                    <a:pt x="186" y="1"/>
                    <a:pt x="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2"/>
            <p:cNvSpPr/>
            <p:nvPr/>
          </p:nvSpPr>
          <p:spPr>
            <a:xfrm>
              <a:off x="3028331" y="1085873"/>
              <a:ext cx="25526" cy="23060"/>
            </a:xfrm>
            <a:custGeom>
              <a:rect b="b" l="l" r="r" t="t"/>
              <a:pathLst>
                <a:path extrusionOk="0" h="739" w="818">
                  <a:moveTo>
                    <a:pt x="479" y="0"/>
                  </a:moveTo>
                  <a:cubicBezTo>
                    <a:pt x="466" y="0"/>
                    <a:pt x="452" y="2"/>
                    <a:pt x="439" y="5"/>
                  </a:cubicBezTo>
                  <a:cubicBezTo>
                    <a:pt x="420" y="6"/>
                    <a:pt x="403" y="8"/>
                    <a:pt x="384" y="10"/>
                  </a:cubicBezTo>
                  <a:cubicBezTo>
                    <a:pt x="376" y="10"/>
                    <a:pt x="369" y="11"/>
                    <a:pt x="362" y="12"/>
                  </a:cubicBezTo>
                  <a:cubicBezTo>
                    <a:pt x="316" y="17"/>
                    <a:pt x="273" y="36"/>
                    <a:pt x="232" y="59"/>
                  </a:cubicBezTo>
                  <a:cubicBezTo>
                    <a:pt x="201" y="77"/>
                    <a:pt x="168" y="96"/>
                    <a:pt x="142" y="122"/>
                  </a:cubicBezTo>
                  <a:cubicBezTo>
                    <a:pt x="129" y="132"/>
                    <a:pt x="119" y="144"/>
                    <a:pt x="112" y="159"/>
                  </a:cubicBezTo>
                  <a:cubicBezTo>
                    <a:pt x="100" y="171"/>
                    <a:pt x="90" y="183"/>
                    <a:pt x="80" y="197"/>
                  </a:cubicBezTo>
                  <a:cubicBezTo>
                    <a:pt x="78" y="200"/>
                    <a:pt x="77" y="202"/>
                    <a:pt x="75" y="205"/>
                  </a:cubicBezTo>
                  <a:cubicBezTo>
                    <a:pt x="68" y="216"/>
                    <a:pt x="59" y="226"/>
                    <a:pt x="52" y="238"/>
                  </a:cubicBezTo>
                  <a:cubicBezTo>
                    <a:pt x="22" y="286"/>
                    <a:pt x="6" y="338"/>
                    <a:pt x="3" y="396"/>
                  </a:cubicBezTo>
                  <a:cubicBezTo>
                    <a:pt x="1" y="454"/>
                    <a:pt x="13" y="511"/>
                    <a:pt x="41" y="563"/>
                  </a:cubicBezTo>
                  <a:cubicBezTo>
                    <a:pt x="69" y="613"/>
                    <a:pt x="106" y="653"/>
                    <a:pt x="155" y="683"/>
                  </a:cubicBezTo>
                  <a:cubicBezTo>
                    <a:pt x="203" y="714"/>
                    <a:pt x="256" y="730"/>
                    <a:pt x="313" y="733"/>
                  </a:cubicBezTo>
                  <a:cubicBezTo>
                    <a:pt x="326" y="734"/>
                    <a:pt x="339" y="736"/>
                    <a:pt x="352" y="737"/>
                  </a:cubicBezTo>
                  <a:cubicBezTo>
                    <a:pt x="357" y="738"/>
                    <a:pt x="361" y="738"/>
                    <a:pt x="365" y="738"/>
                  </a:cubicBezTo>
                  <a:cubicBezTo>
                    <a:pt x="366" y="738"/>
                    <a:pt x="367" y="739"/>
                    <a:pt x="369" y="739"/>
                  </a:cubicBezTo>
                  <a:cubicBezTo>
                    <a:pt x="400" y="736"/>
                    <a:pt x="432" y="733"/>
                    <a:pt x="463" y="729"/>
                  </a:cubicBezTo>
                  <a:cubicBezTo>
                    <a:pt x="472" y="728"/>
                    <a:pt x="479" y="725"/>
                    <a:pt x="487" y="722"/>
                  </a:cubicBezTo>
                  <a:cubicBezTo>
                    <a:pt x="490" y="721"/>
                    <a:pt x="494" y="720"/>
                    <a:pt x="498" y="719"/>
                  </a:cubicBezTo>
                  <a:cubicBezTo>
                    <a:pt x="499" y="718"/>
                    <a:pt x="500" y="718"/>
                    <a:pt x="502" y="717"/>
                  </a:cubicBezTo>
                  <a:cubicBezTo>
                    <a:pt x="550" y="707"/>
                    <a:pt x="593" y="688"/>
                    <a:pt x="630" y="656"/>
                  </a:cubicBezTo>
                  <a:cubicBezTo>
                    <a:pt x="651" y="640"/>
                    <a:pt x="665" y="631"/>
                    <a:pt x="682" y="615"/>
                  </a:cubicBezTo>
                  <a:cubicBezTo>
                    <a:pt x="687" y="610"/>
                    <a:pt x="692" y="605"/>
                    <a:pt x="698" y="601"/>
                  </a:cubicBezTo>
                  <a:cubicBezTo>
                    <a:pt x="700" y="598"/>
                    <a:pt x="703" y="595"/>
                    <a:pt x="705" y="593"/>
                  </a:cubicBezTo>
                  <a:cubicBezTo>
                    <a:pt x="724" y="570"/>
                    <a:pt x="742" y="547"/>
                    <a:pt x="761" y="525"/>
                  </a:cubicBezTo>
                  <a:cubicBezTo>
                    <a:pt x="775" y="499"/>
                    <a:pt x="788" y="471"/>
                    <a:pt x="798" y="443"/>
                  </a:cubicBezTo>
                  <a:cubicBezTo>
                    <a:pt x="814" y="399"/>
                    <a:pt x="817" y="355"/>
                    <a:pt x="810" y="311"/>
                  </a:cubicBezTo>
                  <a:cubicBezTo>
                    <a:pt x="809" y="265"/>
                    <a:pt x="797" y="221"/>
                    <a:pt x="773" y="180"/>
                  </a:cubicBezTo>
                  <a:cubicBezTo>
                    <a:pt x="756" y="156"/>
                    <a:pt x="739" y="133"/>
                    <a:pt x="722" y="109"/>
                  </a:cubicBezTo>
                  <a:cubicBezTo>
                    <a:pt x="681" y="66"/>
                    <a:pt x="632" y="36"/>
                    <a:pt x="575" y="17"/>
                  </a:cubicBezTo>
                  <a:cubicBezTo>
                    <a:pt x="561" y="11"/>
                    <a:pt x="545" y="8"/>
                    <a:pt x="528" y="8"/>
                  </a:cubicBezTo>
                  <a:cubicBezTo>
                    <a:pt x="512" y="3"/>
                    <a:pt x="495" y="0"/>
                    <a:pt x="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2"/>
            <p:cNvSpPr/>
            <p:nvPr/>
          </p:nvSpPr>
          <p:spPr>
            <a:xfrm>
              <a:off x="3075107" y="1067493"/>
              <a:ext cx="12544" cy="12888"/>
            </a:xfrm>
            <a:custGeom>
              <a:rect b="b" l="l" r="r" t="t"/>
              <a:pathLst>
                <a:path extrusionOk="0" h="413" w="402">
                  <a:moveTo>
                    <a:pt x="205" y="0"/>
                  </a:moveTo>
                  <a:cubicBezTo>
                    <a:pt x="197" y="0"/>
                    <a:pt x="190" y="1"/>
                    <a:pt x="183" y="3"/>
                  </a:cubicBezTo>
                  <a:cubicBezTo>
                    <a:pt x="181" y="3"/>
                    <a:pt x="179" y="3"/>
                    <a:pt x="177" y="3"/>
                  </a:cubicBezTo>
                  <a:cubicBezTo>
                    <a:pt x="160" y="3"/>
                    <a:pt x="145" y="7"/>
                    <a:pt x="130" y="15"/>
                  </a:cubicBezTo>
                  <a:cubicBezTo>
                    <a:pt x="105" y="22"/>
                    <a:pt x="82" y="35"/>
                    <a:pt x="63" y="55"/>
                  </a:cubicBezTo>
                  <a:lnTo>
                    <a:pt x="31" y="95"/>
                  </a:lnTo>
                  <a:cubicBezTo>
                    <a:pt x="23" y="110"/>
                    <a:pt x="16" y="125"/>
                    <a:pt x="9" y="141"/>
                  </a:cubicBezTo>
                  <a:cubicBezTo>
                    <a:pt x="6" y="159"/>
                    <a:pt x="4" y="176"/>
                    <a:pt x="0" y="192"/>
                  </a:cubicBezTo>
                  <a:cubicBezTo>
                    <a:pt x="1" y="210"/>
                    <a:pt x="4" y="228"/>
                    <a:pt x="5" y="246"/>
                  </a:cubicBezTo>
                  <a:cubicBezTo>
                    <a:pt x="11" y="262"/>
                    <a:pt x="18" y="280"/>
                    <a:pt x="24" y="297"/>
                  </a:cubicBezTo>
                  <a:cubicBezTo>
                    <a:pt x="36" y="321"/>
                    <a:pt x="53" y="340"/>
                    <a:pt x="75" y="354"/>
                  </a:cubicBezTo>
                  <a:cubicBezTo>
                    <a:pt x="86" y="368"/>
                    <a:pt x="101" y="376"/>
                    <a:pt x="118" y="382"/>
                  </a:cubicBezTo>
                  <a:cubicBezTo>
                    <a:pt x="127" y="388"/>
                    <a:pt x="139" y="387"/>
                    <a:pt x="148" y="390"/>
                  </a:cubicBezTo>
                  <a:cubicBezTo>
                    <a:pt x="150" y="391"/>
                    <a:pt x="152" y="393"/>
                    <a:pt x="154" y="394"/>
                  </a:cubicBezTo>
                  <a:cubicBezTo>
                    <a:pt x="156" y="395"/>
                    <a:pt x="156" y="396"/>
                    <a:pt x="158" y="397"/>
                  </a:cubicBezTo>
                  <a:cubicBezTo>
                    <a:pt x="176" y="407"/>
                    <a:pt x="195" y="412"/>
                    <a:pt x="216" y="412"/>
                  </a:cubicBezTo>
                  <a:cubicBezTo>
                    <a:pt x="231" y="411"/>
                    <a:pt x="244" y="410"/>
                    <a:pt x="258" y="408"/>
                  </a:cubicBezTo>
                  <a:cubicBezTo>
                    <a:pt x="285" y="402"/>
                    <a:pt x="309" y="389"/>
                    <a:pt x="330" y="370"/>
                  </a:cubicBezTo>
                  <a:cubicBezTo>
                    <a:pt x="374" y="327"/>
                    <a:pt x="398" y="271"/>
                    <a:pt x="401" y="210"/>
                  </a:cubicBezTo>
                  <a:cubicBezTo>
                    <a:pt x="399" y="192"/>
                    <a:pt x="398" y="174"/>
                    <a:pt x="396" y="156"/>
                  </a:cubicBezTo>
                  <a:cubicBezTo>
                    <a:pt x="390" y="139"/>
                    <a:pt x="383" y="122"/>
                    <a:pt x="377" y="105"/>
                  </a:cubicBezTo>
                  <a:cubicBezTo>
                    <a:pt x="366" y="81"/>
                    <a:pt x="349" y="62"/>
                    <a:pt x="327" y="47"/>
                  </a:cubicBezTo>
                  <a:cubicBezTo>
                    <a:pt x="315" y="34"/>
                    <a:pt x="301" y="26"/>
                    <a:pt x="284" y="21"/>
                  </a:cubicBezTo>
                  <a:cubicBezTo>
                    <a:pt x="269" y="11"/>
                    <a:pt x="253" y="6"/>
                    <a:pt x="235" y="5"/>
                  </a:cubicBezTo>
                  <a:cubicBezTo>
                    <a:pt x="225" y="2"/>
                    <a:pt x="215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2"/>
            <p:cNvSpPr/>
            <p:nvPr/>
          </p:nvSpPr>
          <p:spPr>
            <a:xfrm>
              <a:off x="2987702" y="1074982"/>
              <a:ext cx="11702" cy="9954"/>
            </a:xfrm>
            <a:custGeom>
              <a:rect b="b" l="l" r="r" t="t"/>
              <a:pathLst>
                <a:path extrusionOk="0" h="319" w="375">
                  <a:moveTo>
                    <a:pt x="194" y="1"/>
                  </a:moveTo>
                  <a:cubicBezTo>
                    <a:pt x="98" y="1"/>
                    <a:pt x="0" y="76"/>
                    <a:pt x="28" y="196"/>
                  </a:cubicBezTo>
                  <a:cubicBezTo>
                    <a:pt x="47" y="281"/>
                    <a:pt x="113" y="318"/>
                    <a:pt x="181" y="318"/>
                  </a:cubicBezTo>
                  <a:cubicBezTo>
                    <a:pt x="276" y="318"/>
                    <a:pt x="374" y="243"/>
                    <a:pt x="346" y="123"/>
                  </a:cubicBezTo>
                  <a:cubicBezTo>
                    <a:pt x="327" y="38"/>
                    <a:pt x="261" y="1"/>
                    <a:pt x="1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2"/>
            <p:cNvSpPr/>
            <p:nvPr/>
          </p:nvSpPr>
          <p:spPr>
            <a:xfrm>
              <a:off x="2915088" y="1254598"/>
              <a:ext cx="12295" cy="11858"/>
            </a:xfrm>
            <a:custGeom>
              <a:rect b="b" l="l" r="r" t="t"/>
              <a:pathLst>
                <a:path extrusionOk="0" h="380" w="394">
                  <a:moveTo>
                    <a:pt x="220" y="0"/>
                  </a:moveTo>
                  <a:cubicBezTo>
                    <a:pt x="214" y="0"/>
                    <a:pt x="208" y="2"/>
                    <a:pt x="202" y="2"/>
                  </a:cubicBezTo>
                  <a:cubicBezTo>
                    <a:pt x="194" y="3"/>
                    <a:pt x="186" y="3"/>
                    <a:pt x="179" y="5"/>
                  </a:cubicBezTo>
                  <a:cubicBezTo>
                    <a:pt x="164" y="8"/>
                    <a:pt x="152" y="14"/>
                    <a:pt x="140" y="24"/>
                  </a:cubicBezTo>
                  <a:cubicBezTo>
                    <a:pt x="129" y="31"/>
                    <a:pt x="119" y="41"/>
                    <a:pt x="112" y="53"/>
                  </a:cubicBezTo>
                  <a:cubicBezTo>
                    <a:pt x="105" y="66"/>
                    <a:pt x="99" y="79"/>
                    <a:pt x="96" y="94"/>
                  </a:cubicBezTo>
                  <a:cubicBezTo>
                    <a:pt x="92" y="104"/>
                    <a:pt x="87" y="115"/>
                    <a:pt x="82" y="125"/>
                  </a:cubicBezTo>
                  <a:cubicBezTo>
                    <a:pt x="82" y="126"/>
                    <a:pt x="82" y="127"/>
                    <a:pt x="82" y="127"/>
                  </a:cubicBezTo>
                  <a:cubicBezTo>
                    <a:pt x="81" y="131"/>
                    <a:pt x="80" y="134"/>
                    <a:pt x="79" y="137"/>
                  </a:cubicBezTo>
                  <a:cubicBezTo>
                    <a:pt x="73" y="145"/>
                    <a:pt x="69" y="154"/>
                    <a:pt x="66" y="166"/>
                  </a:cubicBezTo>
                  <a:cubicBezTo>
                    <a:pt x="65" y="172"/>
                    <a:pt x="64" y="180"/>
                    <a:pt x="63" y="187"/>
                  </a:cubicBezTo>
                  <a:cubicBezTo>
                    <a:pt x="62" y="188"/>
                    <a:pt x="63" y="188"/>
                    <a:pt x="62" y="189"/>
                  </a:cubicBezTo>
                  <a:cubicBezTo>
                    <a:pt x="55" y="195"/>
                    <a:pt x="48" y="203"/>
                    <a:pt x="41" y="208"/>
                  </a:cubicBezTo>
                  <a:lnTo>
                    <a:pt x="41" y="208"/>
                  </a:lnTo>
                  <a:cubicBezTo>
                    <a:pt x="42" y="208"/>
                    <a:pt x="44" y="207"/>
                    <a:pt x="45" y="206"/>
                  </a:cubicBezTo>
                  <a:lnTo>
                    <a:pt x="45" y="206"/>
                  </a:lnTo>
                  <a:cubicBezTo>
                    <a:pt x="43" y="207"/>
                    <a:pt x="42" y="208"/>
                    <a:pt x="40" y="209"/>
                  </a:cubicBezTo>
                  <a:lnTo>
                    <a:pt x="40" y="209"/>
                  </a:lnTo>
                  <a:cubicBezTo>
                    <a:pt x="41" y="209"/>
                    <a:pt x="41" y="209"/>
                    <a:pt x="41" y="208"/>
                  </a:cubicBezTo>
                  <a:lnTo>
                    <a:pt x="41" y="208"/>
                  </a:lnTo>
                  <a:cubicBezTo>
                    <a:pt x="40" y="209"/>
                    <a:pt x="39" y="210"/>
                    <a:pt x="39" y="210"/>
                  </a:cubicBezTo>
                  <a:lnTo>
                    <a:pt x="39" y="210"/>
                  </a:lnTo>
                  <a:cubicBezTo>
                    <a:pt x="39" y="210"/>
                    <a:pt x="40" y="209"/>
                    <a:pt x="40" y="209"/>
                  </a:cubicBezTo>
                  <a:lnTo>
                    <a:pt x="40" y="209"/>
                  </a:lnTo>
                  <a:cubicBezTo>
                    <a:pt x="39" y="210"/>
                    <a:pt x="39" y="210"/>
                    <a:pt x="38" y="211"/>
                  </a:cubicBezTo>
                  <a:cubicBezTo>
                    <a:pt x="38" y="211"/>
                    <a:pt x="38" y="211"/>
                    <a:pt x="39" y="210"/>
                  </a:cubicBezTo>
                  <a:lnTo>
                    <a:pt x="39" y="210"/>
                  </a:lnTo>
                  <a:cubicBezTo>
                    <a:pt x="29" y="217"/>
                    <a:pt x="20" y="225"/>
                    <a:pt x="14" y="235"/>
                  </a:cubicBezTo>
                  <a:cubicBezTo>
                    <a:pt x="3" y="252"/>
                    <a:pt x="0" y="270"/>
                    <a:pt x="1" y="289"/>
                  </a:cubicBezTo>
                  <a:cubicBezTo>
                    <a:pt x="1" y="297"/>
                    <a:pt x="3" y="303"/>
                    <a:pt x="6" y="311"/>
                  </a:cubicBezTo>
                  <a:cubicBezTo>
                    <a:pt x="8" y="318"/>
                    <a:pt x="12" y="325"/>
                    <a:pt x="17" y="330"/>
                  </a:cubicBezTo>
                  <a:cubicBezTo>
                    <a:pt x="27" y="345"/>
                    <a:pt x="43" y="358"/>
                    <a:pt x="60" y="363"/>
                  </a:cubicBezTo>
                  <a:cubicBezTo>
                    <a:pt x="86" y="369"/>
                    <a:pt x="111" y="374"/>
                    <a:pt x="137" y="378"/>
                  </a:cubicBezTo>
                  <a:cubicBezTo>
                    <a:pt x="147" y="379"/>
                    <a:pt x="156" y="380"/>
                    <a:pt x="165" y="380"/>
                  </a:cubicBezTo>
                  <a:cubicBezTo>
                    <a:pt x="175" y="380"/>
                    <a:pt x="184" y="379"/>
                    <a:pt x="193" y="378"/>
                  </a:cubicBezTo>
                  <a:lnTo>
                    <a:pt x="193" y="378"/>
                  </a:lnTo>
                  <a:cubicBezTo>
                    <a:pt x="196" y="378"/>
                    <a:pt x="200" y="379"/>
                    <a:pt x="203" y="379"/>
                  </a:cubicBezTo>
                  <a:cubicBezTo>
                    <a:pt x="204" y="379"/>
                    <a:pt x="206" y="379"/>
                    <a:pt x="207" y="379"/>
                  </a:cubicBezTo>
                  <a:cubicBezTo>
                    <a:pt x="223" y="379"/>
                    <a:pt x="240" y="378"/>
                    <a:pt x="255" y="374"/>
                  </a:cubicBezTo>
                  <a:cubicBezTo>
                    <a:pt x="298" y="367"/>
                    <a:pt x="338" y="337"/>
                    <a:pt x="361" y="300"/>
                  </a:cubicBezTo>
                  <a:cubicBezTo>
                    <a:pt x="369" y="286"/>
                    <a:pt x="381" y="261"/>
                    <a:pt x="385" y="243"/>
                  </a:cubicBezTo>
                  <a:cubicBezTo>
                    <a:pt x="388" y="226"/>
                    <a:pt x="391" y="208"/>
                    <a:pt x="394" y="191"/>
                  </a:cubicBezTo>
                  <a:cubicBezTo>
                    <a:pt x="394" y="187"/>
                    <a:pt x="394" y="184"/>
                    <a:pt x="394" y="180"/>
                  </a:cubicBezTo>
                  <a:cubicBezTo>
                    <a:pt x="393" y="165"/>
                    <a:pt x="391" y="151"/>
                    <a:pt x="390" y="137"/>
                  </a:cubicBezTo>
                  <a:cubicBezTo>
                    <a:pt x="387" y="122"/>
                    <a:pt x="382" y="109"/>
                    <a:pt x="374" y="96"/>
                  </a:cubicBezTo>
                  <a:cubicBezTo>
                    <a:pt x="366" y="84"/>
                    <a:pt x="358" y="73"/>
                    <a:pt x="350" y="63"/>
                  </a:cubicBezTo>
                  <a:cubicBezTo>
                    <a:pt x="350" y="61"/>
                    <a:pt x="349" y="60"/>
                    <a:pt x="348" y="60"/>
                  </a:cubicBezTo>
                  <a:cubicBezTo>
                    <a:pt x="338" y="50"/>
                    <a:pt x="321" y="37"/>
                    <a:pt x="313" y="31"/>
                  </a:cubicBezTo>
                  <a:cubicBezTo>
                    <a:pt x="300" y="22"/>
                    <a:pt x="283" y="14"/>
                    <a:pt x="269" y="9"/>
                  </a:cubicBezTo>
                  <a:cubicBezTo>
                    <a:pt x="267" y="8"/>
                    <a:pt x="265" y="8"/>
                    <a:pt x="262" y="7"/>
                  </a:cubicBezTo>
                  <a:cubicBezTo>
                    <a:pt x="250" y="4"/>
                    <a:pt x="237" y="1"/>
                    <a:pt x="224" y="1"/>
                  </a:cubicBezTo>
                  <a:cubicBezTo>
                    <a:pt x="223" y="1"/>
                    <a:pt x="221" y="0"/>
                    <a:pt x="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3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" name="Google Shape;2014;p5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Cookies De Origen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Vs Cookies De Terceros</a:t>
            </a:r>
            <a:endParaRPr/>
          </a:p>
        </p:txBody>
      </p:sp>
      <p:sp>
        <p:nvSpPr>
          <p:cNvPr id="2015" name="Google Shape;2015;p53"/>
          <p:cNvSpPr/>
          <p:nvPr/>
        </p:nvSpPr>
        <p:spPr>
          <a:xfrm>
            <a:off x="7973749" y="-368975"/>
            <a:ext cx="3608694" cy="3608726"/>
          </a:xfrm>
          <a:custGeom>
            <a:rect b="b" l="l" r="r" t="t"/>
            <a:pathLst>
              <a:path extrusionOk="0" h="44847" w="44848">
                <a:moveTo>
                  <a:pt x="22424" y="5658"/>
                </a:moveTo>
                <a:cubicBezTo>
                  <a:pt x="26902" y="5658"/>
                  <a:pt x="31113" y="7402"/>
                  <a:pt x="34280" y="10568"/>
                </a:cubicBezTo>
                <a:cubicBezTo>
                  <a:pt x="37446" y="13735"/>
                  <a:pt x="39191" y="17946"/>
                  <a:pt x="39191" y="22424"/>
                </a:cubicBezTo>
                <a:cubicBezTo>
                  <a:pt x="39191" y="26903"/>
                  <a:pt x="37446" y="31113"/>
                  <a:pt x="34280" y="34279"/>
                </a:cubicBezTo>
                <a:cubicBezTo>
                  <a:pt x="31113" y="37446"/>
                  <a:pt x="26902" y="39190"/>
                  <a:pt x="22424" y="39190"/>
                </a:cubicBezTo>
                <a:cubicBezTo>
                  <a:pt x="17946" y="39190"/>
                  <a:pt x="13735" y="37446"/>
                  <a:pt x="10569" y="34279"/>
                </a:cubicBezTo>
                <a:cubicBezTo>
                  <a:pt x="7402" y="31113"/>
                  <a:pt x="5658" y="26903"/>
                  <a:pt x="5658" y="22424"/>
                </a:cubicBezTo>
                <a:cubicBezTo>
                  <a:pt x="5658" y="17946"/>
                  <a:pt x="7402" y="13735"/>
                  <a:pt x="10569" y="10568"/>
                </a:cubicBezTo>
                <a:cubicBezTo>
                  <a:pt x="13735" y="7402"/>
                  <a:pt x="17946" y="5658"/>
                  <a:pt x="22424" y="5658"/>
                </a:cubicBezTo>
                <a:close/>
                <a:moveTo>
                  <a:pt x="22424" y="1"/>
                </a:moveTo>
                <a:cubicBezTo>
                  <a:pt x="19398" y="1"/>
                  <a:pt x="16461" y="594"/>
                  <a:pt x="13695" y="1764"/>
                </a:cubicBezTo>
                <a:cubicBezTo>
                  <a:pt x="11024" y="2893"/>
                  <a:pt x="8627" y="4510"/>
                  <a:pt x="6569" y="6568"/>
                </a:cubicBezTo>
                <a:cubicBezTo>
                  <a:pt x="4510" y="8627"/>
                  <a:pt x="2893" y="11025"/>
                  <a:pt x="1764" y="13696"/>
                </a:cubicBezTo>
                <a:cubicBezTo>
                  <a:pt x="594" y="16462"/>
                  <a:pt x="0" y="19398"/>
                  <a:pt x="0" y="22424"/>
                </a:cubicBezTo>
                <a:cubicBezTo>
                  <a:pt x="0" y="25450"/>
                  <a:pt x="594" y="28387"/>
                  <a:pt x="1764" y="31153"/>
                </a:cubicBezTo>
                <a:cubicBezTo>
                  <a:pt x="2893" y="33823"/>
                  <a:pt x="4510" y="36222"/>
                  <a:pt x="6569" y="38279"/>
                </a:cubicBezTo>
                <a:cubicBezTo>
                  <a:pt x="8627" y="40338"/>
                  <a:pt x="11024" y="41954"/>
                  <a:pt x="13695" y="43084"/>
                </a:cubicBezTo>
                <a:cubicBezTo>
                  <a:pt x="16461" y="44254"/>
                  <a:pt x="19398" y="44847"/>
                  <a:pt x="22424" y="44847"/>
                </a:cubicBezTo>
                <a:cubicBezTo>
                  <a:pt x="25450" y="44847"/>
                  <a:pt x="28387" y="44254"/>
                  <a:pt x="31153" y="43084"/>
                </a:cubicBezTo>
                <a:cubicBezTo>
                  <a:pt x="33824" y="41954"/>
                  <a:pt x="36221" y="40338"/>
                  <a:pt x="38280" y="38279"/>
                </a:cubicBezTo>
                <a:cubicBezTo>
                  <a:pt x="40338" y="36222"/>
                  <a:pt x="41955" y="33824"/>
                  <a:pt x="43084" y="31153"/>
                </a:cubicBezTo>
                <a:cubicBezTo>
                  <a:pt x="44254" y="28387"/>
                  <a:pt x="44848" y="25450"/>
                  <a:pt x="44848" y="22424"/>
                </a:cubicBezTo>
                <a:cubicBezTo>
                  <a:pt x="44848" y="19398"/>
                  <a:pt x="44254" y="16462"/>
                  <a:pt x="43084" y="13696"/>
                </a:cubicBezTo>
                <a:cubicBezTo>
                  <a:pt x="41955" y="11025"/>
                  <a:pt x="40338" y="8627"/>
                  <a:pt x="38280" y="6568"/>
                </a:cubicBezTo>
                <a:cubicBezTo>
                  <a:pt x="36221" y="4510"/>
                  <a:pt x="33824" y="2893"/>
                  <a:pt x="31153" y="1764"/>
                </a:cubicBezTo>
                <a:cubicBezTo>
                  <a:pt x="28387" y="594"/>
                  <a:pt x="25450" y="1"/>
                  <a:pt x="224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6" name="Google Shape;2016;p53"/>
          <p:cNvSpPr/>
          <p:nvPr/>
        </p:nvSpPr>
        <p:spPr>
          <a:xfrm flipH="1">
            <a:off x="7466756" y="1191949"/>
            <a:ext cx="1437189" cy="1437125"/>
          </a:xfrm>
          <a:custGeom>
            <a:rect b="b" l="l" r="r" t="t"/>
            <a:pathLst>
              <a:path extrusionOk="0" h="5149" w="5149">
                <a:moveTo>
                  <a:pt x="2575" y="44"/>
                </a:moveTo>
                <a:cubicBezTo>
                  <a:pt x="3970" y="44"/>
                  <a:pt x="5106" y="1179"/>
                  <a:pt x="5106" y="2575"/>
                </a:cubicBezTo>
                <a:cubicBezTo>
                  <a:pt x="5106" y="3970"/>
                  <a:pt x="3970" y="5106"/>
                  <a:pt x="2575" y="5106"/>
                </a:cubicBezTo>
                <a:cubicBezTo>
                  <a:pt x="1180" y="5106"/>
                  <a:pt x="45" y="3970"/>
                  <a:pt x="45" y="2575"/>
                </a:cubicBezTo>
                <a:cubicBezTo>
                  <a:pt x="45" y="1179"/>
                  <a:pt x="1180" y="44"/>
                  <a:pt x="2575" y="44"/>
                </a:cubicBezTo>
                <a:close/>
                <a:moveTo>
                  <a:pt x="2575" y="0"/>
                </a:moveTo>
                <a:cubicBezTo>
                  <a:pt x="1156" y="0"/>
                  <a:pt x="1" y="1155"/>
                  <a:pt x="1" y="2575"/>
                </a:cubicBezTo>
                <a:cubicBezTo>
                  <a:pt x="1" y="3994"/>
                  <a:pt x="1156" y="5149"/>
                  <a:pt x="2575" y="5149"/>
                </a:cubicBezTo>
                <a:cubicBezTo>
                  <a:pt x="3994" y="5149"/>
                  <a:pt x="5149" y="3994"/>
                  <a:pt x="5149" y="2575"/>
                </a:cubicBezTo>
                <a:cubicBezTo>
                  <a:pt x="5149" y="1155"/>
                  <a:pt x="3994" y="0"/>
                  <a:pt x="25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7" name="Google Shape;2017;p53"/>
          <p:cNvSpPr/>
          <p:nvPr/>
        </p:nvSpPr>
        <p:spPr>
          <a:xfrm>
            <a:off x="8124217" y="4282302"/>
            <a:ext cx="122269" cy="131656"/>
          </a:xfrm>
          <a:custGeom>
            <a:rect b="b" l="l" r="r" t="t"/>
            <a:pathLst>
              <a:path extrusionOk="0" h="603" w="560">
                <a:moveTo>
                  <a:pt x="419" y="0"/>
                </a:moveTo>
                <a:cubicBezTo>
                  <a:pt x="412" y="0"/>
                  <a:pt x="404" y="1"/>
                  <a:pt x="396" y="2"/>
                </a:cubicBezTo>
                <a:lnTo>
                  <a:pt x="106" y="56"/>
                </a:lnTo>
                <a:cubicBezTo>
                  <a:pt x="44" y="66"/>
                  <a:pt x="0" y="119"/>
                  <a:pt x="0" y="182"/>
                </a:cubicBezTo>
                <a:lnTo>
                  <a:pt x="0" y="473"/>
                </a:lnTo>
                <a:cubicBezTo>
                  <a:pt x="0" y="544"/>
                  <a:pt x="58" y="603"/>
                  <a:pt x="129" y="603"/>
                </a:cubicBezTo>
                <a:lnTo>
                  <a:pt x="370" y="603"/>
                </a:lnTo>
                <a:cubicBezTo>
                  <a:pt x="434" y="603"/>
                  <a:pt x="488" y="556"/>
                  <a:pt x="497" y="492"/>
                </a:cubicBezTo>
                <a:lnTo>
                  <a:pt x="548" y="148"/>
                </a:lnTo>
                <a:cubicBezTo>
                  <a:pt x="559" y="69"/>
                  <a:pt x="496" y="0"/>
                  <a:pt x="4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18" name="Google Shape;201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4025" y="1557188"/>
            <a:ext cx="5295900" cy="311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9" name="Google Shape;2019;p53"/>
          <p:cNvSpPr txBox="1"/>
          <p:nvPr>
            <p:ph idx="2" type="subTitle"/>
          </p:nvPr>
        </p:nvSpPr>
        <p:spPr>
          <a:xfrm>
            <a:off x="4213125" y="2224600"/>
            <a:ext cx="3911100" cy="9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en" sz="1600"/>
              <a:t>Recordar preferencias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en" sz="1600"/>
              <a:t>Rastrear nuestro comportamiento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en" sz="1600"/>
              <a:t>Personalización de anuncios</a:t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3" name="Shape 2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" name="Google Shape;2024;p5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“Web Beacons” o “Balizas Web”</a:t>
            </a:r>
            <a:endParaRPr/>
          </a:p>
        </p:txBody>
      </p:sp>
      <p:pic>
        <p:nvPicPr>
          <p:cNvPr id="2025" name="Google Shape;2025;p54"/>
          <p:cNvPicPr preferRelativeResize="0"/>
          <p:nvPr/>
        </p:nvPicPr>
        <p:blipFill rotWithShape="1">
          <a:blip r:embed="rId3">
            <a:alphaModFix/>
          </a:blip>
          <a:srcRect b="20094" l="0" r="20115" t="30666"/>
          <a:stretch/>
        </p:blipFill>
        <p:spPr>
          <a:xfrm>
            <a:off x="4572000" y="2361313"/>
            <a:ext cx="3611377" cy="12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6" name="Google Shape;2026;p54"/>
          <p:cNvSpPr/>
          <p:nvPr/>
        </p:nvSpPr>
        <p:spPr>
          <a:xfrm>
            <a:off x="2106650" y="2361313"/>
            <a:ext cx="1340700" cy="13146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27" name="Google Shape;2027;p54"/>
          <p:cNvSpPr/>
          <p:nvPr/>
        </p:nvSpPr>
        <p:spPr>
          <a:xfrm>
            <a:off x="2106650" y="2080600"/>
            <a:ext cx="1340700" cy="191400"/>
          </a:xfrm>
          <a:prstGeom prst="leftRightArrow">
            <a:avLst>
              <a:gd fmla="val 32706" name="adj1"/>
              <a:gd fmla="val 9252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28" name="Google Shape;2028;p54"/>
          <p:cNvSpPr/>
          <p:nvPr/>
        </p:nvSpPr>
        <p:spPr>
          <a:xfrm rot="5400000">
            <a:off x="1249400" y="2922925"/>
            <a:ext cx="1340700" cy="191400"/>
          </a:xfrm>
          <a:prstGeom prst="leftRightArrow">
            <a:avLst>
              <a:gd fmla="val 32706" name="adj1"/>
              <a:gd fmla="val 9252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29" name="Google Shape;2029;p54"/>
          <p:cNvSpPr txBox="1"/>
          <p:nvPr>
            <p:ph idx="4294967295" type="subTitle"/>
          </p:nvPr>
        </p:nvSpPr>
        <p:spPr>
          <a:xfrm>
            <a:off x="2530350" y="1744575"/>
            <a:ext cx="688500" cy="4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1px</a:t>
            </a:r>
            <a:endParaRPr sz="1600"/>
          </a:p>
        </p:txBody>
      </p:sp>
      <p:sp>
        <p:nvSpPr>
          <p:cNvPr id="2030" name="Google Shape;2030;p54"/>
          <p:cNvSpPr txBox="1"/>
          <p:nvPr>
            <p:ph idx="4294967295" type="subTitle"/>
          </p:nvPr>
        </p:nvSpPr>
        <p:spPr>
          <a:xfrm>
            <a:off x="1358250" y="2745988"/>
            <a:ext cx="688500" cy="4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1px</a:t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4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p5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Publicidad Segmentada</a:t>
            </a:r>
            <a:endParaRPr/>
          </a:p>
        </p:txBody>
      </p:sp>
      <p:sp>
        <p:nvSpPr>
          <p:cNvPr id="2036" name="Google Shape;2036;p55"/>
          <p:cNvSpPr txBox="1"/>
          <p:nvPr>
            <p:ph idx="2" type="title"/>
          </p:nvPr>
        </p:nvSpPr>
        <p:spPr>
          <a:xfrm>
            <a:off x="4556109" y="2660038"/>
            <a:ext cx="2165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Monetización</a:t>
            </a:r>
            <a:endParaRPr/>
          </a:p>
        </p:txBody>
      </p:sp>
      <p:sp>
        <p:nvSpPr>
          <p:cNvPr id="2037" name="Google Shape;2037;p55"/>
          <p:cNvSpPr txBox="1"/>
          <p:nvPr>
            <p:ph idx="5" type="title"/>
          </p:nvPr>
        </p:nvSpPr>
        <p:spPr>
          <a:xfrm>
            <a:off x="2491500" y="3723150"/>
            <a:ext cx="3680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Anuncios Personalizados</a:t>
            </a:r>
            <a:endParaRPr/>
          </a:p>
        </p:txBody>
      </p:sp>
      <p:sp>
        <p:nvSpPr>
          <p:cNvPr id="2038" name="Google Shape;2038;p55"/>
          <p:cNvSpPr/>
          <p:nvPr/>
        </p:nvSpPr>
        <p:spPr>
          <a:xfrm rot="-8100000">
            <a:off x="7894859" y="2399387"/>
            <a:ext cx="111406" cy="96069"/>
          </a:xfrm>
          <a:custGeom>
            <a:rect b="b" l="l" r="r" t="t"/>
            <a:pathLst>
              <a:path extrusionOk="0" h="326" w="378">
                <a:moveTo>
                  <a:pt x="228" y="0"/>
                </a:moveTo>
                <a:cubicBezTo>
                  <a:pt x="201" y="0"/>
                  <a:pt x="174" y="9"/>
                  <a:pt x="151" y="26"/>
                </a:cubicBezTo>
                <a:lnTo>
                  <a:pt x="63" y="92"/>
                </a:lnTo>
                <a:cubicBezTo>
                  <a:pt x="20" y="124"/>
                  <a:pt x="1" y="181"/>
                  <a:pt x="17" y="232"/>
                </a:cubicBezTo>
                <a:lnTo>
                  <a:pt x="17" y="233"/>
                </a:lnTo>
                <a:cubicBezTo>
                  <a:pt x="34" y="290"/>
                  <a:pt x="86" y="325"/>
                  <a:pt x="141" y="325"/>
                </a:cubicBezTo>
                <a:cubicBezTo>
                  <a:pt x="165" y="325"/>
                  <a:pt x="190" y="318"/>
                  <a:pt x="212" y="303"/>
                </a:cubicBezTo>
                <a:lnTo>
                  <a:pt x="303" y="243"/>
                </a:lnTo>
                <a:cubicBezTo>
                  <a:pt x="362" y="203"/>
                  <a:pt x="378" y="124"/>
                  <a:pt x="340" y="66"/>
                </a:cubicBezTo>
                <a:lnTo>
                  <a:pt x="337" y="61"/>
                </a:lnTo>
                <a:cubicBezTo>
                  <a:pt x="312" y="21"/>
                  <a:pt x="271" y="0"/>
                  <a:pt x="22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9" name="Google Shape;2039;p55"/>
          <p:cNvSpPr/>
          <p:nvPr/>
        </p:nvSpPr>
        <p:spPr>
          <a:xfrm>
            <a:off x="1720946" y="3660079"/>
            <a:ext cx="725751" cy="653847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2040" name="Google Shape;2040;p55"/>
          <p:cNvGrpSpPr/>
          <p:nvPr/>
        </p:nvGrpSpPr>
        <p:grpSpPr>
          <a:xfrm>
            <a:off x="6645298" y="2596968"/>
            <a:ext cx="725751" cy="653866"/>
            <a:chOff x="6222125" y="2025975"/>
            <a:chExt cx="499450" cy="474125"/>
          </a:xfrm>
        </p:grpSpPr>
        <p:sp>
          <p:nvSpPr>
            <p:cNvPr id="2041" name="Google Shape;2041;p55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044" name="Google Shape;2044;p55"/>
          <p:cNvGrpSpPr/>
          <p:nvPr/>
        </p:nvGrpSpPr>
        <p:grpSpPr>
          <a:xfrm>
            <a:off x="1720932" y="1506750"/>
            <a:ext cx="725757" cy="708063"/>
            <a:chOff x="-64401400" y="1914475"/>
            <a:chExt cx="319000" cy="317275"/>
          </a:xfrm>
        </p:grpSpPr>
        <p:sp>
          <p:nvSpPr>
            <p:cNvPr id="2045" name="Google Shape;2045;p55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8" name="Google Shape;2048;p55"/>
          <p:cNvSpPr txBox="1"/>
          <p:nvPr>
            <p:ph idx="2" type="title"/>
          </p:nvPr>
        </p:nvSpPr>
        <p:spPr>
          <a:xfrm>
            <a:off x="2491500" y="1596938"/>
            <a:ext cx="2789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Perfiles Detallados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56"/>
          <p:cNvSpPr txBox="1"/>
          <p:nvPr>
            <p:ph type="title"/>
          </p:nvPr>
        </p:nvSpPr>
        <p:spPr>
          <a:xfrm>
            <a:off x="858000" y="1104149"/>
            <a:ext cx="4997700" cy="29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EL DEBATE ÉTICO Y LEGAL</a:t>
            </a:r>
            <a:endParaRPr sz="6400"/>
          </a:p>
        </p:txBody>
      </p:sp>
      <p:grpSp>
        <p:nvGrpSpPr>
          <p:cNvPr id="2054" name="Google Shape;2054;p56"/>
          <p:cNvGrpSpPr/>
          <p:nvPr/>
        </p:nvGrpSpPr>
        <p:grpSpPr>
          <a:xfrm>
            <a:off x="7103613" y="2246572"/>
            <a:ext cx="2640775" cy="2602898"/>
            <a:chOff x="6065139" y="854051"/>
            <a:chExt cx="462240" cy="455562"/>
          </a:xfrm>
        </p:grpSpPr>
        <p:sp>
          <p:nvSpPr>
            <p:cNvPr id="2055" name="Google Shape;2055;p56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6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6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6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6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6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6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6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6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6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6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6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6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6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6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6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6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6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6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6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6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6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6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6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6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6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6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6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6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6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6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6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6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6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6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6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6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6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6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6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6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6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6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6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6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6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6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6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6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6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6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6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6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6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6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6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6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6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6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6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6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6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6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6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6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6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6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6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6" name="Google Shape;2136;p56"/>
          <p:cNvGrpSpPr/>
          <p:nvPr/>
        </p:nvGrpSpPr>
        <p:grpSpPr>
          <a:xfrm rot="-2389871">
            <a:off x="6003049" y="-401953"/>
            <a:ext cx="2546973" cy="2524853"/>
            <a:chOff x="5297905" y="-1542277"/>
            <a:chExt cx="988133" cy="979551"/>
          </a:xfrm>
        </p:grpSpPr>
        <p:sp>
          <p:nvSpPr>
            <p:cNvPr id="2137" name="Google Shape;2137;p56"/>
            <p:cNvSpPr/>
            <p:nvPr/>
          </p:nvSpPr>
          <p:spPr>
            <a:xfrm>
              <a:off x="5297905" y="-1542277"/>
              <a:ext cx="948083" cy="979551"/>
            </a:xfrm>
            <a:custGeom>
              <a:rect b="b" l="l" r="r" t="t"/>
              <a:pathLst>
                <a:path extrusionOk="0" h="14724" w="14251">
                  <a:moveTo>
                    <a:pt x="8875" y="1"/>
                  </a:moveTo>
                  <a:cubicBezTo>
                    <a:pt x="8864" y="1"/>
                    <a:pt x="8853" y="1"/>
                    <a:pt x="8843" y="1"/>
                  </a:cubicBezTo>
                  <a:cubicBezTo>
                    <a:pt x="8441" y="7"/>
                    <a:pt x="8057" y="149"/>
                    <a:pt x="7656" y="173"/>
                  </a:cubicBezTo>
                  <a:cubicBezTo>
                    <a:pt x="7613" y="175"/>
                    <a:pt x="7571" y="176"/>
                    <a:pt x="7529" y="176"/>
                  </a:cubicBezTo>
                  <a:cubicBezTo>
                    <a:pt x="7210" y="176"/>
                    <a:pt x="6892" y="116"/>
                    <a:pt x="6575" y="95"/>
                  </a:cubicBezTo>
                  <a:cubicBezTo>
                    <a:pt x="6485" y="89"/>
                    <a:pt x="6395" y="86"/>
                    <a:pt x="6305" y="86"/>
                  </a:cubicBezTo>
                  <a:cubicBezTo>
                    <a:pt x="6028" y="86"/>
                    <a:pt x="5752" y="119"/>
                    <a:pt x="5491" y="227"/>
                  </a:cubicBezTo>
                  <a:cubicBezTo>
                    <a:pt x="5114" y="383"/>
                    <a:pt x="4815" y="663"/>
                    <a:pt x="4476" y="885"/>
                  </a:cubicBezTo>
                  <a:cubicBezTo>
                    <a:pt x="3870" y="1284"/>
                    <a:pt x="3049" y="1237"/>
                    <a:pt x="2544" y="1812"/>
                  </a:cubicBezTo>
                  <a:cubicBezTo>
                    <a:pt x="2269" y="2124"/>
                    <a:pt x="2240" y="2538"/>
                    <a:pt x="2069" y="2901"/>
                  </a:cubicBezTo>
                  <a:cubicBezTo>
                    <a:pt x="1886" y="3290"/>
                    <a:pt x="1552" y="3592"/>
                    <a:pt x="1260" y="3897"/>
                  </a:cubicBezTo>
                  <a:cubicBezTo>
                    <a:pt x="961" y="4212"/>
                    <a:pt x="689" y="4545"/>
                    <a:pt x="513" y="4946"/>
                  </a:cubicBezTo>
                  <a:cubicBezTo>
                    <a:pt x="344" y="5332"/>
                    <a:pt x="257" y="5753"/>
                    <a:pt x="204" y="6169"/>
                  </a:cubicBezTo>
                  <a:cubicBezTo>
                    <a:pt x="109" y="6921"/>
                    <a:pt x="1" y="7756"/>
                    <a:pt x="219" y="8495"/>
                  </a:cubicBezTo>
                  <a:cubicBezTo>
                    <a:pt x="335" y="8891"/>
                    <a:pt x="616" y="9198"/>
                    <a:pt x="767" y="9578"/>
                  </a:cubicBezTo>
                  <a:cubicBezTo>
                    <a:pt x="930" y="9989"/>
                    <a:pt x="1107" y="10382"/>
                    <a:pt x="1340" y="10758"/>
                  </a:cubicBezTo>
                  <a:cubicBezTo>
                    <a:pt x="1568" y="11128"/>
                    <a:pt x="1827" y="11477"/>
                    <a:pt x="2093" y="11820"/>
                  </a:cubicBezTo>
                  <a:cubicBezTo>
                    <a:pt x="2362" y="12169"/>
                    <a:pt x="2627" y="12536"/>
                    <a:pt x="2964" y="12824"/>
                  </a:cubicBezTo>
                  <a:cubicBezTo>
                    <a:pt x="3459" y="13247"/>
                    <a:pt x="4170" y="13347"/>
                    <a:pt x="4756" y="13654"/>
                  </a:cubicBezTo>
                  <a:cubicBezTo>
                    <a:pt x="5515" y="14051"/>
                    <a:pt x="5954" y="14383"/>
                    <a:pt x="6840" y="14546"/>
                  </a:cubicBezTo>
                  <a:cubicBezTo>
                    <a:pt x="7332" y="14635"/>
                    <a:pt x="7929" y="14724"/>
                    <a:pt x="8513" y="14724"/>
                  </a:cubicBezTo>
                  <a:cubicBezTo>
                    <a:pt x="9053" y="14724"/>
                    <a:pt x="9583" y="14648"/>
                    <a:pt x="10010" y="14429"/>
                  </a:cubicBezTo>
                  <a:cubicBezTo>
                    <a:pt x="10406" y="14226"/>
                    <a:pt x="10783" y="13984"/>
                    <a:pt x="11165" y="13755"/>
                  </a:cubicBezTo>
                  <a:cubicBezTo>
                    <a:pt x="11544" y="13529"/>
                    <a:pt x="11956" y="13325"/>
                    <a:pt x="12309" y="13059"/>
                  </a:cubicBezTo>
                  <a:cubicBezTo>
                    <a:pt x="12483" y="12929"/>
                    <a:pt x="12636" y="12771"/>
                    <a:pt x="12732" y="12575"/>
                  </a:cubicBezTo>
                  <a:cubicBezTo>
                    <a:pt x="12827" y="12382"/>
                    <a:pt x="12832" y="12169"/>
                    <a:pt x="12903" y="11970"/>
                  </a:cubicBezTo>
                  <a:cubicBezTo>
                    <a:pt x="13025" y="11631"/>
                    <a:pt x="13480" y="11472"/>
                    <a:pt x="13738" y="11250"/>
                  </a:cubicBezTo>
                  <a:cubicBezTo>
                    <a:pt x="13990" y="11032"/>
                    <a:pt x="14135" y="10762"/>
                    <a:pt x="14250" y="10476"/>
                  </a:cubicBezTo>
                  <a:cubicBezTo>
                    <a:pt x="13882" y="10404"/>
                    <a:pt x="13563" y="10221"/>
                    <a:pt x="13358" y="9894"/>
                  </a:cubicBezTo>
                  <a:cubicBezTo>
                    <a:pt x="13351" y="9895"/>
                    <a:pt x="13345" y="9895"/>
                    <a:pt x="13338" y="9895"/>
                  </a:cubicBezTo>
                  <a:cubicBezTo>
                    <a:pt x="12549" y="9895"/>
                    <a:pt x="11852" y="9259"/>
                    <a:pt x="11749" y="8465"/>
                  </a:cubicBezTo>
                  <a:cubicBezTo>
                    <a:pt x="10974" y="8128"/>
                    <a:pt x="10504" y="7464"/>
                    <a:pt x="10665" y="6698"/>
                  </a:cubicBezTo>
                  <a:cubicBezTo>
                    <a:pt x="9553" y="6041"/>
                    <a:pt x="8885" y="4430"/>
                    <a:pt x="9701" y="3471"/>
                  </a:cubicBezTo>
                  <a:cubicBezTo>
                    <a:pt x="9385" y="2802"/>
                    <a:pt x="9700" y="2070"/>
                    <a:pt x="10353" y="1682"/>
                  </a:cubicBezTo>
                  <a:cubicBezTo>
                    <a:pt x="10359" y="1309"/>
                    <a:pt x="10578" y="992"/>
                    <a:pt x="10895" y="778"/>
                  </a:cubicBezTo>
                  <a:cubicBezTo>
                    <a:pt x="10656" y="575"/>
                    <a:pt x="10376" y="431"/>
                    <a:pt x="10080" y="335"/>
                  </a:cubicBezTo>
                  <a:cubicBezTo>
                    <a:pt x="9718" y="121"/>
                    <a:pt x="9301" y="1"/>
                    <a:pt x="88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5297972" y="-1541212"/>
              <a:ext cx="837581" cy="978486"/>
            </a:xfrm>
            <a:custGeom>
              <a:rect b="b" l="l" r="r" t="t"/>
              <a:pathLst>
                <a:path extrusionOk="0" h="14708" w="12590">
                  <a:moveTo>
                    <a:pt x="8669" y="1"/>
                  </a:moveTo>
                  <a:lnTo>
                    <a:pt x="8669" y="1"/>
                  </a:lnTo>
                  <a:cubicBezTo>
                    <a:pt x="8329" y="35"/>
                    <a:pt x="7998" y="137"/>
                    <a:pt x="7656" y="157"/>
                  </a:cubicBezTo>
                  <a:cubicBezTo>
                    <a:pt x="7613" y="159"/>
                    <a:pt x="7571" y="160"/>
                    <a:pt x="7529" y="160"/>
                  </a:cubicBezTo>
                  <a:cubicBezTo>
                    <a:pt x="7209" y="160"/>
                    <a:pt x="6891" y="100"/>
                    <a:pt x="6574" y="79"/>
                  </a:cubicBezTo>
                  <a:cubicBezTo>
                    <a:pt x="6484" y="73"/>
                    <a:pt x="6395" y="70"/>
                    <a:pt x="6305" y="70"/>
                  </a:cubicBezTo>
                  <a:cubicBezTo>
                    <a:pt x="6028" y="70"/>
                    <a:pt x="5751" y="103"/>
                    <a:pt x="5491" y="211"/>
                  </a:cubicBezTo>
                  <a:cubicBezTo>
                    <a:pt x="5113" y="367"/>
                    <a:pt x="4814" y="647"/>
                    <a:pt x="4476" y="869"/>
                  </a:cubicBezTo>
                  <a:cubicBezTo>
                    <a:pt x="3869" y="1268"/>
                    <a:pt x="3049" y="1221"/>
                    <a:pt x="2543" y="1796"/>
                  </a:cubicBezTo>
                  <a:cubicBezTo>
                    <a:pt x="2268" y="2108"/>
                    <a:pt x="2239" y="2522"/>
                    <a:pt x="2068" y="2885"/>
                  </a:cubicBezTo>
                  <a:cubicBezTo>
                    <a:pt x="1886" y="3274"/>
                    <a:pt x="1551" y="3576"/>
                    <a:pt x="1259" y="3881"/>
                  </a:cubicBezTo>
                  <a:cubicBezTo>
                    <a:pt x="960" y="4196"/>
                    <a:pt x="688" y="4529"/>
                    <a:pt x="513" y="4930"/>
                  </a:cubicBezTo>
                  <a:cubicBezTo>
                    <a:pt x="344" y="5316"/>
                    <a:pt x="256" y="5737"/>
                    <a:pt x="204" y="6153"/>
                  </a:cubicBezTo>
                  <a:cubicBezTo>
                    <a:pt x="108" y="6905"/>
                    <a:pt x="1" y="7740"/>
                    <a:pt x="218" y="8479"/>
                  </a:cubicBezTo>
                  <a:cubicBezTo>
                    <a:pt x="335" y="8875"/>
                    <a:pt x="615" y="9182"/>
                    <a:pt x="767" y="9562"/>
                  </a:cubicBezTo>
                  <a:cubicBezTo>
                    <a:pt x="929" y="9973"/>
                    <a:pt x="1107" y="10366"/>
                    <a:pt x="1340" y="10742"/>
                  </a:cubicBezTo>
                  <a:cubicBezTo>
                    <a:pt x="1567" y="11112"/>
                    <a:pt x="1827" y="11461"/>
                    <a:pt x="2092" y="11804"/>
                  </a:cubicBezTo>
                  <a:cubicBezTo>
                    <a:pt x="2361" y="12153"/>
                    <a:pt x="2627" y="12520"/>
                    <a:pt x="2964" y="12808"/>
                  </a:cubicBezTo>
                  <a:cubicBezTo>
                    <a:pt x="3459" y="13231"/>
                    <a:pt x="4170" y="13331"/>
                    <a:pt x="4756" y="13638"/>
                  </a:cubicBezTo>
                  <a:cubicBezTo>
                    <a:pt x="5516" y="14035"/>
                    <a:pt x="5953" y="14367"/>
                    <a:pt x="6839" y="14530"/>
                  </a:cubicBezTo>
                  <a:cubicBezTo>
                    <a:pt x="7331" y="14619"/>
                    <a:pt x="7928" y="14708"/>
                    <a:pt x="8513" y="14708"/>
                  </a:cubicBezTo>
                  <a:cubicBezTo>
                    <a:pt x="9053" y="14708"/>
                    <a:pt x="9583" y="14632"/>
                    <a:pt x="10010" y="14413"/>
                  </a:cubicBezTo>
                  <a:cubicBezTo>
                    <a:pt x="10406" y="14210"/>
                    <a:pt x="10782" y="13968"/>
                    <a:pt x="11164" y="13739"/>
                  </a:cubicBezTo>
                  <a:cubicBezTo>
                    <a:pt x="11544" y="13513"/>
                    <a:pt x="11955" y="13309"/>
                    <a:pt x="12309" y="13043"/>
                  </a:cubicBezTo>
                  <a:cubicBezTo>
                    <a:pt x="12413" y="12965"/>
                    <a:pt x="12508" y="12875"/>
                    <a:pt x="12590" y="12773"/>
                  </a:cubicBezTo>
                  <a:lnTo>
                    <a:pt x="12590" y="12773"/>
                  </a:lnTo>
                  <a:cubicBezTo>
                    <a:pt x="11954" y="12966"/>
                    <a:pt x="11319" y="13119"/>
                    <a:pt x="10684" y="13119"/>
                  </a:cubicBezTo>
                  <a:cubicBezTo>
                    <a:pt x="10417" y="13119"/>
                    <a:pt x="10150" y="13092"/>
                    <a:pt x="9883" y="13030"/>
                  </a:cubicBezTo>
                  <a:cubicBezTo>
                    <a:pt x="9258" y="12882"/>
                    <a:pt x="8694" y="12549"/>
                    <a:pt x="8160" y="12193"/>
                  </a:cubicBezTo>
                  <a:cubicBezTo>
                    <a:pt x="7556" y="11790"/>
                    <a:pt x="6976" y="11350"/>
                    <a:pt x="6462" y="10838"/>
                  </a:cubicBezTo>
                  <a:cubicBezTo>
                    <a:pt x="6235" y="10611"/>
                    <a:pt x="6015" y="10362"/>
                    <a:pt x="5912" y="10057"/>
                  </a:cubicBezTo>
                  <a:cubicBezTo>
                    <a:pt x="5835" y="9824"/>
                    <a:pt x="5830" y="9574"/>
                    <a:pt x="5781" y="9333"/>
                  </a:cubicBezTo>
                  <a:cubicBezTo>
                    <a:pt x="5572" y="8293"/>
                    <a:pt x="4571" y="7507"/>
                    <a:pt x="4507" y="6448"/>
                  </a:cubicBezTo>
                  <a:cubicBezTo>
                    <a:pt x="4438" y="5307"/>
                    <a:pt x="5453" y="4437"/>
                    <a:pt x="6024" y="3447"/>
                  </a:cubicBezTo>
                  <a:cubicBezTo>
                    <a:pt x="6373" y="2845"/>
                    <a:pt x="6565" y="2163"/>
                    <a:pt x="6920" y="1565"/>
                  </a:cubicBezTo>
                  <a:cubicBezTo>
                    <a:pt x="7326" y="883"/>
                    <a:pt x="7949" y="335"/>
                    <a:pt x="8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5297972" y="-1536555"/>
              <a:ext cx="697940" cy="973830"/>
            </a:xfrm>
            <a:custGeom>
              <a:rect b="b" l="l" r="r" t="t"/>
              <a:pathLst>
                <a:path extrusionOk="0" h="14638" w="10491">
                  <a:moveTo>
                    <a:pt x="6303" y="1"/>
                  </a:moveTo>
                  <a:cubicBezTo>
                    <a:pt x="6026" y="1"/>
                    <a:pt x="5750" y="35"/>
                    <a:pt x="5491" y="141"/>
                  </a:cubicBezTo>
                  <a:cubicBezTo>
                    <a:pt x="5113" y="298"/>
                    <a:pt x="4814" y="578"/>
                    <a:pt x="4476" y="800"/>
                  </a:cubicBezTo>
                  <a:cubicBezTo>
                    <a:pt x="3869" y="1198"/>
                    <a:pt x="3049" y="1151"/>
                    <a:pt x="2543" y="1726"/>
                  </a:cubicBezTo>
                  <a:cubicBezTo>
                    <a:pt x="2268" y="2038"/>
                    <a:pt x="2240" y="2452"/>
                    <a:pt x="2068" y="2816"/>
                  </a:cubicBezTo>
                  <a:cubicBezTo>
                    <a:pt x="1886" y="3204"/>
                    <a:pt x="1551" y="3506"/>
                    <a:pt x="1259" y="3812"/>
                  </a:cubicBezTo>
                  <a:cubicBezTo>
                    <a:pt x="960" y="4126"/>
                    <a:pt x="688" y="4460"/>
                    <a:pt x="513" y="4861"/>
                  </a:cubicBezTo>
                  <a:cubicBezTo>
                    <a:pt x="344" y="5246"/>
                    <a:pt x="256" y="5667"/>
                    <a:pt x="204" y="6083"/>
                  </a:cubicBezTo>
                  <a:cubicBezTo>
                    <a:pt x="108" y="6835"/>
                    <a:pt x="1" y="7670"/>
                    <a:pt x="218" y="8409"/>
                  </a:cubicBezTo>
                  <a:cubicBezTo>
                    <a:pt x="335" y="8806"/>
                    <a:pt x="616" y="9112"/>
                    <a:pt x="767" y="9492"/>
                  </a:cubicBezTo>
                  <a:cubicBezTo>
                    <a:pt x="929" y="9903"/>
                    <a:pt x="1107" y="10296"/>
                    <a:pt x="1340" y="10673"/>
                  </a:cubicBezTo>
                  <a:cubicBezTo>
                    <a:pt x="1568" y="11042"/>
                    <a:pt x="1827" y="11391"/>
                    <a:pt x="2092" y="11734"/>
                  </a:cubicBezTo>
                  <a:cubicBezTo>
                    <a:pt x="2361" y="12083"/>
                    <a:pt x="2627" y="12450"/>
                    <a:pt x="2964" y="12738"/>
                  </a:cubicBezTo>
                  <a:cubicBezTo>
                    <a:pt x="3459" y="13161"/>
                    <a:pt x="4170" y="13261"/>
                    <a:pt x="4756" y="13568"/>
                  </a:cubicBezTo>
                  <a:cubicBezTo>
                    <a:pt x="5516" y="13965"/>
                    <a:pt x="5954" y="14297"/>
                    <a:pt x="6839" y="14460"/>
                  </a:cubicBezTo>
                  <a:cubicBezTo>
                    <a:pt x="7331" y="14549"/>
                    <a:pt x="7928" y="14638"/>
                    <a:pt x="8512" y="14638"/>
                  </a:cubicBezTo>
                  <a:cubicBezTo>
                    <a:pt x="9052" y="14638"/>
                    <a:pt x="9582" y="14562"/>
                    <a:pt x="10010" y="14343"/>
                  </a:cubicBezTo>
                  <a:cubicBezTo>
                    <a:pt x="10172" y="14260"/>
                    <a:pt x="10332" y="14169"/>
                    <a:pt x="10490" y="14075"/>
                  </a:cubicBezTo>
                  <a:lnTo>
                    <a:pt x="10490" y="14075"/>
                  </a:lnTo>
                  <a:cubicBezTo>
                    <a:pt x="10426" y="14078"/>
                    <a:pt x="10362" y="14079"/>
                    <a:pt x="10299" y="14079"/>
                  </a:cubicBezTo>
                  <a:cubicBezTo>
                    <a:pt x="9315" y="14079"/>
                    <a:pt x="8345" y="13800"/>
                    <a:pt x="7397" y="13520"/>
                  </a:cubicBezTo>
                  <a:cubicBezTo>
                    <a:pt x="6140" y="13148"/>
                    <a:pt x="4858" y="12763"/>
                    <a:pt x="3794" y="12000"/>
                  </a:cubicBezTo>
                  <a:cubicBezTo>
                    <a:pt x="3368" y="11694"/>
                    <a:pt x="2962" y="11294"/>
                    <a:pt x="2872" y="10778"/>
                  </a:cubicBezTo>
                  <a:cubicBezTo>
                    <a:pt x="2840" y="10600"/>
                    <a:pt x="2849" y="10413"/>
                    <a:pt x="2789" y="10242"/>
                  </a:cubicBezTo>
                  <a:cubicBezTo>
                    <a:pt x="2709" y="10010"/>
                    <a:pt x="2516" y="9840"/>
                    <a:pt x="2353" y="9657"/>
                  </a:cubicBezTo>
                  <a:cubicBezTo>
                    <a:pt x="1750" y="8977"/>
                    <a:pt x="1513" y="7991"/>
                    <a:pt x="1740" y="7111"/>
                  </a:cubicBezTo>
                  <a:cubicBezTo>
                    <a:pt x="1816" y="6822"/>
                    <a:pt x="1936" y="6545"/>
                    <a:pt x="1980" y="6251"/>
                  </a:cubicBezTo>
                  <a:cubicBezTo>
                    <a:pt x="2042" y="5836"/>
                    <a:pt x="1947" y="5412"/>
                    <a:pt x="1985" y="4993"/>
                  </a:cubicBezTo>
                  <a:cubicBezTo>
                    <a:pt x="2051" y="4273"/>
                    <a:pt x="2507" y="3650"/>
                    <a:pt x="2988" y="3109"/>
                  </a:cubicBezTo>
                  <a:cubicBezTo>
                    <a:pt x="4115" y="1845"/>
                    <a:pt x="5491" y="803"/>
                    <a:pt x="7010" y="53"/>
                  </a:cubicBezTo>
                  <a:cubicBezTo>
                    <a:pt x="6865" y="36"/>
                    <a:pt x="6719" y="20"/>
                    <a:pt x="6575" y="10"/>
                  </a:cubicBezTo>
                  <a:cubicBezTo>
                    <a:pt x="6484" y="4"/>
                    <a:pt x="6393" y="1"/>
                    <a:pt x="6303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5720222" y="-1395716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3"/>
                  </a:cubicBezTo>
                  <a:cubicBezTo>
                    <a:pt x="71" y="328"/>
                    <a:pt x="1" y="558"/>
                    <a:pt x="19" y="777"/>
                  </a:cubicBezTo>
                  <a:cubicBezTo>
                    <a:pt x="43" y="1075"/>
                    <a:pt x="184" y="1341"/>
                    <a:pt x="464" y="1447"/>
                  </a:cubicBezTo>
                  <a:cubicBezTo>
                    <a:pt x="514" y="1466"/>
                    <a:pt x="563" y="1475"/>
                    <a:pt x="611" y="1475"/>
                  </a:cubicBezTo>
                  <a:cubicBezTo>
                    <a:pt x="845" y="1475"/>
                    <a:pt x="1060" y="1274"/>
                    <a:pt x="1201" y="1054"/>
                  </a:cubicBezTo>
                  <a:cubicBezTo>
                    <a:pt x="1273" y="943"/>
                    <a:pt x="1325" y="827"/>
                    <a:pt x="1351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9" y="682"/>
                    <a:pt x="1359" y="675"/>
                  </a:cubicBezTo>
                  <a:cubicBezTo>
                    <a:pt x="1362" y="638"/>
                    <a:pt x="1363" y="592"/>
                    <a:pt x="1361" y="556"/>
                  </a:cubicBezTo>
                  <a:cubicBezTo>
                    <a:pt x="1355" y="457"/>
                    <a:pt x="1318" y="378"/>
                    <a:pt x="1269" y="296"/>
                  </a:cubicBezTo>
                  <a:cubicBezTo>
                    <a:pt x="1264" y="288"/>
                    <a:pt x="1260" y="281"/>
                    <a:pt x="1253" y="274"/>
                  </a:cubicBezTo>
                  <a:cubicBezTo>
                    <a:pt x="1225" y="242"/>
                    <a:pt x="1194" y="204"/>
                    <a:pt x="1158" y="178"/>
                  </a:cubicBezTo>
                  <a:cubicBezTo>
                    <a:pt x="1013" y="69"/>
                    <a:pt x="831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5673386" y="-1133664"/>
              <a:ext cx="85488" cy="88482"/>
            </a:xfrm>
            <a:custGeom>
              <a:rect b="b" l="l" r="r" t="t"/>
              <a:pathLst>
                <a:path extrusionOk="0" h="1330" w="1285">
                  <a:moveTo>
                    <a:pt x="702" y="1327"/>
                  </a:moveTo>
                  <a:cubicBezTo>
                    <a:pt x="710" y="1328"/>
                    <a:pt x="720" y="1328"/>
                    <a:pt x="729" y="1328"/>
                  </a:cubicBezTo>
                  <a:lnTo>
                    <a:pt x="729" y="1328"/>
                  </a:lnTo>
                  <a:lnTo>
                    <a:pt x="702" y="1327"/>
                  </a:lnTo>
                  <a:close/>
                  <a:moveTo>
                    <a:pt x="646" y="1"/>
                  </a:moveTo>
                  <a:cubicBezTo>
                    <a:pt x="597" y="1"/>
                    <a:pt x="548" y="9"/>
                    <a:pt x="500" y="24"/>
                  </a:cubicBezTo>
                  <a:cubicBezTo>
                    <a:pt x="421" y="36"/>
                    <a:pt x="349" y="67"/>
                    <a:pt x="284" y="118"/>
                  </a:cubicBezTo>
                  <a:cubicBezTo>
                    <a:pt x="284" y="119"/>
                    <a:pt x="283" y="120"/>
                    <a:pt x="282" y="121"/>
                  </a:cubicBezTo>
                  <a:lnTo>
                    <a:pt x="162" y="234"/>
                  </a:lnTo>
                  <a:cubicBezTo>
                    <a:pt x="161" y="236"/>
                    <a:pt x="159" y="238"/>
                    <a:pt x="157" y="240"/>
                  </a:cubicBezTo>
                  <a:cubicBezTo>
                    <a:pt x="138" y="263"/>
                    <a:pt x="116" y="307"/>
                    <a:pt x="108" y="320"/>
                  </a:cubicBezTo>
                  <a:cubicBezTo>
                    <a:pt x="93" y="345"/>
                    <a:pt x="72" y="373"/>
                    <a:pt x="60" y="402"/>
                  </a:cubicBezTo>
                  <a:cubicBezTo>
                    <a:pt x="45" y="454"/>
                    <a:pt x="31" y="505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1" y="796"/>
                  </a:cubicBezTo>
                  <a:cubicBezTo>
                    <a:pt x="37" y="822"/>
                    <a:pt x="43" y="848"/>
                    <a:pt x="49" y="874"/>
                  </a:cubicBezTo>
                  <a:cubicBezTo>
                    <a:pt x="51" y="878"/>
                    <a:pt x="53" y="882"/>
                    <a:pt x="54" y="886"/>
                  </a:cubicBezTo>
                  <a:cubicBezTo>
                    <a:pt x="55" y="888"/>
                    <a:pt x="56" y="889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6"/>
                    <a:pt x="133" y="1033"/>
                  </a:cubicBezTo>
                  <a:cubicBezTo>
                    <a:pt x="162" y="1082"/>
                    <a:pt x="248" y="1159"/>
                    <a:pt x="258" y="1168"/>
                  </a:cubicBezTo>
                  <a:cubicBezTo>
                    <a:pt x="264" y="1174"/>
                    <a:pt x="269" y="1179"/>
                    <a:pt x="277" y="1184"/>
                  </a:cubicBezTo>
                  <a:cubicBezTo>
                    <a:pt x="300" y="1199"/>
                    <a:pt x="334" y="1219"/>
                    <a:pt x="348" y="1227"/>
                  </a:cubicBezTo>
                  <a:cubicBezTo>
                    <a:pt x="364" y="1237"/>
                    <a:pt x="397" y="1257"/>
                    <a:pt x="421" y="1271"/>
                  </a:cubicBezTo>
                  <a:cubicBezTo>
                    <a:pt x="424" y="1273"/>
                    <a:pt x="427" y="1274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1"/>
                    <a:pt x="557" y="1314"/>
                    <a:pt x="592" y="1322"/>
                  </a:cubicBezTo>
                  <a:cubicBezTo>
                    <a:pt x="594" y="1322"/>
                    <a:pt x="596" y="1323"/>
                    <a:pt x="598" y="1323"/>
                  </a:cubicBezTo>
                  <a:cubicBezTo>
                    <a:pt x="602" y="1324"/>
                    <a:pt x="606" y="1325"/>
                    <a:pt x="609" y="1325"/>
                  </a:cubicBezTo>
                  <a:cubicBezTo>
                    <a:pt x="617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8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9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9"/>
                  </a:cubicBezTo>
                  <a:lnTo>
                    <a:pt x="766" y="1329"/>
                  </a:lnTo>
                  <a:cubicBezTo>
                    <a:pt x="766" y="1329"/>
                    <a:pt x="766" y="1329"/>
                    <a:pt x="766" y="1329"/>
                  </a:cubicBezTo>
                  <a:lnTo>
                    <a:pt x="766" y="1329"/>
                  </a:lnTo>
                  <a:lnTo>
                    <a:pt x="766" y="1329"/>
                  </a:lnTo>
                  <a:cubicBezTo>
                    <a:pt x="815" y="1326"/>
                    <a:pt x="862" y="1315"/>
                    <a:pt x="910" y="1295"/>
                  </a:cubicBezTo>
                  <a:cubicBezTo>
                    <a:pt x="953" y="1272"/>
                    <a:pt x="996" y="1249"/>
                    <a:pt x="1038" y="1225"/>
                  </a:cubicBezTo>
                  <a:cubicBezTo>
                    <a:pt x="1041" y="1224"/>
                    <a:pt x="1042" y="1222"/>
                    <a:pt x="1044" y="1221"/>
                  </a:cubicBezTo>
                  <a:cubicBezTo>
                    <a:pt x="1123" y="1160"/>
                    <a:pt x="1212" y="1065"/>
                    <a:pt x="1244" y="967"/>
                  </a:cubicBezTo>
                  <a:lnTo>
                    <a:pt x="1244" y="967"/>
                  </a:lnTo>
                  <a:cubicBezTo>
                    <a:pt x="1264" y="927"/>
                    <a:pt x="1277" y="884"/>
                    <a:pt x="1282" y="838"/>
                  </a:cubicBezTo>
                  <a:cubicBezTo>
                    <a:pt x="1282" y="795"/>
                    <a:pt x="1283" y="752"/>
                    <a:pt x="1284" y="709"/>
                  </a:cubicBezTo>
                  <a:cubicBezTo>
                    <a:pt x="1284" y="707"/>
                    <a:pt x="1283" y="704"/>
                    <a:pt x="1282" y="702"/>
                  </a:cubicBezTo>
                  <a:cubicBezTo>
                    <a:pt x="1279" y="680"/>
                    <a:pt x="1271" y="653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3" y="614"/>
                    <a:pt x="1258" y="594"/>
                  </a:cubicBezTo>
                  <a:cubicBezTo>
                    <a:pt x="1257" y="585"/>
                    <a:pt x="1257" y="578"/>
                    <a:pt x="1255" y="570"/>
                  </a:cubicBezTo>
                  <a:cubicBezTo>
                    <a:pt x="1251" y="551"/>
                    <a:pt x="1247" y="528"/>
                    <a:pt x="1240" y="504"/>
                  </a:cubicBezTo>
                  <a:cubicBezTo>
                    <a:pt x="1238" y="493"/>
                    <a:pt x="1237" y="483"/>
                    <a:pt x="1234" y="473"/>
                  </a:cubicBezTo>
                  <a:cubicBezTo>
                    <a:pt x="1229" y="419"/>
                    <a:pt x="1210" y="371"/>
                    <a:pt x="1179" y="327"/>
                  </a:cubicBezTo>
                  <a:cubicBezTo>
                    <a:pt x="1145" y="251"/>
                    <a:pt x="1095" y="188"/>
                    <a:pt x="1027" y="137"/>
                  </a:cubicBezTo>
                  <a:cubicBezTo>
                    <a:pt x="980" y="109"/>
                    <a:pt x="934" y="81"/>
                    <a:pt x="887" y="53"/>
                  </a:cubicBezTo>
                  <a:cubicBezTo>
                    <a:pt x="835" y="38"/>
                    <a:pt x="784" y="23"/>
                    <a:pt x="734" y="9"/>
                  </a:cubicBezTo>
                  <a:cubicBezTo>
                    <a:pt x="704" y="3"/>
                    <a:pt x="675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6"/>
            <p:cNvSpPr/>
            <p:nvPr/>
          </p:nvSpPr>
          <p:spPr>
            <a:xfrm>
              <a:off x="5802649" y="-1236782"/>
              <a:ext cx="82827" cy="78702"/>
            </a:xfrm>
            <a:custGeom>
              <a:rect b="b" l="l" r="r" t="t"/>
              <a:pathLst>
                <a:path extrusionOk="0" h="1183" w="1245">
                  <a:moveTo>
                    <a:pt x="742" y="1"/>
                  </a:moveTo>
                  <a:cubicBezTo>
                    <a:pt x="264" y="1"/>
                    <a:pt x="0" y="666"/>
                    <a:pt x="282" y="1021"/>
                  </a:cubicBezTo>
                  <a:cubicBezTo>
                    <a:pt x="326" y="1075"/>
                    <a:pt x="381" y="1115"/>
                    <a:pt x="446" y="1140"/>
                  </a:cubicBezTo>
                  <a:cubicBezTo>
                    <a:pt x="487" y="1153"/>
                    <a:pt x="530" y="1164"/>
                    <a:pt x="572" y="1177"/>
                  </a:cubicBezTo>
                  <a:cubicBezTo>
                    <a:pt x="597" y="1180"/>
                    <a:pt x="622" y="1182"/>
                    <a:pt x="647" y="1182"/>
                  </a:cubicBezTo>
                  <a:cubicBezTo>
                    <a:pt x="708" y="1182"/>
                    <a:pt x="769" y="1171"/>
                    <a:pt x="828" y="1148"/>
                  </a:cubicBezTo>
                  <a:cubicBezTo>
                    <a:pt x="878" y="1125"/>
                    <a:pt x="912" y="1107"/>
                    <a:pt x="945" y="1086"/>
                  </a:cubicBezTo>
                  <a:cubicBezTo>
                    <a:pt x="957" y="1077"/>
                    <a:pt x="971" y="1068"/>
                    <a:pt x="982" y="1058"/>
                  </a:cubicBezTo>
                  <a:cubicBezTo>
                    <a:pt x="986" y="1056"/>
                    <a:pt x="990" y="1053"/>
                    <a:pt x="993" y="1050"/>
                  </a:cubicBezTo>
                  <a:cubicBezTo>
                    <a:pt x="1020" y="1027"/>
                    <a:pt x="1048" y="1001"/>
                    <a:pt x="1085" y="964"/>
                  </a:cubicBezTo>
                  <a:cubicBezTo>
                    <a:pt x="1092" y="956"/>
                    <a:pt x="1100" y="949"/>
                    <a:pt x="1106" y="940"/>
                  </a:cubicBezTo>
                  <a:cubicBezTo>
                    <a:pt x="1132" y="901"/>
                    <a:pt x="1156" y="858"/>
                    <a:pt x="1180" y="817"/>
                  </a:cubicBezTo>
                  <a:cubicBezTo>
                    <a:pt x="1183" y="813"/>
                    <a:pt x="1186" y="807"/>
                    <a:pt x="1189" y="802"/>
                  </a:cubicBezTo>
                  <a:cubicBezTo>
                    <a:pt x="1216" y="746"/>
                    <a:pt x="1234" y="683"/>
                    <a:pt x="1240" y="621"/>
                  </a:cubicBezTo>
                  <a:cubicBezTo>
                    <a:pt x="1242" y="597"/>
                    <a:pt x="1241" y="569"/>
                    <a:pt x="1242" y="547"/>
                  </a:cubicBezTo>
                  <a:cubicBezTo>
                    <a:pt x="1242" y="524"/>
                    <a:pt x="1244" y="495"/>
                    <a:pt x="1243" y="471"/>
                  </a:cubicBezTo>
                  <a:cubicBezTo>
                    <a:pt x="1240" y="420"/>
                    <a:pt x="1223" y="367"/>
                    <a:pt x="1209" y="320"/>
                  </a:cubicBezTo>
                  <a:cubicBezTo>
                    <a:pt x="1176" y="236"/>
                    <a:pt x="1126" y="167"/>
                    <a:pt x="1057" y="110"/>
                  </a:cubicBezTo>
                  <a:cubicBezTo>
                    <a:pt x="987" y="55"/>
                    <a:pt x="908" y="20"/>
                    <a:pt x="820" y="7"/>
                  </a:cubicBezTo>
                  <a:cubicBezTo>
                    <a:pt x="794" y="3"/>
                    <a:pt x="768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6"/>
            <p:cNvSpPr/>
            <p:nvPr/>
          </p:nvSpPr>
          <p:spPr>
            <a:xfrm>
              <a:off x="5930249" y="-1037598"/>
              <a:ext cx="96531" cy="74178"/>
            </a:xfrm>
            <a:custGeom>
              <a:rect b="b" l="l" r="r" t="t"/>
              <a:pathLst>
                <a:path extrusionOk="0" h="1115" w="1451">
                  <a:moveTo>
                    <a:pt x="539" y="0"/>
                  </a:moveTo>
                  <a:cubicBezTo>
                    <a:pt x="467" y="0"/>
                    <a:pt x="400" y="14"/>
                    <a:pt x="342" y="46"/>
                  </a:cubicBezTo>
                  <a:cubicBezTo>
                    <a:pt x="303" y="67"/>
                    <a:pt x="263" y="88"/>
                    <a:pt x="223" y="110"/>
                  </a:cubicBezTo>
                  <a:cubicBezTo>
                    <a:pt x="162" y="150"/>
                    <a:pt x="117" y="202"/>
                    <a:pt x="86" y="265"/>
                  </a:cubicBezTo>
                  <a:cubicBezTo>
                    <a:pt x="57" y="302"/>
                    <a:pt x="38" y="344"/>
                    <a:pt x="30" y="391"/>
                  </a:cubicBezTo>
                  <a:cubicBezTo>
                    <a:pt x="6" y="454"/>
                    <a:pt x="0" y="521"/>
                    <a:pt x="10" y="589"/>
                  </a:cubicBezTo>
                  <a:cubicBezTo>
                    <a:pt x="20" y="633"/>
                    <a:pt x="30" y="676"/>
                    <a:pt x="41" y="719"/>
                  </a:cubicBezTo>
                  <a:cubicBezTo>
                    <a:pt x="74" y="807"/>
                    <a:pt x="128" y="880"/>
                    <a:pt x="201" y="940"/>
                  </a:cubicBezTo>
                  <a:cubicBezTo>
                    <a:pt x="247" y="981"/>
                    <a:pt x="308" y="1011"/>
                    <a:pt x="361" y="1038"/>
                  </a:cubicBezTo>
                  <a:cubicBezTo>
                    <a:pt x="377" y="1046"/>
                    <a:pt x="394" y="1054"/>
                    <a:pt x="410" y="1059"/>
                  </a:cubicBezTo>
                  <a:cubicBezTo>
                    <a:pt x="485" y="1084"/>
                    <a:pt x="559" y="1108"/>
                    <a:pt x="638" y="1111"/>
                  </a:cubicBezTo>
                  <a:cubicBezTo>
                    <a:pt x="668" y="1112"/>
                    <a:pt x="704" y="1114"/>
                    <a:pt x="739" y="1114"/>
                  </a:cubicBezTo>
                  <a:cubicBezTo>
                    <a:pt x="762" y="1114"/>
                    <a:pt x="785" y="1114"/>
                    <a:pt x="806" y="1111"/>
                  </a:cubicBezTo>
                  <a:cubicBezTo>
                    <a:pt x="860" y="1104"/>
                    <a:pt x="915" y="1089"/>
                    <a:pt x="967" y="1075"/>
                  </a:cubicBezTo>
                  <a:cubicBezTo>
                    <a:pt x="985" y="1069"/>
                    <a:pt x="1001" y="1063"/>
                    <a:pt x="1017" y="1056"/>
                  </a:cubicBezTo>
                  <a:cubicBezTo>
                    <a:pt x="1103" y="1017"/>
                    <a:pt x="1162" y="982"/>
                    <a:pt x="1223" y="907"/>
                  </a:cubicBezTo>
                  <a:cubicBezTo>
                    <a:pt x="1251" y="871"/>
                    <a:pt x="1272" y="830"/>
                    <a:pt x="1294" y="789"/>
                  </a:cubicBezTo>
                  <a:cubicBezTo>
                    <a:pt x="1450" y="423"/>
                    <a:pt x="930" y="0"/>
                    <a:pt x="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5983538" y="-861633"/>
              <a:ext cx="87750" cy="80631"/>
            </a:xfrm>
            <a:custGeom>
              <a:rect b="b" l="l" r="r" t="t"/>
              <a:pathLst>
                <a:path extrusionOk="0" h="1212" w="1319">
                  <a:moveTo>
                    <a:pt x="800" y="1"/>
                  </a:moveTo>
                  <a:cubicBezTo>
                    <a:pt x="790" y="1"/>
                    <a:pt x="779" y="1"/>
                    <a:pt x="769" y="3"/>
                  </a:cubicBezTo>
                  <a:cubicBezTo>
                    <a:pt x="747" y="2"/>
                    <a:pt x="726" y="1"/>
                    <a:pt x="705" y="1"/>
                  </a:cubicBezTo>
                  <a:cubicBezTo>
                    <a:pt x="687" y="1"/>
                    <a:pt x="669" y="2"/>
                    <a:pt x="652" y="4"/>
                  </a:cubicBezTo>
                  <a:cubicBezTo>
                    <a:pt x="635" y="5"/>
                    <a:pt x="619" y="8"/>
                    <a:pt x="604" y="11"/>
                  </a:cubicBezTo>
                  <a:cubicBezTo>
                    <a:pt x="545" y="24"/>
                    <a:pt x="485" y="36"/>
                    <a:pt x="429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4"/>
                    <a:pt x="358" y="87"/>
                    <a:pt x="333" y="101"/>
                  </a:cubicBezTo>
                  <a:cubicBezTo>
                    <a:pt x="304" y="117"/>
                    <a:pt x="287" y="124"/>
                    <a:pt x="264" y="140"/>
                  </a:cubicBezTo>
                  <a:cubicBezTo>
                    <a:pt x="250" y="149"/>
                    <a:pt x="236" y="160"/>
                    <a:pt x="224" y="171"/>
                  </a:cubicBezTo>
                  <a:cubicBezTo>
                    <a:pt x="145" y="229"/>
                    <a:pt x="86" y="302"/>
                    <a:pt x="47" y="391"/>
                  </a:cubicBezTo>
                  <a:cubicBezTo>
                    <a:pt x="17" y="455"/>
                    <a:pt x="3" y="522"/>
                    <a:pt x="8" y="591"/>
                  </a:cubicBezTo>
                  <a:cubicBezTo>
                    <a:pt x="1" y="659"/>
                    <a:pt x="11" y="726"/>
                    <a:pt x="39" y="791"/>
                  </a:cubicBezTo>
                  <a:cubicBezTo>
                    <a:pt x="73" y="880"/>
                    <a:pt x="127" y="954"/>
                    <a:pt x="202" y="1015"/>
                  </a:cubicBezTo>
                  <a:cubicBezTo>
                    <a:pt x="216" y="1028"/>
                    <a:pt x="232" y="1040"/>
                    <a:pt x="249" y="1051"/>
                  </a:cubicBezTo>
                  <a:cubicBezTo>
                    <a:pt x="294" y="1081"/>
                    <a:pt x="340" y="1109"/>
                    <a:pt x="387" y="1135"/>
                  </a:cubicBezTo>
                  <a:cubicBezTo>
                    <a:pt x="395" y="1140"/>
                    <a:pt x="405" y="1144"/>
                    <a:pt x="414" y="1150"/>
                  </a:cubicBezTo>
                  <a:cubicBezTo>
                    <a:pt x="452" y="1166"/>
                    <a:pt x="491" y="1177"/>
                    <a:pt x="530" y="1188"/>
                  </a:cubicBezTo>
                  <a:cubicBezTo>
                    <a:pt x="596" y="1207"/>
                    <a:pt x="604" y="1211"/>
                    <a:pt x="646" y="1211"/>
                  </a:cubicBezTo>
                  <a:cubicBezTo>
                    <a:pt x="665" y="1211"/>
                    <a:pt x="689" y="1210"/>
                    <a:pt x="728" y="1209"/>
                  </a:cubicBezTo>
                  <a:lnTo>
                    <a:pt x="740" y="1209"/>
                  </a:lnTo>
                  <a:cubicBezTo>
                    <a:pt x="749" y="1209"/>
                    <a:pt x="759" y="1208"/>
                    <a:pt x="768" y="1207"/>
                  </a:cubicBezTo>
                  <a:cubicBezTo>
                    <a:pt x="822" y="1201"/>
                    <a:pt x="877" y="1184"/>
                    <a:pt x="930" y="1171"/>
                  </a:cubicBezTo>
                  <a:cubicBezTo>
                    <a:pt x="939" y="1168"/>
                    <a:pt x="948" y="1166"/>
                    <a:pt x="956" y="1163"/>
                  </a:cubicBezTo>
                  <a:cubicBezTo>
                    <a:pt x="960" y="1162"/>
                    <a:pt x="964" y="1161"/>
                    <a:pt x="967" y="1160"/>
                  </a:cubicBezTo>
                  <a:cubicBezTo>
                    <a:pt x="987" y="1153"/>
                    <a:pt x="1006" y="1143"/>
                    <a:pt x="1023" y="1131"/>
                  </a:cubicBezTo>
                  <a:cubicBezTo>
                    <a:pt x="1043" y="1126"/>
                    <a:pt x="1061" y="1115"/>
                    <a:pt x="1076" y="1102"/>
                  </a:cubicBezTo>
                  <a:cubicBezTo>
                    <a:pt x="1157" y="1046"/>
                    <a:pt x="1209" y="961"/>
                    <a:pt x="1256" y="878"/>
                  </a:cubicBezTo>
                  <a:cubicBezTo>
                    <a:pt x="1276" y="835"/>
                    <a:pt x="1285" y="790"/>
                    <a:pt x="1282" y="744"/>
                  </a:cubicBezTo>
                  <a:cubicBezTo>
                    <a:pt x="1282" y="739"/>
                    <a:pt x="1281" y="735"/>
                    <a:pt x="1282" y="731"/>
                  </a:cubicBezTo>
                  <a:cubicBezTo>
                    <a:pt x="1293" y="691"/>
                    <a:pt x="1305" y="650"/>
                    <a:pt x="1315" y="611"/>
                  </a:cubicBezTo>
                  <a:cubicBezTo>
                    <a:pt x="1316" y="569"/>
                    <a:pt x="1317" y="526"/>
                    <a:pt x="1319" y="484"/>
                  </a:cubicBezTo>
                  <a:cubicBezTo>
                    <a:pt x="1316" y="463"/>
                    <a:pt x="1294" y="376"/>
                    <a:pt x="1287" y="357"/>
                  </a:cubicBezTo>
                  <a:cubicBezTo>
                    <a:pt x="1257" y="267"/>
                    <a:pt x="1232" y="249"/>
                    <a:pt x="1176" y="191"/>
                  </a:cubicBezTo>
                  <a:cubicBezTo>
                    <a:pt x="1154" y="168"/>
                    <a:pt x="1139" y="148"/>
                    <a:pt x="1115" y="130"/>
                  </a:cubicBezTo>
                  <a:cubicBezTo>
                    <a:pt x="1110" y="126"/>
                    <a:pt x="1105" y="122"/>
                    <a:pt x="1100" y="119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4" y="22"/>
                  </a:cubicBezTo>
                  <a:cubicBezTo>
                    <a:pt x="870" y="8"/>
                    <a:pt x="835" y="1"/>
                    <a:pt x="8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5901177" y="-1401438"/>
              <a:ext cx="50627" cy="72582"/>
            </a:xfrm>
            <a:custGeom>
              <a:rect b="b" l="l" r="r" t="t"/>
              <a:pathLst>
                <a:path extrusionOk="0" h="1091" w="761">
                  <a:moveTo>
                    <a:pt x="559" y="1"/>
                  </a:moveTo>
                  <a:cubicBezTo>
                    <a:pt x="494" y="1"/>
                    <a:pt x="435" y="16"/>
                    <a:pt x="368" y="37"/>
                  </a:cubicBezTo>
                  <a:cubicBezTo>
                    <a:pt x="238" y="77"/>
                    <a:pt x="115" y="189"/>
                    <a:pt x="65" y="318"/>
                  </a:cubicBezTo>
                  <a:cubicBezTo>
                    <a:pt x="45" y="370"/>
                    <a:pt x="31" y="425"/>
                    <a:pt x="19" y="477"/>
                  </a:cubicBezTo>
                  <a:cubicBezTo>
                    <a:pt x="14" y="492"/>
                    <a:pt x="11" y="507"/>
                    <a:pt x="10" y="521"/>
                  </a:cubicBezTo>
                  <a:cubicBezTo>
                    <a:pt x="4" y="569"/>
                    <a:pt x="1" y="639"/>
                    <a:pt x="5" y="677"/>
                  </a:cubicBezTo>
                  <a:cubicBezTo>
                    <a:pt x="14" y="773"/>
                    <a:pt x="60" y="861"/>
                    <a:pt x="112" y="940"/>
                  </a:cubicBezTo>
                  <a:cubicBezTo>
                    <a:pt x="135" y="964"/>
                    <a:pt x="157" y="988"/>
                    <a:pt x="180" y="1011"/>
                  </a:cubicBezTo>
                  <a:cubicBezTo>
                    <a:pt x="217" y="1045"/>
                    <a:pt x="261" y="1066"/>
                    <a:pt x="309" y="1075"/>
                  </a:cubicBezTo>
                  <a:cubicBezTo>
                    <a:pt x="333" y="1085"/>
                    <a:pt x="358" y="1091"/>
                    <a:pt x="384" y="1091"/>
                  </a:cubicBezTo>
                  <a:cubicBezTo>
                    <a:pt x="390" y="1091"/>
                    <a:pt x="396" y="1090"/>
                    <a:pt x="402" y="1090"/>
                  </a:cubicBezTo>
                  <a:cubicBezTo>
                    <a:pt x="411" y="1090"/>
                    <a:pt x="420" y="1091"/>
                    <a:pt x="429" y="1091"/>
                  </a:cubicBezTo>
                  <a:cubicBezTo>
                    <a:pt x="466" y="1091"/>
                    <a:pt x="502" y="1084"/>
                    <a:pt x="538" y="1069"/>
                  </a:cubicBezTo>
                  <a:cubicBezTo>
                    <a:pt x="461" y="710"/>
                    <a:pt x="550" y="349"/>
                    <a:pt x="761" y="47"/>
                  </a:cubicBezTo>
                  <a:cubicBezTo>
                    <a:pt x="757" y="46"/>
                    <a:pt x="755" y="44"/>
                    <a:pt x="752" y="42"/>
                  </a:cubicBezTo>
                  <a:cubicBezTo>
                    <a:pt x="714" y="22"/>
                    <a:pt x="673" y="10"/>
                    <a:pt x="628" y="6"/>
                  </a:cubicBezTo>
                  <a:cubicBezTo>
                    <a:pt x="603" y="3"/>
                    <a:pt x="581" y="1"/>
                    <a:pt x="5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5745968" y="-943129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3" y="0"/>
                  </a:moveTo>
                  <a:cubicBezTo>
                    <a:pt x="545" y="0"/>
                    <a:pt x="499" y="9"/>
                    <a:pt x="453" y="26"/>
                  </a:cubicBezTo>
                  <a:cubicBezTo>
                    <a:pt x="412" y="44"/>
                    <a:pt x="372" y="67"/>
                    <a:pt x="334" y="89"/>
                  </a:cubicBezTo>
                  <a:cubicBezTo>
                    <a:pt x="322" y="96"/>
                    <a:pt x="311" y="104"/>
                    <a:pt x="300" y="112"/>
                  </a:cubicBezTo>
                  <a:cubicBezTo>
                    <a:pt x="299" y="112"/>
                    <a:pt x="298" y="113"/>
                    <a:pt x="297" y="114"/>
                  </a:cubicBezTo>
                  <a:cubicBezTo>
                    <a:pt x="295" y="115"/>
                    <a:pt x="292" y="115"/>
                    <a:pt x="290" y="116"/>
                  </a:cubicBezTo>
                  <a:cubicBezTo>
                    <a:pt x="255" y="135"/>
                    <a:pt x="222" y="153"/>
                    <a:pt x="188" y="170"/>
                  </a:cubicBezTo>
                  <a:cubicBezTo>
                    <a:pt x="122" y="219"/>
                    <a:pt x="72" y="280"/>
                    <a:pt x="40" y="356"/>
                  </a:cubicBezTo>
                  <a:cubicBezTo>
                    <a:pt x="14" y="409"/>
                    <a:pt x="3" y="466"/>
                    <a:pt x="7" y="523"/>
                  </a:cubicBezTo>
                  <a:cubicBezTo>
                    <a:pt x="1" y="581"/>
                    <a:pt x="9" y="637"/>
                    <a:pt x="32" y="691"/>
                  </a:cubicBezTo>
                  <a:cubicBezTo>
                    <a:pt x="52" y="748"/>
                    <a:pt x="84" y="796"/>
                    <a:pt x="129" y="836"/>
                  </a:cubicBezTo>
                  <a:cubicBezTo>
                    <a:pt x="166" y="883"/>
                    <a:pt x="214" y="919"/>
                    <a:pt x="272" y="941"/>
                  </a:cubicBezTo>
                  <a:cubicBezTo>
                    <a:pt x="329" y="966"/>
                    <a:pt x="388" y="978"/>
                    <a:pt x="450" y="978"/>
                  </a:cubicBezTo>
                  <a:cubicBezTo>
                    <a:pt x="465" y="978"/>
                    <a:pt x="481" y="977"/>
                    <a:pt x="497" y="975"/>
                  </a:cubicBezTo>
                  <a:cubicBezTo>
                    <a:pt x="527" y="972"/>
                    <a:pt x="560" y="962"/>
                    <a:pt x="590" y="954"/>
                  </a:cubicBezTo>
                  <a:cubicBezTo>
                    <a:pt x="680" y="935"/>
                    <a:pt x="739" y="926"/>
                    <a:pt x="815" y="869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9" y="751"/>
                    <a:pt x="985" y="668"/>
                  </a:cubicBezTo>
                  <a:cubicBezTo>
                    <a:pt x="1005" y="632"/>
                    <a:pt x="1015" y="595"/>
                    <a:pt x="1016" y="557"/>
                  </a:cubicBezTo>
                  <a:cubicBezTo>
                    <a:pt x="1025" y="501"/>
                    <a:pt x="1022" y="448"/>
                    <a:pt x="1005" y="394"/>
                  </a:cubicBezTo>
                  <a:cubicBezTo>
                    <a:pt x="998" y="356"/>
                    <a:pt x="984" y="319"/>
                    <a:pt x="964" y="285"/>
                  </a:cubicBezTo>
                  <a:cubicBezTo>
                    <a:pt x="961" y="273"/>
                    <a:pt x="960" y="262"/>
                    <a:pt x="955" y="250"/>
                  </a:cubicBezTo>
                  <a:cubicBezTo>
                    <a:pt x="930" y="185"/>
                    <a:pt x="890" y="130"/>
                    <a:pt x="836" y="86"/>
                  </a:cubicBezTo>
                  <a:cubicBezTo>
                    <a:pt x="781" y="42"/>
                    <a:pt x="719" y="15"/>
                    <a:pt x="650" y="4"/>
                  </a:cubicBezTo>
                  <a:cubicBezTo>
                    <a:pt x="631" y="1"/>
                    <a:pt x="612" y="0"/>
                    <a:pt x="5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5814691" y="-794174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3" y="0"/>
                  </a:moveTo>
                  <a:cubicBezTo>
                    <a:pt x="486" y="0"/>
                    <a:pt x="429" y="12"/>
                    <a:pt x="374" y="35"/>
                  </a:cubicBezTo>
                  <a:lnTo>
                    <a:pt x="245" y="105"/>
                  </a:lnTo>
                  <a:cubicBezTo>
                    <a:pt x="161" y="167"/>
                    <a:pt x="97" y="246"/>
                    <a:pt x="55" y="341"/>
                  </a:cubicBezTo>
                  <a:cubicBezTo>
                    <a:pt x="42" y="388"/>
                    <a:pt x="29" y="435"/>
                    <a:pt x="15" y="482"/>
                  </a:cubicBezTo>
                  <a:cubicBezTo>
                    <a:pt x="1" y="580"/>
                    <a:pt x="11" y="676"/>
                    <a:pt x="47" y="768"/>
                  </a:cubicBezTo>
                  <a:cubicBezTo>
                    <a:pt x="47" y="770"/>
                    <a:pt x="48" y="772"/>
                    <a:pt x="48" y="774"/>
                  </a:cubicBezTo>
                  <a:lnTo>
                    <a:pt x="118" y="904"/>
                  </a:lnTo>
                  <a:cubicBezTo>
                    <a:pt x="121" y="908"/>
                    <a:pt x="123" y="911"/>
                    <a:pt x="126" y="915"/>
                  </a:cubicBezTo>
                  <a:cubicBezTo>
                    <a:pt x="131" y="923"/>
                    <a:pt x="135" y="929"/>
                    <a:pt x="139" y="935"/>
                  </a:cubicBezTo>
                  <a:cubicBezTo>
                    <a:pt x="148" y="951"/>
                    <a:pt x="158" y="966"/>
                    <a:pt x="167" y="980"/>
                  </a:cubicBezTo>
                  <a:cubicBezTo>
                    <a:pt x="186" y="1009"/>
                    <a:pt x="200" y="1019"/>
                    <a:pt x="229" y="1051"/>
                  </a:cubicBezTo>
                  <a:cubicBezTo>
                    <a:pt x="264" y="1087"/>
                    <a:pt x="268" y="1096"/>
                    <a:pt x="298" y="1115"/>
                  </a:cubicBezTo>
                  <a:cubicBezTo>
                    <a:pt x="312" y="1124"/>
                    <a:pt x="325" y="1132"/>
                    <a:pt x="339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2" y="1250"/>
                    <a:pt x="627" y="1252"/>
                    <a:pt x="652" y="1252"/>
                  </a:cubicBezTo>
                  <a:cubicBezTo>
                    <a:pt x="712" y="1252"/>
                    <a:pt x="772" y="1241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3"/>
                    <a:pt x="1115" y="953"/>
                    <a:pt x="1129" y="887"/>
                  </a:cubicBezTo>
                  <a:cubicBezTo>
                    <a:pt x="1136" y="866"/>
                    <a:pt x="1140" y="845"/>
                    <a:pt x="1144" y="823"/>
                  </a:cubicBezTo>
                  <a:cubicBezTo>
                    <a:pt x="1145" y="824"/>
                    <a:pt x="1146" y="824"/>
                    <a:pt x="1147" y="825"/>
                  </a:cubicBezTo>
                  <a:cubicBezTo>
                    <a:pt x="1150" y="811"/>
                    <a:pt x="1153" y="796"/>
                    <a:pt x="1157" y="781"/>
                  </a:cubicBezTo>
                  <a:cubicBezTo>
                    <a:pt x="1158" y="774"/>
                    <a:pt x="1160" y="766"/>
                    <a:pt x="1163" y="758"/>
                  </a:cubicBezTo>
                  <a:cubicBezTo>
                    <a:pt x="1164" y="712"/>
                    <a:pt x="1165" y="665"/>
                    <a:pt x="1165" y="619"/>
                  </a:cubicBezTo>
                  <a:lnTo>
                    <a:pt x="1164" y="613"/>
                  </a:lnTo>
                  <a:cubicBezTo>
                    <a:pt x="1163" y="609"/>
                    <a:pt x="1162" y="603"/>
                    <a:pt x="1162" y="598"/>
                  </a:cubicBezTo>
                  <a:cubicBezTo>
                    <a:pt x="1157" y="583"/>
                    <a:pt x="1154" y="566"/>
                    <a:pt x="1151" y="550"/>
                  </a:cubicBezTo>
                  <a:cubicBezTo>
                    <a:pt x="1150" y="543"/>
                    <a:pt x="1148" y="534"/>
                    <a:pt x="1147" y="527"/>
                  </a:cubicBezTo>
                  <a:cubicBezTo>
                    <a:pt x="1146" y="522"/>
                    <a:pt x="1145" y="518"/>
                    <a:pt x="1144" y="512"/>
                  </a:cubicBezTo>
                  <a:cubicBezTo>
                    <a:pt x="1138" y="487"/>
                    <a:pt x="1133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2" y="290"/>
                    <a:pt x="1041" y="229"/>
                    <a:pt x="985" y="179"/>
                  </a:cubicBezTo>
                  <a:cubicBezTo>
                    <a:pt x="936" y="118"/>
                    <a:pt x="875" y="74"/>
                    <a:pt x="801" y="45"/>
                  </a:cubicBezTo>
                  <a:cubicBezTo>
                    <a:pt x="741" y="16"/>
                    <a:pt x="678" y="2"/>
                    <a:pt x="614" y="2"/>
                  </a:cubicBezTo>
                  <a:cubicBezTo>
                    <a:pt x="605" y="2"/>
                    <a:pt x="597" y="2"/>
                    <a:pt x="588" y="3"/>
                  </a:cubicBezTo>
                  <a:cubicBezTo>
                    <a:pt x="573" y="1"/>
                    <a:pt x="558" y="0"/>
                    <a:pt x="5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5742708" y="-1399242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2"/>
                  </a:cubicBezTo>
                  <a:cubicBezTo>
                    <a:pt x="71" y="327"/>
                    <a:pt x="1" y="557"/>
                    <a:pt x="18" y="776"/>
                  </a:cubicBezTo>
                  <a:cubicBezTo>
                    <a:pt x="44" y="1074"/>
                    <a:pt x="183" y="1340"/>
                    <a:pt x="464" y="1447"/>
                  </a:cubicBezTo>
                  <a:cubicBezTo>
                    <a:pt x="514" y="1466"/>
                    <a:pt x="563" y="1475"/>
                    <a:pt x="612" y="1475"/>
                  </a:cubicBezTo>
                  <a:cubicBezTo>
                    <a:pt x="846" y="1475"/>
                    <a:pt x="1061" y="1274"/>
                    <a:pt x="1201" y="1055"/>
                  </a:cubicBezTo>
                  <a:cubicBezTo>
                    <a:pt x="1272" y="943"/>
                    <a:pt x="1325" y="826"/>
                    <a:pt x="1350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8" y="682"/>
                    <a:pt x="1359" y="675"/>
                  </a:cubicBezTo>
                  <a:cubicBezTo>
                    <a:pt x="1361" y="638"/>
                    <a:pt x="1363" y="593"/>
                    <a:pt x="1361" y="555"/>
                  </a:cubicBezTo>
                  <a:cubicBezTo>
                    <a:pt x="1355" y="457"/>
                    <a:pt x="1318" y="378"/>
                    <a:pt x="1268" y="296"/>
                  </a:cubicBezTo>
                  <a:cubicBezTo>
                    <a:pt x="1264" y="288"/>
                    <a:pt x="1259" y="281"/>
                    <a:pt x="1253" y="275"/>
                  </a:cubicBezTo>
                  <a:cubicBezTo>
                    <a:pt x="1224" y="241"/>
                    <a:pt x="1193" y="204"/>
                    <a:pt x="1158" y="177"/>
                  </a:cubicBezTo>
                  <a:cubicBezTo>
                    <a:pt x="1013" y="68"/>
                    <a:pt x="830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5513521" y="-1225472"/>
              <a:ext cx="89546" cy="88282"/>
            </a:xfrm>
            <a:custGeom>
              <a:rect b="b" l="l" r="r" t="t"/>
              <a:pathLst>
                <a:path extrusionOk="0" h="1327" w="1346">
                  <a:moveTo>
                    <a:pt x="1333" y="833"/>
                  </a:moveTo>
                  <a:lnTo>
                    <a:pt x="1333" y="842"/>
                  </a:lnTo>
                  <a:cubicBezTo>
                    <a:pt x="1333" y="839"/>
                    <a:pt x="1333" y="836"/>
                    <a:pt x="1333" y="833"/>
                  </a:cubicBezTo>
                  <a:close/>
                  <a:moveTo>
                    <a:pt x="615" y="1"/>
                  </a:moveTo>
                  <a:cubicBezTo>
                    <a:pt x="589" y="1"/>
                    <a:pt x="565" y="2"/>
                    <a:pt x="547" y="2"/>
                  </a:cubicBezTo>
                  <a:cubicBezTo>
                    <a:pt x="536" y="2"/>
                    <a:pt x="526" y="3"/>
                    <a:pt x="516" y="4"/>
                  </a:cubicBezTo>
                  <a:cubicBezTo>
                    <a:pt x="468" y="12"/>
                    <a:pt x="419" y="23"/>
                    <a:pt x="373" y="39"/>
                  </a:cubicBezTo>
                  <a:cubicBezTo>
                    <a:pt x="370" y="41"/>
                    <a:pt x="367" y="42"/>
                    <a:pt x="363" y="43"/>
                  </a:cubicBezTo>
                  <a:cubicBezTo>
                    <a:pt x="324" y="65"/>
                    <a:pt x="284" y="86"/>
                    <a:pt x="244" y="108"/>
                  </a:cubicBezTo>
                  <a:cubicBezTo>
                    <a:pt x="243" y="109"/>
                    <a:pt x="241" y="109"/>
                    <a:pt x="240" y="110"/>
                  </a:cubicBezTo>
                  <a:cubicBezTo>
                    <a:pt x="237" y="112"/>
                    <a:pt x="235" y="114"/>
                    <a:pt x="231" y="116"/>
                  </a:cubicBezTo>
                  <a:cubicBezTo>
                    <a:pt x="215" y="132"/>
                    <a:pt x="198" y="149"/>
                    <a:pt x="181" y="164"/>
                  </a:cubicBezTo>
                  <a:cubicBezTo>
                    <a:pt x="162" y="181"/>
                    <a:pt x="144" y="198"/>
                    <a:pt x="127" y="217"/>
                  </a:cubicBezTo>
                  <a:cubicBezTo>
                    <a:pt x="114" y="236"/>
                    <a:pt x="103" y="256"/>
                    <a:pt x="90" y="276"/>
                  </a:cubicBezTo>
                  <a:cubicBezTo>
                    <a:pt x="61" y="314"/>
                    <a:pt x="43" y="356"/>
                    <a:pt x="36" y="402"/>
                  </a:cubicBezTo>
                  <a:cubicBezTo>
                    <a:pt x="13" y="480"/>
                    <a:pt x="0" y="506"/>
                    <a:pt x="15" y="603"/>
                  </a:cubicBezTo>
                  <a:cubicBezTo>
                    <a:pt x="15" y="604"/>
                    <a:pt x="15" y="606"/>
                    <a:pt x="15" y="607"/>
                  </a:cubicBezTo>
                  <a:cubicBezTo>
                    <a:pt x="18" y="625"/>
                    <a:pt x="40" y="721"/>
                    <a:pt x="46" y="739"/>
                  </a:cubicBezTo>
                  <a:cubicBezTo>
                    <a:pt x="47" y="740"/>
                    <a:pt x="47" y="742"/>
                    <a:pt x="48" y="744"/>
                  </a:cubicBezTo>
                  <a:cubicBezTo>
                    <a:pt x="55" y="760"/>
                    <a:pt x="102" y="848"/>
                    <a:pt x="112" y="862"/>
                  </a:cubicBezTo>
                  <a:cubicBezTo>
                    <a:pt x="123" y="877"/>
                    <a:pt x="135" y="888"/>
                    <a:pt x="148" y="901"/>
                  </a:cubicBezTo>
                  <a:cubicBezTo>
                    <a:pt x="148" y="901"/>
                    <a:pt x="148" y="901"/>
                    <a:pt x="148" y="902"/>
                  </a:cubicBezTo>
                  <a:cubicBezTo>
                    <a:pt x="150" y="905"/>
                    <a:pt x="152" y="908"/>
                    <a:pt x="153" y="913"/>
                  </a:cubicBezTo>
                  <a:cubicBezTo>
                    <a:pt x="168" y="939"/>
                    <a:pt x="210" y="1025"/>
                    <a:pt x="227" y="1049"/>
                  </a:cubicBezTo>
                  <a:cubicBezTo>
                    <a:pt x="236" y="1061"/>
                    <a:pt x="326" y="1157"/>
                    <a:pt x="338" y="1166"/>
                  </a:cubicBezTo>
                  <a:cubicBezTo>
                    <a:pt x="360" y="1184"/>
                    <a:pt x="382" y="1194"/>
                    <a:pt x="410" y="1211"/>
                  </a:cubicBezTo>
                  <a:cubicBezTo>
                    <a:pt x="436" y="1225"/>
                    <a:pt x="465" y="1245"/>
                    <a:pt x="493" y="1260"/>
                  </a:cubicBezTo>
                  <a:cubicBezTo>
                    <a:pt x="504" y="1265"/>
                    <a:pt x="515" y="1269"/>
                    <a:pt x="528" y="1274"/>
                  </a:cubicBezTo>
                  <a:cubicBezTo>
                    <a:pt x="578" y="1289"/>
                    <a:pt x="631" y="1306"/>
                    <a:pt x="684" y="1318"/>
                  </a:cubicBezTo>
                  <a:cubicBezTo>
                    <a:pt x="690" y="1319"/>
                    <a:pt x="697" y="1320"/>
                    <a:pt x="704" y="1321"/>
                  </a:cubicBezTo>
                  <a:cubicBezTo>
                    <a:pt x="731" y="1325"/>
                    <a:pt x="758" y="1327"/>
                    <a:pt x="785" y="1327"/>
                  </a:cubicBezTo>
                  <a:cubicBezTo>
                    <a:pt x="853" y="1327"/>
                    <a:pt x="919" y="1314"/>
                    <a:pt x="983" y="1290"/>
                  </a:cubicBezTo>
                  <a:cubicBezTo>
                    <a:pt x="1054" y="1266"/>
                    <a:pt x="1115" y="1227"/>
                    <a:pt x="1163" y="1171"/>
                  </a:cubicBezTo>
                  <a:cubicBezTo>
                    <a:pt x="1223" y="1124"/>
                    <a:pt x="1266" y="1064"/>
                    <a:pt x="1294" y="993"/>
                  </a:cubicBezTo>
                  <a:cubicBezTo>
                    <a:pt x="1332" y="905"/>
                    <a:pt x="1346" y="813"/>
                    <a:pt x="1336" y="718"/>
                  </a:cubicBezTo>
                  <a:lnTo>
                    <a:pt x="1336" y="718"/>
                  </a:lnTo>
                  <a:cubicBezTo>
                    <a:pt x="1336" y="705"/>
                    <a:pt x="1336" y="691"/>
                    <a:pt x="1336" y="678"/>
                  </a:cubicBezTo>
                  <a:cubicBezTo>
                    <a:pt x="1336" y="667"/>
                    <a:pt x="1334" y="656"/>
                    <a:pt x="1331" y="646"/>
                  </a:cubicBezTo>
                  <a:cubicBezTo>
                    <a:pt x="1319" y="589"/>
                    <a:pt x="1308" y="515"/>
                    <a:pt x="1279" y="458"/>
                  </a:cubicBezTo>
                  <a:cubicBezTo>
                    <a:pt x="1256" y="414"/>
                    <a:pt x="1233" y="368"/>
                    <a:pt x="1207" y="325"/>
                  </a:cubicBezTo>
                  <a:cubicBezTo>
                    <a:pt x="1205" y="322"/>
                    <a:pt x="1202" y="318"/>
                    <a:pt x="1200" y="314"/>
                  </a:cubicBezTo>
                  <a:cubicBezTo>
                    <a:pt x="1193" y="306"/>
                    <a:pt x="1186" y="297"/>
                    <a:pt x="1179" y="289"/>
                  </a:cubicBezTo>
                  <a:cubicBezTo>
                    <a:pt x="1146" y="251"/>
                    <a:pt x="1109" y="211"/>
                    <a:pt x="1073" y="177"/>
                  </a:cubicBezTo>
                  <a:cubicBezTo>
                    <a:pt x="1069" y="174"/>
                    <a:pt x="1066" y="170"/>
                    <a:pt x="1063" y="167"/>
                  </a:cubicBezTo>
                  <a:cubicBezTo>
                    <a:pt x="1055" y="160"/>
                    <a:pt x="1047" y="155"/>
                    <a:pt x="1038" y="149"/>
                  </a:cubicBezTo>
                  <a:cubicBezTo>
                    <a:pt x="997" y="120"/>
                    <a:pt x="951" y="94"/>
                    <a:pt x="907" y="69"/>
                  </a:cubicBezTo>
                  <a:cubicBezTo>
                    <a:pt x="902" y="67"/>
                    <a:pt x="898" y="64"/>
                    <a:pt x="893" y="62"/>
                  </a:cubicBezTo>
                  <a:cubicBezTo>
                    <a:pt x="884" y="57"/>
                    <a:pt x="875" y="53"/>
                    <a:pt x="866" y="50"/>
                  </a:cubicBezTo>
                  <a:cubicBezTo>
                    <a:pt x="821" y="35"/>
                    <a:pt x="768" y="21"/>
                    <a:pt x="723" y="10"/>
                  </a:cubicBezTo>
                  <a:cubicBezTo>
                    <a:pt x="718" y="9"/>
                    <a:pt x="714" y="8"/>
                    <a:pt x="710" y="7"/>
                  </a:cubicBezTo>
                  <a:cubicBezTo>
                    <a:pt x="681" y="2"/>
                    <a:pt x="647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5695806" y="-1137190"/>
              <a:ext cx="85488" cy="88415"/>
            </a:xfrm>
            <a:custGeom>
              <a:rect b="b" l="l" r="r" t="t"/>
              <a:pathLst>
                <a:path extrusionOk="0" h="1329" w="1285">
                  <a:moveTo>
                    <a:pt x="702" y="1327"/>
                  </a:moveTo>
                  <a:lnTo>
                    <a:pt x="702" y="1327"/>
                  </a:lnTo>
                  <a:cubicBezTo>
                    <a:pt x="711" y="1327"/>
                    <a:pt x="721" y="1327"/>
                    <a:pt x="730" y="1328"/>
                  </a:cubicBezTo>
                  <a:lnTo>
                    <a:pt x="730" y="1328"/>
                  </a:lnTo>
                  <a:lnTo>
                    <a:pt x="702" y="1327"/>
                  </a:lnTo>
                  <a:close/>
                  <a:moveTo>
                    <a:pt x="647" y="0"/>
                  </a:moveTo>
                  <a:cubicBezTo>
                    <a:pt x="597" y="0"/>
                    <a:pt x="548" y="8"/>
                    <a:pt x="500" y="24"/>
                  </a:cubicBezTo>
                  <a:cubicBezTo>
                    <a:pt x="421" y="37"/>
                    <a:pt x="350" y="68"/>
                    <a:pt x="285" y="118"/>
                  </a:cubicBezTo>
                  <a:cubicBezTo>
                    <a:pt x="284" y="118"/>
                    <a:pt x="283" y="119"/>
                    <a:pt x="283" y="120"/>
                  </a:cubicBezTo>
                  <a:lnTo>
                    <a:pt x="163" y="233"/>
                  </a:lnTo>
                  <a:cubicBezTo>
                    <a:pt x="161" y="235"/>
                    <a:pt x="159" y="238"/>
                    <a:pt x="157" y="240"/>
                  </a:cubicBezTo>
                  <a:cubicBezTo>
                    <a:pt x="139" y="263"/>
                    <a:pt x="116" y="307"/>
                    <a:pt x="108" y="320"/>
                  </a:cubicBezTo>
                  <a:cubicBezTo>
                    <a:pt x="93" y="344"/>
                    <a:pt x="72" y="374"/>
                    <a:pt x="60" y="402"/>
                  </a:cubicBezTo>
                  <a:cubicBezTo>
                    <a:pt x="45" y="453"/>
                    <a:pt x="31" y="506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2" y="795"/>
                  </a:cubicBezTo>
                  <a:cubicBezTo>
                    <a:pt x="37" y="822"/>
                    <a:pt x="43" y="848"/>
                    <a:pt x="50" y="874"/>
                  </a:cubicBezTo>
                  <a:cubicBezTo>
                    <a:pt x="51" y="878"/>
                    <a:pt x="53" y="882"/>
                    <a:pt x="54" y="885"/>
                  </a:cubicBezTo>
                  <a:cubicBezTo>
                    <a:pt x="55" y="888"/>
                    <a:pt x="56" y="890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7"/>
                    <a:pt x="133" y="1033"/>
                  </a:cubicBezTo>
                  <a:cubicBezTo>
                    <a:pt x="162" y="1081"/>
                    <a:pt x="248" y="1159"/>
                    <a:pt x="258" y="1168"/>
                  </a:cubicBezTo>
                  <a:cubicBezTo>
                    <a:pt x="264" y="1174"/>
                    <a:pt x="270" y="1178"/>
                    <a:pt x="277" y="1184"/>
                  </a:cubicBezTo>
                  <a:cubicBezTo>
                    <a:pt x="300" y="1199"/>
                    <a:pt x="334" y="1218"/>
                    <a:pt x="349" y="1227"/>
                  </a:cubicBezTo>
                  <a:cubicBezTo>
                    <a:pt x="364" y="1237"/>
                    <a:pt x="397" y="1258"/>
                    <a:pt x="421" y="1271"/>
                  </a:cubicBezTo>
                  <a:cubicBezTo>
                    <a:pt x="424" y="1273"/>
                    <a:pt x="428" y="1275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0"/>
                    <a:pt x="557" y="1315"/>
                    <a:pt x="592" y="1322"/>
                  </a:cubicBezTo>
                  <a:cubicBezTo>
                    <a:pt x="594" y="1323"/>
                    <a:pt x="596" y="1323"/>
                    <a:pt x="599" y="1324"/>
                  </a:cubicBezTo>
                  <a:cubicBezTo>
                    <a:pt x="602" y="1324"/>
                    <a:pt x="606" y="1325"/>
                    <a:pt x="610" y="1325"/>
                  </a:cubicBezTo>
                  <a:cubicBezTo>
                    <a:pt x="618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7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8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8"/>
                  </a:cubicBezTo>
                  <a:lnTo>
                    <a:pt x="766" y="1328"/>
                  </a:lnTo>
                  <a:cubicBezTo>
                    <a:pt x="766" y="1328"/>
                    <a:pt x="766" y="1328"/>
                    <a:pt x="766" y="1328"/>
                  </a:cubicBezTo>
                  <a:lnTo>
                    <a:pt x="766" y="1328"/>
                  </a:lnTo>
                  <a:lnTo>
                    <a:pt x="766" y="1328"/>
                  </a:lnTo>
                  <a:cubicBezTo>
                    <a:pt x="815" y="1325"/>
                    <a:pt x="863" y="1314"/>
                    <a:pt x="911" y="1295"/>
                  </a:cubicBezTo>
                  <a:cubicBezTo>
                    <a:pt x="954" y="1272"/>
                    <a:pt x="997" y="1249"/>
                    <a:pt x="1039" y="1225"/>
                  </a:cubicBezTo>
                  <a:cubicBezTo>
                    <a:pt x="1041" y="1223"/>
                    <a:pt x="1043" y="1221"/>
                    <a:pt x="1044" y="1220"/>
                  </a:cubicBezTo>
                  <a:cubicBezTo>
                    <a:pt x="1122" y="1161"/>
                    <a:pt x="1210" y="1067"/>
                    <a:pt x="1243" y="971"/>
                  </a:cubicBezTo>
                  <a:lnTo>
                    <a:pt x="1243" y="971"/>
                  </a:lnTo>
                  <a:cubicBezTo>
                    <a:pt x="1264" y="930"/>
                    <a:pt x="1277" y="886"/>
                    <a:pt x="1282" y="838"/>
                  </a:cubicBezTo>
                  <a:cubicBezTo>
                    <a:pt x="1283" y="794"/>
                    <a:pt x="1284" y="751"/>
                    <a:pt x="1284" y="709"/>
                  </a:cubicBezTo>
                  <a:cubicBezTo>
                    <a:pt x="1284" y="706"/>
                    <a:pt x="1283" y="703"/>
                    <a:pt x="1283" y="701"/>
                  </a:cubicBezTo>
                  <a:cubicBezTo>
                    <a:pt x="1279" y="680"/>
                    <a:pt x="1272" y="654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4" y="614"/>
                    <a:pt x="1258" y="593"/>
                  </a:cubicBezTo>
                  <a:cubicBezTo>
                    <a:pt x="1258" y="585"/>
                    <a:pt x="1257" y="578"/>
                    <a:pt x="1255" y="569"/>
                  </a:cubicBezTo>
                  <a:cubicBezTo>
                    <a:pt x="1252" y="551"/>
                    <a:pt x="1247" y="527"/>
                    <a:pt x="1240" y="503"/>
                  </a:cubicBezTo>
                  <a:cubicBezTo>
                    <a:pt x="1238" y="493"/>
                    <a:pt x="1238" y="482"/>
                    <a:pt x="1235" y="473"/>
                  </a:cubicBezTo>
                  <a:cubicBezTo>
                    <a:pt x="1229" y="419"/>
                    <a:pt x="1210" y="370"/>
                    <a:pt x="1179" y="327"/>
                  </a:cubicBezTo>
                  <a:cubicBezTo>
                    <a:pt x="1146" y="251"/>
                    <a:pt x="1096" y="188"/>
                    <a:pt x="1028" y="137"/>
                  </a:cubicBezTo>
                  <a:cubicBezTo>
                    <a:pt x="981" y="109"/>
                    <a:pt x="934" y="81"/>
                    <a:pt x="887" y="52"/>
                  </a:cubicBezTo>
                  <a:cubicBezTo>
                    <a:pt x="835" y="38"/>
                    <a:pt x="785" y="23"/>
                    <a:pt x="734" y="8"/>
                  </a:cubicBezTo>
                  <a:cubicBezTo>
                    <a:pt x="705" y="3"/>
                    <a:pt x="675" y="0"/>
                    <a:pt x="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5825069" y="-1240241"/>
              <a:ext cx="82893" cy="78569"/>
            </a:xfrm>
            <a:custGeom>
              <a:rect b="b" l="l" r="r" t="t"/>
              <a:pathLst>
                <a:path extrusionOk="0" h="1181" w="1246">
                  <a:moveTo>
                    <a:pt x="741" y="0"/>
                  </a:moveTo>
                  <a:cubicBezTo>
                    <a:pt x="264" y="0"/>
                    <a:pt x="0" y="665"/>
                    <a:pt x="283" y="1019"/>
                  </a:cubicBezTo>
                  <a:cubicBezTo>
                    <a:pt x="326" y="1074"/>
                    <a:pt x="381" y="1114"/>
                    <a:pt x="447" y="1140"/>
                  </a:cubicBezTo>
                  <a:cubicBezTo>
                    <a:pt x="488" y="1151"/>
                    <a:pt x="530" y="1164"/>
                    <a:pt x="573" y="1175"/>
                  </a:cubicBezTo>
                  <a:cubicBezTo>
                    <a:pt x="598" y="1179"/>
                    <a:pt x="623" y="1181"/>
                    <a:pt x="647" y="1181"/>
                  </a:cubicBezTo>
                  <a:cubicBezTo>
                    <a:pt x="709" y="1181"/>
                    <a:pt x="770" y="1170"/>
                    <a:pt x="829" y="1147"/>
                  </a:cubicBezTo>
                  <a:cubicBezTo>
                    <a:pt x="878" y="1125"/>
                    <a:pt x="912" y="1105"/>
                    <a:pt x="945" y="1084"/>
                  </a:cubicBezTo>
                  <a:cubicBezTo>
                    <a:pt x="957" y="1076"/>
                    <a:pt x="971" y="1067"/>
                    <a:pt x="984" y="1057"/>
                  </a:cubicBezTo>
                  <a:cubicBezTo>
                    <a:pt x="986" y="1055"/>
                    <a:pt x="990" y="1052"/>
                    <a:pt x="993" y="1050"/>
                  </a:cubicBezTo>
                  <a:cubicBezTo>
                    <a:pt x="1021" y="1026"/>
                    <a:pt x="1049" y="1001"/>
                    <a:pt x="1085" y="963"/>
                  </a:cubicBezTo>
                  <a:cubicBezTo>
                    <a:pt x="1092" y="956"/>
                    <a:pt x="1100" y="947"/>
                    <a:pt x="1106" y="939"/>
                  </a:cubicBezTo>
                  <a:cubicBezTo>
                    <a:pt x="1133" y="900"/>
                    <a:pt x="1157" y="856"/>
                    <a:pt x="1180" y="816"/>
                  </a:cubicBezTo>
                  <a:cubicBezTo>
                    <a:pt x="1183" y="811"/>
                    <a:pt x="1187" y="806"/>
                    <a:pt x="1189" y="801"/>
                  </a:cubicBezTo>
                  <a:cubicBezTo>
                    <a:pt x="1216" y="745"/>
                    <a:pt x="1235" y="682"/>
                    <a:pt x="1241" y="621"/>
                  </a:cubicBezTo>
                  <a:cubicBezTo>
                    <a:pt x="1243" y="596"/>
                    <a:pt x="1242" y="568"/>
                    <a:pt x="1242" y="545"/>
                  </a:cubicBezTo>
                  <a:cubicBezTo>
                    <a:pt x="1243" y="522"/>
                    <a:pt x="1245" y="495"/>
                    <a:pt x="1243" y="470"/>
                  </a:cubicBezTo>
                  <a:cubicBezTo>
                    <a:pt x="1241" y="419"/>
                    <a:pt x="1224" y="365"/>
                    <a:pt x="1210" y="318"/>
                  </a:cubicBezTo>
                  <a:cubicBezTo>
                    <a:pt x="1177" y="236"/>
                    <a:pt x="1127" y="165"/>
                    <a:pt x="1057" y="110"/>
                  </a:cubicBezTo>
                  <a:cubicBezTo>
                    <a:pt x="988" y="54"/>
                    <a:pt x="908" y="20"/>
                    <a:pt x="820" y="6"/>
                  </a:cubicBezTo>
                  <a:cubicBezTo>
                    <a:pt x="793" y="2"/>
                    <a:pt x="767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5952669" y="-1041124"/>
              <a:ext cx="88482" cy="74178"/>
            </a:xfrm>
            <a:custGeom>
              <a:rect b="b" l="l" r="r" t="t"/>
              <a:pathLst>
                <a:path extrusionOk="0" h="1115" w="1330">
                  <a:moveTo>
                    <a:pt x="538" y="0"/>
                  </a:moveTo>
                  <a:cubicBezTo>
                    <a:pt x="467" y="0"/>
                    <a:pt x="400" y="14"/>
                    <a:pt x="342" y="45"/>
                  </a:cubicBezTo>
                  <a:cubicBezTo>
                    <a:pt x="303" y="66"/>
                    <a:pt x="264" y="88"/>
                    <a:pt x="224" y="109"/>
                  </a:cubicBezTo>
                  <a:cubicBezTo>
                    <a:pt x="163" y="150"/>
                    <a:pt x="117" y="201"/>
                    <a:pt x="86" y="265"/>
                  </a:cubicBezTo>
                  <a:cubicBezTo>
                    <a:pt x="57" y="303"/>
                    <a:pt x="39" y="344"/>
                    <a:pt x="32" y="391"/>
                  </a:cubicBezTo>
                  <a:cubicBezTo>
                    <a:pt x="7" y="455"/>
                    <a:pt x="0" y="520"/>
                    <a:pt x="11" y="590"/>
                  </a:cubicBezTo>
                  <a:cubicBezTo>
                    <a:pt x="21" y="632"/>
                    <a:pt x="32" y="675"/>
                    <a:pt x="41" y="719"/>
                  </a:cubicBezTo>
                  <a:cubicBezTo>
                    <a:pt x="76" y="806"/>
                    <a:pt x="129" y="879"/>
                    <a:pt x="202" y="939"/>
                  </a:cubicBezTo>
                  <a:cubicBezTo>
                    <a:pt x="247" y="981"/>
                    <a:pt x="309" y="1010"/>
                    <a:pt x="361" y="1039"/>
                  </a:cubicBezTo>
                  <a:cubicBezTo>
                    <a:pt x="378" y="1047"/>
                    <a:pt x="394" y="1053"/>
                    <a:pt x="411" y="1059"/>
                  </a:cubicBezTo>
                  <a:cubicBezTo>
                    <a:pt x="486" y="1084"/>
                    <a:pt x="559" y="1109"/>
                    <a:pt x="638" y="1111"/>
                  </a:cubicBezTo>
                  <a:cubicBezTo>
                    <a:pt x="669" y="1112"/>
                    <a:pt x="705" y="1115"/>
                    <a:pt x="741" y="1115"/>
                  </a:cubicBezTo>
                  <a:cubicBezTo>
                    <a:pt x="763" y="1115"/>
                    <a:pt x="785" y="1114"/>
                    <a:pt x="806" y="1111"/>
                  </a:cubicBezTo>
                  <a:cubicBezTo>
                    <a:pt x="860" y="1103"/>
                    <a:pt x="916" y="1089"/>
                    <a:pt x="968" y="1074"/>
                  </a:cubicBezTo>
                  <a:cubicBezTo>
                    <a:pt x="985" y="1069"/>
                    <a:pt x="1002" y="1063"/>
                    <a:pt x="1017" y="1055"/>
                  </a:cubicBezTo>
                  <a:cubicBezTo>
                    <a:pt x="1104" y="1018"/>
                    <a:pt x="1163" y="982"/>
                    <a:pt x="1223" y="908"/>
                  </a:cubicBezTo>
                  <a:cubicBezTo>
                    <a:pt x="1252" y="871"/>
                    <a:pt x="1272" y="829"/>
                    <a:pt x="1295" y="789"/>
                  </a:cubicBezTo>
                  <a:cubicBezTo>
                    <a:pt x="1328" y="711"/>
                    <a:pt x="1329" y="630"/>
                    <a:pt x="1309" y="553"/>
                  </a:cubicBezTo>
                  <a:cubicBezTo>
                    <a:pt x="1172" y="430"/>
                    <a:pt x="1059" y="292"/>
                    <a:pt x="975" y="144"/>
                  </a:cubicBezTo>
                  <a:cubicBezTo>
                    <a:pt x="837" y="56"/>
                    <a:pt x="679" y="0"/>
                    <a:pt x="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6006024" y="-865159"/>
              <a:ext cx="87750" cy="80565"/>
            </a:xfrm>
            <a:custGeom>
              <a:rect b="b" l="l" r="r" t="t"/>
              <a:pathLst>
                <a:path extrusionOk="0" h="1211" w="1319">
                  <a:moveTo>
                    <a:pt x="798" y="1"/>
                  </a:moveTo>
                  <a:cubicBezTo>
                    <a:pt x="788" y="1"/>
                    <a:pt x="778" y="1"/>
                    <a:pt x="768" y="2"/>
                  </a:cubicBezTo>
                  <a:cubicBezTo>
                    <a:pt x="747" y="2"/>
                    <a:pt x="726" y="1"/>
                    <a:pt x="704" y="1"/>
                  </a:cubicBezTo>
                  <a:cubicBezTo>
                    <a:pt x="687" y="1"/>
                    <a:pt x="669" y="1"/>
                    <a:pt x="651" y="3"/>
                  </a:cubicBezTo>
                  <a:cubicBezTo>
                    <a:pt x="635" y="4"/>
                    <a:pt x="619" y="7"/>
                    <a:pt x="603" y="11"/>
                  </a:cubicBezTo>
                  <a:cubicBezTo>
                    <a:pt x="545" y="23"/>
                    <a:pt x="485" y="36"/>
                    <a:pt x="428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3"/>
                    <a:pt x="358" y="87"/>
                    <a:pt x="333" y="101"/>
                  </a:cubicBezTo>
                  <a:cubicBezTo>
                    <a:pt x="304" y="116"/>
                    <a:pt x="286" y="124"/>
                    <a:pt x="264" y="139"/>
                  </a:cubicBezTo>
                  <a:cubicBezTo>
                    <a:pt x="250" y="149"/>
                    <a:pt x="236" y="159"/>
                    <a:pt x="223" y="171"/>
                  </a:cubicBezTo>
                  <a:cubicBezTo>
                    <a:pt x="144" y="228"/>
                    <a:pt x="86" y="302"/>
                    <a:pt x="47" y="390"/>
                  </a:cubicBezTo>
                  <a:cubicBezTo>
                    <a:pt x="17" y="454"/>
                    <a:pt x="3" y="521"/>
                    <a:pt x="7" y="590"/>
                  </a:cubicBezTo>
                  <a:cubicBezTo>
                    <a:pt x="1" y="659"/>
                    <a:pt x="10" y="725"/>
                    <a:pt x="39" y="790"/>
                  </a:cubicBezTo>
                  <a:cubicBezTo>
                    <a:pt x="72" y="879"/>
                    <a:pt x="126" y="955"/>
                    <a:pt x="202" y="1014"/>
                  </a:cubicBezTo>
                  <a:cubicBezTo>
                    <a:pt x="217" y="1028"/>
                    <a:pt x="232" y="1039"/>
                    <a:pt x="249" y="1051"/>
                  </a:cubicBezTo>
                  <a:cubicBezTo>
                    <a:pt x="293" y="1080"/>
                    <a:pt x="340" y="1108"/>
                    <a:pt x="387" y="1135"/>
                  </a:cubicBezTo>
                  <a:cubicBezTo>
                    <a:pt x="395" y="1140"/>
                    <a:pt x="405" y="1144"/>
                    <a:pt x="414" y="1149"/>
                  </a:cubicBezTo>
                  <a:cubicBezTo>
                    <a:pt x="451" y="1166"/>
                    <a:pt x="491" y="1176"/>
                    <a:pt x="530" y="1188"/>
                  </a:cubicBezTo>
                  <a:cubicBezTo>
                    <a:pt x="596" y="1206"/>
                    <a:pt x="604" y="1211"/>
                    <a:pt x="646" y="1211"/>
                  </a:cubicBezTo>
                  <a:cubicBezTo>
                    <a:pt x="665" y="1211"/>
                    <a:pt x="690" y="1210"/>
                    <a:pt x="728" y="1209"/>
                  </a:cubicBezTo>
                  <a:lnTo>
                    <a:pt x="739" y="1209"/>
                  </a:lnTo>
                  <a:cubicBezTo>
                    <a:pt x="748" y="1209"/>
                    <a:pt x="758" y="1208"/>
                    <a:pt x="767" y="1207"/>
                  </a:cubicBezTo>
                  <a:cubicBezTo>
                    <a:pt x="822" y="1201"/>
                    <a:pt x="877" y="1184"/>
                    <a:pt x="929" y="1170"/>
                  </a:cubicBezTo>
                  <a:cubicBezTo>
                    <a:pt x="939" y="1168"/>
                    <a:pt x="947" y="1166"/>
                    <a:pt x="956" y="1163"/>
                  </a:cubicBezTo>
                  <a:cubicBezTo>
                    <a:pt x="960" y="1162"/>
                    <a:pt x="963" y="1161"/>
                    <a:pt x="967" y="1160"/>
                  </a:cubicBezTo>
                  <a:cubicBezTo>
                    <a:pt x="987" y="1152"/>
                    <a:pt x="1006" y="1143"/>
                    <a:pt x="1022" y="1130"/>
                  </a:cubicBezTo>
                  <a:cubicBezTo>
                    <a:pt x="1043" y="1125"/>
                    <a:pt x="1060" y="1115"/>
                    <a:pt x="1075" y="1101"/>
                  </a:cubicBezTo>
                  <a:cubicBezTo>
                    <a:pt x="1156" y="1047"/>
                    <a:pt x="1208" y="961"/>
                    <a:pt x="1255" y="877"/>
                  </a:cubicBezTo>
                  <a:cubicBezTo>
                    <a:pt x="1276" y="834"/>
                    <a:pt x="1284" y="789"/>
                    <a:pt x="1281" y="743"/>
                  </a:cubicBezTo>
                  <a:cubicBezTo>
                    <a:pt x="1282" y="739"/>
                    <a:pt x="1281" y="735"/>
                    <a:pt x="1281" y="732"/>
                  </a:cubicBezTo>
                  <a:cubicBezTo>
                    <a:pt x="1292" y="691"/>
                    <a:pt x="1304" y="651"/>
                    <a:pt x="1315" y="610"/>
                  </a:cubicBezTo>
                  <a:cubicBezTo>
                    <a:pt x="1316" y="568"/>
                    <a:pt x="1318" y="525"/>
                    <a:pt x="1319" y="484"/>
                  </a:cubicBezTo>
                  <a:cubicBezTo>
                    <a:pt x="1315" y="463"/>
                    <a:pt x="1293" y="376"/>
                    <a:pt x="1287" y="357"/>
                  </a:cubicBezTo>
                  <a:cubicBezTo>
                    <a:pt x="1257" y="267"/>
                    <a:pt x="1232" y="248"/>
                    <a:pt x="1176" y="191"/>
                  </a:cubicBezTo>
                  <a:cubicBezTo>
                    <a:pt x="1154" y="168"/>
                    <a:pt x="1139" y="148"/>
                    <a:pt x="1116" y="130"/>
                  </a:cubicBezTo>
                  <a:cubicBezTo>
                    <a:pt x="1110" y="126"/>
                    <a:pt x="1105" y="123"/>
                    <a:pt x="1100" y="118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3" y="22"/>
                  </a:cubicBezTo>
                  <a:cubicBezTo>
                    <a:pt x="869" y="8"/>
                    <a:pt x="834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5591292" y="-1348415"/>
              <a:ext cx="53022" cy="55617"/>
            </a:xfrm>
            <a:custGeom>
              <a:rect b="b" l="l" r="r" t="t"/>
              <a:pathLst>
                <a:path extrusionOk="0" h="836" w="797">
                  <a:moveTo>
                    <a:pt x="382" y="0"/>
                  </a:moveTo>
                  <a:cubicBezTo>
                    <a:pt x="368" y="0"/>
                    <a:pt x="355" y="1"/>
                    <a:pt x="341" y="2"/>
                  </a:cubicBezTo>
                  <a:cubicBezTo>
                    <a:pt x="291" y="5"/>
                    <a:pt x="246" y="21"/>
                    <a:pt x="205" y="47"/>
                  </a:cubicBezTo>
                  <a:cubicBezTo>
                    <a:pt x="159" y="67"/>
                    <a:pt x="122" y="98"/>
                    <a:pt x="91" y="139"/>
                  </a:cubicBezTo>
                  <a:cubicBezTo>
                    <a:pt x="71" y="166"/>
                    <a:pt x="54" y="195"/>
                    <a:pt x="39" y="226"/>
                  </a:cubicBezTo>
                  <a:cubicBezTo>
                    <a:pt x="14" y="282"/>
                    <a:pt x="0" y="358"/>
                    <a:pt x="10" y="419"/>
                  </a:cubicBezTo>
                  <a:cubicBezTo>
                    <a:pt x="15" y="454"/>
                    <a:pt x="21" y="489"/>
                    <a:pt x="34" y="523"/>
                  </a:cubicBezTo>
                  <a:cubicBezTo>
                    <a:pt x="60" y="592"/>
                    <a:pt x="98" y="641"/>
                    <a:pt x="154" y="688"/>
                  </a:cubicBezTo>
                  <a:cubicBezTo>
                    <a:pt x="169" y="700"/>
                    <a:pt x="182" y="711"/>
                    <a:pt x="197" y="723"/>
                  </a:cubicBezTo>
                  <a:cubicBezTo>
                    <a:pt x="217" y="740"/>
                    <a:pt x="234" y="750"/>
                    <a:pt x="258" y="764"/>
                  </a:cubicBezTo>
                  <a:cubicBezTo>
                    <a:pt x="285" y="780"/>
                    <a:pt x="294" y="789"/>
                    <a:pt x="319" y="796"/>
                  </a:cubicBezTo>
                  <a:lnTo>
                    <a:pt x="369" y="811"/>
                  </a:lnTo>
                  <a:cubicBezTo>
                    <a:pt x="408" y="827"/>
                    <a:pt x="447" y="835"/>
                    <a:pt x="489" y="835"/>
                  </a:cubicBezTo>
                  <a:cubicBezTo>
                    <a:pt x="500" y="835"/>
                    <a:pt x="510" y="835"/>
                    <a:pt x="521" y="834"/>
                  </a:cubicBezTo>
                  <a:cubicBezTo>
                    <a:pt x="561" y="831"/>
                    <a:pt x="598" y="818"/>
                    <a:pt x="631" y="797"/>
                  </a:cubicBezTo>
                  <a:cubicBezTo>
                    <a:pt x="668" y="780"/>
                    <a:pt x="699" y="755"/>
                    <a:pt x="725" y="722"/>
                  </a:cubicBezTo>
                  <a:cubicBezTo>
                    <a:pt x="758" y="680"/>
                    <a:pt x="780" y="632"/>
                    <a:pt x="788" y="577"/>
                  </a:cubicBezTo>
                  <a:cubicBezTo>
                    <a:pt x="789" y="564"/>
                    <a:pt x="791" y="549"/>
                    <a:pt x="793" y="534"/>
                  </a:cubicBezTo>
                  <a:cubicBezTo>
                    <a:pt x="794" y="531"/>
                    <a:pt x="794" y="528"/>
                    <a:pt x="794" y="524"/>
                  </a:cubicBezTo>
                  <a:lnTo>
                    <a:pt x="795" y="517"/>
                  </a:lnTo>
                  <a:cubicBezTo>
                    <a:pt x="796" y="486"/>
                    <a:pt x="796" y="456"/>
                    <a:pt x="797" y="427"/>
                  </a:cubicBezTo>
                  <a:cubicBezTo>
                    <a:pt x="794" y="388"/>
                    <a:pt x="780" y="351"/>
                    <a:pt x="768" y="315"/>
                  </a:cubicBezTo>
                  <a:cubicBezTo>
                    <a:pt x="763" y="297"/>
                    <a:pt x="758" y="279"/>
                    <a:pt x="753" y="261"/>
                  </a:cubicBezTo>
                  <a:lnTo>
                    <a:pt x="750" y="252"/>
                  </a:lnTo>
                  <a:cubicBezTo>
                    <a:pt x="734" y="223"/>
                    <a:pt x="718" y="193"/>
                    <a:pt x="703" y="165"/>
                  </a:cubicBezTo>
                  <a:cubicBezTo>
                    <a:pt x="675" y="122"/>
                    <a:pt x="655" y="106"/>
                    <a:pt x="624" y="85"/>
                  </a:cubicBezTo>
                  <a:cubicBezTo>
                    <a:pt x="595" y="67"/>
                    <a:pt x="564" y="48"/>
                    <a:pt x="534" y="30"/>
                  </a:cubicBezTo>
                  <a:lnTo>
                    <a:pt x="440" y="4"/>
                  </a:lnTo>
                  <a:cubicBezTo>
                    <a:pt x="420" y="1"/>
                    <a:pt x="401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923596" y="-1404565"/>
              <a:ext cx="32931" cy="66993"/>
            </a:xfrm>
            <a:custGeom>
              <a:rect b="b" l="l" r="r" t="t"/>
              <a:pathLst>
                <a:path extrusionOk="0" h="1007" w="495">
                  <a:moveTo>
                    <a:pt x="495" y="0"/>
                  </a:moveTo>
                  <a:lnTo>
                    <a:pt x="495" y="0"/>
                  </a:lnTo>
                  <a:cubicBezTo>
                    <a:pt x="454" y="5"/>
                    <a:pt x="413" y="17"/>
                    <a:pt x="369" y="30"/>
                  </a:cubicBezTo>
                  <a:cubicBezTo>
                    <a:pt x="238" y="71"/>
                    <a:pt x="115" y="183"/>
                    <a:pt x="66" y="312"/>
                  </a:cubicBezTo>
                  <a:cubicBezTo>
                    <a:pt x="46" y="363"/>
                    <a:pt x="31" y="419"/>
                    <a:pt x="19" y="471"/>
                  </a:cubicBezTo>
                  <a:cubicBezTo>
                    <a:pt x="15" y="486"/>
                    <a:pt x="12" y="500"/>
                    <a:pt x="10" y="515"/>
                  </a:cubicBezTo>
                  <a:cubicBezTo>
                    <a:pt x="4" y="563"/>
                    <a:pt x="1" y="633"/>
                    <a:pt x="5" y="672"/>
                  </a:cubicBezTo>
                  <a:cubicBezTo>
                    <a:pt x="15" y="767"/>
                    <a:pt x="61" y="855"/>
                    <a:pt x="113" y="935"/>
                  </a:cubicBezTo>
                  <a:cubicBezTo>
                    <a:pt x="135" y="958"/>
                    <a:pt x="158" y="982"/>
                    <a:pt x="180" y="1006"/>
                  </a:cubicBezTo>
                  <a:cubicBezTo>
                    <a:pt x="181" y="1006"/>
                    <a:pt x="182" y="1006"/>
                    <a:pt x="182" y="1007"/>
                  </a:cubicBezTo>
                  <a:lnTo>
                    <a:pt x="182" y="1007"/>
                  </a:lnTo>
                  <a:cubicBezTo>
                    <a:pt x="139" y="646"/>
                    <a:pt x="258" y="290"/>
                    <a:pt x="495" y="0"/>
                  </a:cubicBezTo>
                  <a:close/>
                  <a:moveTo>
                    <a:pt x="182" y="1007"/>
                  </a:moveTo>
                  <a:lnTo>
                    <a:pt x="182" y="1007"/>
                  </a:lnTo>
                  <a:cubicBezTo>
                    <a:pt x="182" y="1007"/>
                    <a:pt x="182" y="1007"/>
                    <a:pt x="182" y="1007"/>
                  </a:cubicBezTo>
                  <a:cubicBezTo>
                    <a:pt x="182" y="1007"/>
                    <a:pt x="182" y="1007"/>
                    <a:pt x="182" y="10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5531749" y="-991229"/>
              <a:ext cx="79633" cy="70187"/>
            </a:xfrm>
            <a:custGeom>
              <a:rect b="b" l="l" r="r" t="t"/>
              <a:pathLst>
                <a:path extrusionOk="0" h="1055" w="1197">
                  <a:moveTo>
                    <a:pt x="719" y="1"/>
                  </a:moveTo>
                  <a:cubicBezTo>
                    <a:pt x="698" y="1"/>
                    <a:pt x="678" y="2"/>
                    <a:pt x="658" y="5"/>
                  </a:cubicBezTo>
                  <a:cubicBezTo>
                    <a:pt x="604" y="11"/>
                    <a:pt x="552" y="26"/>
                    <a:pt x="502" y="44"/>
                  </a:cubicBezTo>
                  <a:cubicBezTo>
                    <a:pt x="454" y="60"/>
                    <a:pt x="419" y="83"/>
                    <a:pt x="386" y="112"/>
                  </a:cubicBezTo>
                  <a:cubicBezTo>
                    <a:pt x="361" y="117"/>
                    <a:pt x="337" y="120"/>
                    <a:pt x="314" y="129"/>
                  </a:cubicBezTo>
                  <a:cubicBezTo>
                    <a:pt x="234" y="160"/>
                    <a:pt x="167" y="209"/>
                    <a:pt x="112" y="276"/>
                  </a:cubicBezTo>
                  <a:cubicBezTo>
                    <a:pt x="90" y="313"/>
                    <a:pt x="67" y="349"/>
                    <a:pt x="45" y="386"/>
                  </a:cubicBezTo>
                  <a:cubicBezTo>
                    <a:pt x="13" y="463"/>
                    <a:pt x="0" y="544"/>
                    <a:pt x="10" y="628"/>
                  </a:cubicBezTo>
                  <a:cubicBezTo>
                    <a:pt x="14" y="691"/>
                    <a:pt x="33" y="749"/>
                    <a:pt x="67" y="801"/>
                  </a:cubicBezTo>
                  <a:cubicBezTo>
                    <a:pt x="93" y="860"/>
                    <a:pt x="132" y="909"/>
                    <a:pt x="185" y="949"/>
                  </a:cubicBezTo>
                  <a:cubicBezTo>
                    <a:pt x="253" y="1002"/>
                    <a:pt x="329" y="1036"/>
                    <a:pt x="414" y="1049"/>
                  </a:cubicBezTo>
                  <a:cubicBezTo>
                    <a:pt x="437" y="1053"/>
                    <a:pt x="461" y="1054"/>
                    <a:pt x="484" y="1054"/>
                  </a:cubicBezTo>
                  <a:cubicBezTo>
                    <a:pt x="542" y="1054"/>
                    <a:pt x="599" y="1044"/>
                    <a:pt x="656" y="1022"/>
                  </a:cubicBezTo>
                  <a:cubicBezTo>
                    <a:pt x="685" y="1014"/>
                    <a:pt x="714" y="998"/>
                    <a:pt x="742" y="979"/>
                  </a:cubicBezTo>
                  <a:cubicBezTo>
                    <a:pt x="769" y="966"/>
                    <a:pt x="793" y="951"/>
                    <a:pt x="815" y="933"/>
                  </a:cubicBezTo>
                  <a:cubicBezTo>
                    <a:pt x="825" y="927"/>
                    <a:pt x="836" y="923"/>
                    <a:pt x="845" y="917"/>
                  </a:cubicBezTo>
                  <a:cubicBezTo>
                    <a:pt x="864" y="905"/>
                    <a:pt x="882" y="892"/>
                    <a:pt x="899" y="880"/>
                  </a:cubicBezTo>
                  <a:cubicBezTo>
                    <a:pt x="931" y="864"/>
                    <a:pt x="961" y="847"/>
                    <a:pt x="989" y="829"/>
                  </a:cubicBezTo>
                  <a:cubicBezTo>
                    <a:pt x="1090" y="761"/>
                    <a:pt x="1165" y="644"/>
                    <a:pt x="1181" y="523"/>
                  </a:cubicBezTo>
                  <a:cubicBezTo>
                    <a:pt x="1197" y="407"/>
                    <a:pt x="1167" y="295"/>
                    <a:pt x="1102" y="199"/>
                  </a:cubicBezTo>
                  <a:cubicBezTo>
                    <a:pt x="1057" y="132"/>
                    <a:pt x="981" y="70"/>
                    <a:pt x="907" y="38"/>
                  </a:cubicBezTo>
                  <a:cubicBezTo>
                    <a:pt x="848" y="14"/>
                    <a:pt x="783" y="1"/>
                    <a:pt x="7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5768454" y="-946655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0" y="0"/>
                  </a:moveTo>
                  <a:cubicBezTo>
                    <a:pt x="543" y="0"/>
                    <a:pt x="498" y="9"/>
                    <a:pt x="453" y="26"/>
                  </a:cubicBezTo>
                  <a:cubicBezTo>
                    <a:pt x="412" y="45"/>
                    <a:pt x="372" y="67"/>
                    <a:pt x="334" y="90"/>
                  </a:cubicBezTo>
                  <a:cubicBezTo>
                    <a:pt x="321" y="96"/>
                    <a:pt x="311" y="103"/>
                    <a:pt x="299" y="112"/>
                  </a:cubicBezTo>
                  <a:cubicBezTo>
                    <a:pt x="299" y="113"/>
                    <a:pt x="298" y="113"/>
                    <a:pt x="297" y="114"/>
                  </a:cubicBezTo>
                  <a:cubicBezTo>
                    <a:pt x="294" y="115"/>
                    <a:pt x="292" y="115"/>
                    <a:pt x="289" y="116"/>
                  </a:cubicBezTo>
                  <a:cubicBezTo>
                    <a:pt x="255" y="135"/>
                    <a:pt x="222" y="152"/>
                    <a:pt x="187" y="171"/>
                  </a:cubicBezTo>
                  <a:cubicBezTo>
                    <a:pt x="121" y="219"/>
                    <a:pt x="72" y="281"/>
                    <a:pt x="40" y="355"/>
                  </a:cubicBezTo>
                  <a:cubicBezTo>
                    <a:pt x="13" y="409"/>
                    <a:pt x="3" y="465"/>
                    <a:pt x="6" y="524"/>
                  </a:cubicBezTo>
                  <a:cubicBezTo>
                    <a:pt x="1" y="580"/>
                    <a:pt x="9" y="637"/>
                    <a:pt x="32" y="691"/>
                  </a:cubicBezTo>
                  <a:cubicBezTo>
                    <a:pt x="51" y="748"/>
                    <a:pt x="84" y="797"/>
                    <a:pt x="128" y="836"/>
                  </a:cubicBezTo>
                  <a:cubicBezTo>
                    <a:pt x="166" y="883"/>
                    <a:pt x="213" y="918"/>
                    <a:pt x="271" y="940"/>
                  </a:cubicBezTo>
                  <a:cubicBezTo>
                    <a:pt x="328" y="965"/>
                    <a:pt x="387" y="978"/>
                    <a:pt x="447" y="978"/>
                  </a:cubicBezTo>
                  <a:cubicBezTo>
                    <a:pt x="463" y="978"/>
                    <a:pt x="480" y="977"/>
                    <a:pt x="496" y="975"/>
                  </a:cubicBezTo>
                  <a:cubicBezTo>
                    <a:pt x="527" y="972"/>
                    <a:pt x="559" y="961"/>
                    <a:pt x="589" y="955"/>
                  </a:cubicBezTo>
                  <a:cubicBezTo>
                    <a:pt x="679" y="934"/>
                    <a:pt x="739" y="926"/>
                    <a:pt x="815" y="868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8" y="751"/>
                    <a:pt x="985" y="667"/>
                  </a:cubicBezTo>
                  <a:cubicBezTo>
                    <a:pt x="1005" y="632"/>
                    <a:pt x="1015" y="595"/>
                    <a:pt x="1015" y="557"/>
                  </a:cubicBezTo>
                  <a:cubicBezTo>
                    <a:pt x="1026" y="501"/>
                    <a:pt x="1022" y="447"/>
                    <a:pt x="1005" y="395"/>
                  </a:cubicBezTo>
                  <a:cubicBezTo>
                    <a:pt x="998" y="355"/>
                    <a:pt x="984" y="319"/>
                    <a:pt x="964" y="285"/>
                  </a:cubicBezTo>
                  <a:cubicBezTo>
                    <a:pt x="961" y="274"/>
                    <a:pt x="960" y="261"/>
                    <a:pt x="955" y="250"/>
                  </a:cubicBezTo>
                  <a:cubicBezTo>
                    <a:pt x="930" y="185"/>
                    <a:pt x="890" y="130"/>
                    <a:pt x="835" y="85"/>
                  </a:cubicBezTo>
                  <a:cubicBezTo>
                    <a:pt x="781" y="42"/>
                    <a:pt x="719" y="15"/>
                    <a:pt x="649" y="5"/>
                  </a:cubicBezTo>
                  <a:cubicBezTo>
                    <a:pt x="629" y="2"/>
                    <a:pt x="609" y="0"/>
                    <a:pt x="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5669129" y="-839679"/>
              <a:ext cx="58212" cy="62735"/>
            </a:xfrm>
            <a:custGeom>
              <a:rect b="b" l="l" r="r" t="t"/>
              <a:pathLst>
                <a:path extrusionOk="0" h="943" w="875">
                  <a:moveTo>
                    <a:pt x="441" y="1"/>
                  </a:moveTo>
                  <a:cubicBezTo>
                    <a:pt x="432" y="1"/>
                    <a:pt x="422" y="1"/>
                    <a:pt x="414" y="1"/>
                  </a:cubicBezTo>
                  <a:cubicBezTo>
                    <a:pt x="410" y="1"/>
                    <a:pt x="405" y="1"/>
                    <a:pt x="401" y="2"/>
                  </a:cubicBezTo>
                  <a:cubicBezTo>
                    <a:pt x="400" y="2"/>
                    <a:pt x="398" y="3"/>
                    <a:pt x="397" y="3"/>
                  </a:cubicBezTo>
                  <a:cubicBezTo>
                    <a:pt x="371" y="9"/>
                    <a:pt x="314" y="22"/>
                    <a:pt x="289" y="29"/>
                  </a:cubicBezTo>
                  <a:lnTo>
                    <a:pt x="284" y="31"/>
                  </a:lnTo>
                  <a:cubicBezTo>
                    <a:pt x="266" y="37"/>
                    <a:pt x="249" y="45"/>
                    <a:pt x="234" y="58"/>
                  </a:cubicBezTo>
                  <a:cubicBezTo>
                    <a:pt x="198" y="71"/>
                    <a:pt x="168" y="93"/>
                    <a:pt x="144" y="123"/>
                  </a:cubicBezTo>
                  <a:cubicBezTo>
                    <a:pt x="89" y="175"/>
                    <a:pt x="109" y="150"/>
                    <a:pt x="70" y="214"/>
                  </a:cubicBezTo>
                  <a:cubicBezTo>
                    <a:pt x="58" y="235"/>
                    <a:pt x="46" y="248"/>
                    <a:pt x="39" y="267"/>
                  </a:cubicBezTo>
                  <a:cubicBezTo>
                    <a:pt x="38" y="269"/>
                    <a:pt x="38" y="271"/>
                    <a:pt x="37" y="274"/>
                  </a:cubicBezTo>
                  <a:cubicBezTo>
                    <a:pt x="28" y="306"/>
                    <a:pt x="14" y="352"/>
                    <a:pt x="6" y="383"/>
                  </a:cubicBezTo>
                  <a:cubicBezTo>
                    <a:pt x="5" y="388"/>
                    <a:pt x="4" y="393"/>
                    <a:pt x="4" y="398"/>
                  </a:cubicBezTo>
                  <a:cubicBezTo>
                    <a:pt x="2" y="400"/>
                    <a:pt x="2" y="403"/>
                    <a:pt x="2" y="405"/>
                  </a:cubicBezTo>
                  <a:cubicBezTo>
                    <a:pt x="2" y="406"/>
                    <a:pt x="2" y="407"/>
                    <a:pt x="2" y="408"/>
                  </a:cubicBezTo>
                  <a:cubicBezTo>
                    <a:pt x="1" y="444"/>
                    <a:pt x="1" y="481"/>
                    <a:pt x="0" y="516"/>
                  </a:cubicBezTo>
                  <a:lnTo>
                    <a:pt x="0" y="519"/>
                  </a:lnTo>
                  <a:cubicBezTo>
                    <a:pt x="9" y="554"/>
                    <a:pt x="17" y="589"/>
                    <a:pt x="25" y="624"/>
                  </a:cubicBezTo>
                  <a:cubicBezTo>
                    <a:pt x="25" y="625"/>
                    <a:pt x="27" y="626"/>
                    <a:pt x="27" y="627"/>
                  </a:cubicBezTo>
                  <a:lnTo>
                    <a:pt x="31" y="635"/>
                  </a:lnTo>
                  <a:cubicBezTo>
                    <a:pt x="31" y="639"/>
                    <a:pt x="31" y="642"/>
                    <a:pt x="31" y="645"/>
                  </a:cubicBezTo>
                  <a:cubicBezTo>
                    <a:pt x="34" y="689"/>
                    <a:pt x="47" y="730"/>
                    <a:pt x="70" y="766"/>
                  </a:cubicBezTo>
                  <a:cubicBezTo>
                    <a:pt x="82" y="793"/>
                    <a:pt x="99" y="818"/>
                    <a:pt x="122" y="836"/>
                  </a:cubicBezTo>
                  <a:cubicBezTo>
                    <a:pt x="151" y="872"/>
                    <a:pt x="187" y="898"/>
                    <a:pt x="230" y="915"/>
                  </a:cubicBezTo>
                  <a:cubicBezTo>
                    <a:pt x="258" y="922"/>
                    <a:pt x="285" y="931"/>
                    <a:pt x="313" y="939"/>
                  </a:cubicBezTo>
                  <a:cubicBezTo>
                    <a:pt x="330" y="941"/>
                    <a:pt x="346" y="942"/>
                    <a:pt x="361" y="942"/>
                  </a:cubicBezTo>
                  <a:cubicBezTo>
                    <a:pt x="402" y="942"/>
                    <a:pt x="442" y="935"/>
                    <a:pt x="481" y="920"/>
                  </a:cubicBezTo>
                  <a:cubicBezTo>
                    <a:pt x="517" y="901"/>
                    <a:pt x="555" y="882"/>
                    <a:pt x="589" y="860"/>
                  </a:cubicBezTo>
                  <a:cubicBezTo>
                    <a:pt x="643" y="838"/>
                    <a:pt x="662" y="819"/>
                    <a:pt x="704" y="779"/>
                  </a:cubicBezTo>
                  <a:cubicBezTo>
                    <a:pt x="735" y="756"/>
                    <a:pt x="758" y="727"/>
                    <a:pt x="774" y="692"/>
                  </a:cubicBezTo>
                  <a:cubicBezTo>
                    <a:pt x="777" y="687"/>
                    <a:pt x="779" y="682"/>
                    <a:pt x="782" y="676"/>
                  </a:cubicBezTo>
                  <a:cubicBezTo>
                    <a:pt x="795" y="660"/>
                    <a:pt x="807" y="642"/>
                    <a:pt x="825" y="602"/>
                  </a:cubicBezTo>
                  <a:cubicBezTo>
                    <a:pt x="846" y="555"/>
                    <a:pt x="854" y="516"/>
                    <a:pt x="858" y="475"/>
                  </a:cubicBezTo>
                  <a:cubicBezTo>
                    <a:pt x="858" y="474"/>
                    <a:pt x="858" y="473"/>
                    <a:pt x="858" y="472"/>
                  </a:cubicBezTo>
                  <a:cubicBezTo>
                    <a:pt x="860" y="465"/>
                    <a:pt x="864" y="458"/>
                    <a:pt x="865" y="449"/>
                  </a:cubicBezTo>
                  <a:cubicBezTo>
                    <a:pt x="874" y="382"/>
                    <a:pt x="867" y="316"/>
                    <a:pt x="843" y="252"/>
                  </a:cubicBezTo>
                  <a:cubicBezTo>
                    <a:pt x="818" y="186"/>
                    <a:pt x="778" y="131"/>
                    <a:pt x="723" y="87"/>
                  </a:cubicBezTo>
                  <a:cubicBezTo>
                    <a:pt x="668" y="43"/>
                    <a:pt x="605" y="16"/>
                    <a:pt x="536" y="5"/>
                  </a:cubicBezTo>
                  <a:cubicBezTo>
                    <a:pt x="532" y="4"/>
                    <a:pt x="529" y="3"/>
                    <a:pt x="525" y="3"/>
                  </a:cubicBezTo>
                  <a:lnTo>
                    <a:pt x="521" y="3"/>
                  </a:lnTo>
                  <a:cubicBezTo>
                    <a:pt x="498" y="2"/>
                    <a:pt x="468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5837177" y="-797700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0" y="1"/>
                  </a:moveTo>
                  <a:cubicBezTo>
                    <a:pt x="484" y="1"/>
                    <a:pt x="428" y="13"/>
                    <a:pt x="373" y="36"/>
                  </a:cubicBezTo>
                  <a:lnTo>
                    <a:pt x="245" y="105"/>
                  </a:lnTo>
                  <a:cubicBezTo>
                    <a:pt x="160" y="167"/>
                    <a:pt x="97" y="245"/>
                    <a:pt x="55" y="340"/>
                  </a:cubicBezTo>
                  <a:cubicBezTo>
                    <a:pt x="42" y="388"/>
                    <a:pt x="28" y="435"/>
                    <a:pt x="16" y="482"/>
                  </a:cubicBezTo>
                  <a:cubicBezTo>
                    <a:pt x="1" y="580"/>
                    <a:pt x="11" y="675"/>
                    <a:pt x="46" y="767"/>
                  </a:cubicBezTo>
                  <a:cubicBezTo>
                    <a:pt x="47" y="770"/>
                    <a:pt x="47" y="772"/>
                    <a:pt x="48" y="774"/>
                  </a:cubicBezTo>
                  <a:lnTo>
                    <a:pt x="118" y="903"/>
                  </a:lnTo>
                  <a:cubicBezTo>
                    <a:pt x="120" y="908"/>
                    <a:pt x="123" y="912"/>
                    <a:pt x="125" y="916"/>
                  </a:cubicBezTo>
                  <a:cubicBezTo>
                    <a:pt x="131" y="922"/>
                    <a:pt x="135" y="929"/>
                    <a:pt x="139" y="936"/>
                  </a:cubicBezTo>
                  <a:cubicBezTo>
                    <a:pt x="148" y="951"/>
                    <a:pt x="158" y="965"/>
                    <a:pt x="167" y="980"/>
                  </a:cubicBezTo>
                  <a:cubicBezTo>
                    <a:pt x="186" y="1008"/>
                    <a:pt x="199" y="1019"/>
                    <a:pt x="229" y="1051"/>
                  </a:cubicBezTo>
                  <a:cubicBezTo>
                    <a:pt x="263" y="1087"/>
                    <a:pt x="268" y="1096"/>
                    <a:pt x="298" y="1115"/>
                  </a:cubicBezTo>
                  <a:cubicBezTo>
                    <a:pt x="311" y="1123"/>
                    <a:pt x="324" y="1132"/>
                    <a:pt x="338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3" y="1249"/>
                    <a:pt x="627" y="1251"/>
                    <a:pt x="652" y="1251"/>
                  </a:cubicBezTo>
                  <a:cubicBezTo>
                    <a:pt x="712" y="1251"/>
                    <a:pt x="772" y="1240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2"/>
                    <a:pt x="1116" y="954"/>
                    <a:pt x="1128" y="887"/>
                  </a:cubicBezTo>
                  <a:cubicBezTo>
                    <a:pt x="1136" y="867"/>
                    <a:pt x="1140" y="845"/>
                    <a:pt x="1144" y="823"/>
                  </a:cubicBezTo>
                  <a:cubicBezTo>
                    <a:pt x="1144" y="824"/>
                    <a:pt x="1145" y="824"/>
                    <a:pt x="1146" y="825"/>
                  </a:cubicBezTo>
                  <a:cubicBezTo>
                    <a:pt x="1150" y="810"/>
                    <a:pt x="1153" y="796"/>
                    <a:pt x="1156" y="781"/>
                  </a:cubicBezTo>
                  <a:cubicBezTo>
                    <a:pt x="1158" y="774"/>
                    <a:pt x="1161" y="766"/>
                    <a:pt x="1163" y="758"/>
                  </a:cubicBezTo>
                  <a:cubicBezTo>
                    <a:pt x="1163" y="712"/>
                    <a:pt x="1164" y="665"/>
                    <a:pt x="1165" y="619"/>
                  </a:cubicBezTo>
                  <a:lnTo>
                    <a:pt x="1164" y="613"/>
                  </a:lnTo>
                  <a:cubicBezTo>
                    <a:pt x="1163" y="608"/>
                    <a:pt x="1162" y="603"/>
                    <a:pt x="1161" y="599"/>
                  </a:cubicBezTo>
                  <a:cubicBezTo>
                    <a:pt x="1157" y="582"/>
                    <a:pt x="1154" y="566"/>
                    <a:pt x="1151" y="550"/>
                  </a:cubicBezTo>
                  <a:cubicBezTo>
                    <a:pt x="1149" y="542"/>
                    <a:pt x="1148" y="534"/>
                    <a:pt x="1146" y="527"/>
                  </a:cubicBezTo>
                  <a:cubicBezTo>
                    <a:pt x="1146" y="523"/>
                    <a:pt x="1145" y="517"/>
                    <a:pt x="1144" y="512"/>
                  </a:cubicBezTo>
                  <a:cubicBezTo>
                    <a:pt x="1139" y="488"/>
                    <a:pt x="1132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1" y="290"/>
                    <a:pt x="1040" y="228"/>
                    <a:pt x="984" y="178"/>
                  </a:cubicBezTo>
                  <a:cubicBezTo>
                    <a:pt x="935" y="117"/>
                    <a:pt x="875" y="74"/>
                    <a:pt x="802" y="44"/>
                  </a:cubicBezTo>
                  <a:cubicBezTo>
                    <a:pt x="742" y="16"/>
                    <a:pt x="681" y="2"/>
                    <a:pt x="618" y="2"/>
                  </a:cubicBezTo>
                  <a:cubicBezTo>
                    <a:pt x="608" y="2"/>
                    <a:pt x="597" y="3"/>
                    <a:pt x="587" y="3"/>
                  </a:cubicBezTo>
                  <a:cubicBezTo>
                    <a:pt x="571" y="2"/>
                    <a:pt x="55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5513521" y="-1223809"/>
              <a:ext cx="68191" cy="86619"/>
            </a:xfrm>
            <a:custGeom>
              <a:rect b="b" l="l" r="r" t="t"/>
              <a:pathLst>
                <a:path extrusionOk="0" h="1302" w="1025">
                  <a:moveTo>
                    <a:pt x="430" y="0"/>
                  </a:moveTo>
                  <a:lnTo>
                    <a:pt x="430" y="0"/>
                  </a:lnTo>
                  <a:cubicBezTo>
                    <a:pt x="412" y="4"/>
                    <a:pt x="392" y="7"/>
                    <a:pt x="373" y="14"/>
                  </a:cubicBezTo>
                  <a:cubicBezTo>
                    <a:pt x="370" y="15"/>
                    <a:pt x="367" y="17"/>
                    <a:pt x="363" y="18"/>
                  </a:cubicBezTo>
                  <a:cubicBezTo>
                    <a:pt x="324" y="39"/>
                    <a:pt x="284" y="61"/>
                    <a:pt x="244" y="83"/>
                  </a:cubicBezTo>
                  <a:cubicBezTo>
                    <a:pt x="243" y="83"/>
                    <a:pt x="241" y="84"/>
                    <a:pt x="240" y="85"/>
                  </a:cubicBezTo>
                  <a:cubicBezTo>
                    <a:pt x="237" y="87"/>
                    <a:pt x="235" y="89"/>
                    <a:pt x="233" y="91"/>
                  </a:cubicBezTo>
                  <a:cubicBezTo>
                    <a:pt x="215" y="107"/>
                    <a:pt x="198" y="122"/>
                    <a:pt x="181" y="139"/>
                  </a:cubicBezTo>
                  <a:cubicBezTo>
                    <a:pt x="162" y="155"/>
                    <a:pt x="144" y="173"/>
                    <a:pt x="127" y="192"/>
                  </a:cubicBezTo>
                  <a:cubicBezTo>
                    <a:pt x="114" y="211"/>
                    <a:pt x="103" y="231"/>
                    <a:pt x="90" y="251"/>
                  </a:cubicBezTo>
                  <a:cubicBezTo>
                    <a:pt x="61" y="288"/>
                    <a:pt x="42" y="330"/>
                    <a:pt x="36" y="377"/>
                  </a:cubicBezTo>
                  <a:cubicBezTo>
                    <a:pt x="13" y="454"/>
                    <a:pt x="0" y="481"/>
                    <a:pt x="15" y="578"/>
                  </a:cubicBezTo>
                  <a:cubicBezTo>
                    <a:pt x="15" y="579"/>
                    <a:pt x="15" y="580"/>
                    <a:pt x="15" y="582"/>
                  </a:cubicBezTo>
                  <a:cubicBezTo>
                    <a:pt x="18" y="600"/>
                    <a:pt x="40" y="696"/>
                    <a:pt x="46" y="713"/>
                  </a:cubicBezTo>
                  <a:cubicBezTo>
                    <a:pt x="47" y="715"/>
                    <a:pt x="47" y="717"/>
                    <a:pt x="48" y="718"/>
                  </a:cubicBezTo>
                  <a:cubicBezTo>
                    <a:pt x="55" y="735"/>
                    <a:pt x="102" y="823"/>
                    <a:pt x="112" y="837"/>
                  </a:cubicBezTo>
                  <a:cubicBezTo>
                    <a:pt x="123" y="851"/>
                    <a:pt x="135" y="863"/>
                    <a:pt x="148" y="876"/>
                  </a:cubicBezTo>
                  <a:cubicBezTo>
                    <a:pt x="150" y="880"/>
                    <a:pt x="152" y="883"/>
                    <a:pt x="153" y="886"/>
                  </a:cubicBezTo>
                  <a:cubicBezTo>
                    <a:pt x="168" y="914"/>
                    <a:pt x="210" y="1000"/>
                    <a:pt x="227" y="1024"/>
                  </a:cubicBezTo>
                  <a:cubicBezTo>
                    <a:pt x="236" y="1035"/>
                    <a:pt x="326" y="1131"/>
                    <a:pt x="338" y="1141"/>
                  </a:cubicBezTo>
                  <a:cubicBezTo>
                    <a:pt x="360" y="1159"/>
                    <a:pt x="382" y="1168"/>
                    <a:pt x="410" y="1186"/>
                  </a:cubicBezTo>
                  <a:cubicBezTo>
                    <a:pt x="436" y="1200"/>
                    <a:pt x="465" y="1220"/>
                    <a:pt x="493" y="1234"/>
                  </a:cubicBezTo>
                  <a:cubicBezTo>
                    <a:pt x="504" y="1240"/>
                    <a:pt x="515" y="1244"/>
                    <a:pt x="528" y="1248"/>
                  </a:cubicBezTo>
                  <a:cubicBezTo>
                    <a:pt x="578" y="1263"/>
                    <a:pt x="631" y="1281"/>
                    <a:pt x="684" y="1292"/>
                  </a:cubicBezTo>
                  <a:cubicBezTo>
                    <a:pt x="690" y="1294"/>
                    <a:pt x="697" y="1295"/>
                    <a:pt x="704" y="1296"/>
                  </a:cubicBezTo>
                  <a:cubicBezTo>
                    <a:pt x="731" y="1300"/>
                    <a:pt x="758" y="1301"/>
                    <a:pt x="784" y="1301"/>
                  </a:cubicBezTo>
                  <a:cubicBezTo>
                    <a:pt x="852" y="1301"/>
                    <a:pt x="918" y="1289"/>
                    <a:pt x="983" y="1264"/>
                  </a:cubicBezTo>
                  <a:cubicBezTo>
                    <a:pt x="999" y="1260"/>
                    <a:pt x="1011" y="1251"/>
                    <a:pt x="1025" y="1244"/>
                  </a:cubicBezTo>
                  <a:cubicBezTo>
                    <a:pt x="802" y="1166"/>
                    <a:pt x="605" y="1009"/>
                    <a:pt x="490" y="801"/>
                  </a:cubicBezTo>
                  <a:cubicBezTo>
                    <a:pt x="357" y="559"/>
                    <a:pt x="339" y="26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5531749" y="-989366"/>
              <a:ext cx="50561" cy="68324"/>
            </a:xfrm>
            <a:custGeom>
              <a:rect b="b" l="l" r="r" t="t"/>
              <a:pathLst>
                <a:path extrusionOk="0" h="1027" w="760">
                  <a:moveTo>
                    <a:pt x="561" y="1"/>
                  </a:moveTo>
                  <a:lnTo>
                    <a:pt x="561" y="1"/>
                  </a:lnTo>
                  <a:cubicBezTo>
                    <a:pt x="542" y="6"/>
                    <a:pt x="521" y="9"/>
                    <a:pt x="501" y="16"/>
                  </a:cubicBezTo>
                  <a:cubicBezTo>
                    <a:pt x="454" y="32"/>
                    <a:pt x="419" y="55"/>
                    <a:pt x="386" y="84"/>
                  </a:cubicBezTo>
                  <a:cubicBezTo>
                    <a:pt x="361" y="89"/>
                    <a:pt x="337" y="92"/>
                    <a:pt x="313" y="101"/>
                  </a:cubicBezTo>
                  <a:cubicBezTo>
                    <a:pt x="233" y="132"/>
                    <a:pt x="166" y="181"/>
                    <a:pt x="111" y="248"/>
                  </a:cubicBezTo>
                  <a:cubicBezTo>
                    <a:pt x="89" y="285"/>
                    <a:pt x="67" y="321"/>
                    <a:pt x="45" y="358"/>
                  </a:cubicBezTo>
                  <a:cubicBezTo>
                    <a:pt x="12" y="435"/>
                    <a:pt x="0" y="516"/>
                    <a:pt x="9" y="600"/>
                  </a:cubicBezTo>
                  <a:cubicBezTo>
                    <a:pt x="14" y="663"/>
                    <a:pt x="33" y="721"/>
                    <a:pt x="67" y="773"/>
                  </a:cubicBezTo>
                  <a:cubicBezTo>
                    <a:pt x="93" y="832"/>
                    <a:pt x="132" y="881"/>
                    <a:pt x="185" y="921"/>
                  </a:cubicBezTo>
                  <a:cubicBezTo>
                    <a:pt x="253" y="974"/>
                    <a:pt x="328" y="1008"/>
                    <a:pt x="414" y="1021"/>
                  </a:cubicBezTo>
                  <a:cubicBezTo>
                    <a:pt x="437" y="1025"/>
                    <a:pt x="459" y="1026"/>
                    <a:pt x="482" y="1026"/>
                  </a:cubicBezTo>
                  <a:cubicBezTo>
                    <a:pt x="541" y="1026"/>
                    <a:pt x="599" y="1015"/>
                    <a:pt x="656" y="994"/>
                  </a:cubicBezTo>
                  <a:cubicBezTo>
                    <a:pt x="685" y="986"/>
                    <a:pt x="714" y="969"/>
                    <a:pt x="742" y="951"/>
                  </a:cubicBezTo>
                  <a:cubicBezTo>
                    <a:pt x="749" y="948"/>
                    <a:pt x="753" y="944"/>
                    <a:pt x="759" y="941"/>
                  </a:cubicBezTo>
                  <a:cubicBezTo>
                    <a:pt x="651" y="905"/>
                    <a:pt x="553" y="852"/>
                    <a:pt x="483" y="764"/>
                  </a:cubicBezTo>
                  <a:cubicBezTo>
                    <a:pt x="365" y="615"/>
                    <a:pt x="360" y="399"/>
                    <a:pt x="431" y="221"/>
                  </a:cubicBezTo>
                  <a:cubicBezTo>
                    <a:pt x="463" y="141"/>
                    <a:pt x="508" y="69"/>
                    <a:pt x="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5669129" y="-838747"/>
              <a:ext cx="36191" cy="61804"/>
            </a:xfrm>
            <a:custGeom>
              <a:rect b="b" l="l" r="r" t="t"/>
              <a:pathLst>
                <a:path extrusionOk="0" h="929" w="544">
                  <a:moveTo>
                    <a:pt x="343" y="1"/>
                  </a:moveTo>
                  <a:cubicBezTo>
                    <a:pt x="323" y="6"/>
                    <a:pt x="302" y="11"/>
                    <a:pt x="289" y="15"/>
                  </a:cubicBezTo>
                  <a:lnTo>
                    <a:pt x="284" y="17"/>
                  </a:lnTo>
                  <a:cubicBezTo>
                    <a:pt x="266" y="23"/>
                    <a:pt x="249" y="31"/>
                    <a:pt x="234" y="44"/>
                  </a:cubicBezTo>
                  <a:cubicBezTo>
                    <a:pt x="198" y="57"/>
                    <a:pt x="168" y="79"/>
                    <a:pt x="144" y="109"/>
                  </a:cubicBezTo>
                  <a:cubicBezTo>
                    <a:pt x="89" y="161"/>
                    <a:pt x="109" y="136"/>
                    <a:pt x="70" y="200"/>
                  </a:cubicBezTo>
                  <a:cubicBezTo>
                    <a:pt x="58" y="221"/>
                    <a:pt x="46" y="234"/>
                    <a:pt x="39" y="253"/>
                  </a:cubicBezTo>
                  <a:cubicBezTo>
                    <a:pt x="38" y="255"/>
                    <a:pt x="38" y="257"/>
                    <a:pt x="37" y="260"/>
                  </a:cubicBezTo>
                  <a:cubicBezTo>
                    <a:pt x="28" y="292"/>
                    <a:pt x="14" y="338"/>
                    <a:pt x="6" y="369"/>
                  </a:cubicBezTo>
                  <a:cubicBezTo>
                    <a:pt x="5" y="374"/>
                    <a:pt x="4" y="379"/>
                    <a:pt x="4" y="384"/>
                  </a:cubicBezTo>
                  <a:cubicBezTo>
                    <a:pt x="4" y="386"/>
                    <a:pt x="2" y="389"/>
                    <a:pt x="2" y="391"/>
                  </a:cubicBezTo>
                  <a:cubicBezTo>
                    <a:pt x="2" y="392"/>
                    <a:pt x="2" y="393"/>
                    <a:pt x="2" y="394"/>
                  </a:cubicBezTo>
                  <a:cubicBezTo>
                    <a:pt x="2" y="430"/>
                    <a:pt x="1" y="467"/>
                    <a:pt x="0" y="502"/>
                  </a:cubicBezTo>
                  <a:lnTo>
                    <a:pt x="0" y="505"/>
                  </a:lnTo>
                  <a:cubicBezTo>
                    <a:pt x="9" y="540"/>
                    <a:pt x="17" y="575"/>
                    <a:pt x="25" y="610"/>
                  </a:cubicBezTo>
                  <a:cubicBezTo>
                    <a:pt x="25" y="611"/>
                    <a:pt x="27" y="612"/>
                    <a:pt x="27" y="613"/>
                  </a:cubicBezTo>
                  <a:lnTo>
                    <a:pt x="31" y="621"/>
                  </a:lnTo>
                  <a:cubicBezTo>
                    <a:pt x="31" y="625"/>
                    <a:pt x="31" y="628"/>
                    <a:pt x="31" y="631"/>
                  </a:cubicBezTo>
                  <a:cubicBezTo>
                    <a:pt x="34" y="675"/>
                    <a:pt x="47" y="716"/>
                    <a:pt x="72" y="752"/>
                  </a:cubicBezTo>
                  <a:cubicBezTo>
                    <a:pt x="82" y="779"/>
                    <a:pt x="99" y="804"/>
                    <a:pt x="123" y="822"/>
                  </a:cubicBezTo>
                  <a:cubicBezTo>
                    <a:pt x="151" y="858"/>
                    <a:pt x="187" y="884"/>
                    <a:pt x="230" y="901"/>
                  </a:cubicBezTo>
                  <a:cubicBezTo>
                    <a:pt x="258" y="908"/>
                    <a:pt x="285" y="917"/>
                    <a:pt x="313" y="925"/>
                  </a:cubicBezTo>
                  <a:cubicBezTo>
                    <a:pt x="330" y="927"/>
                    <a:pt x="346" y="928"/>
                    <a:pt x="361" y="928"/>
                  </a:cubicBezTo>
                  <a:cubicBezTo>
                    <a:pt x="402" y="928"/>
                    <a:pt x="442" y="921"/>
                    <a:pt x="481" y="906"/>
                  </a:cubicBezTo>
                  <a:cubicBezTo>
                    <a:pt x="502" y="896"/>
                    <a:pt x="523" y="883"/>
                    <a:pt x="544" y="872"/>
                  </a:cubicBezTo>
                  <a:cubicBezTo>
                    <a:pt x="439" y="820"/>
                    <a:pt x="351" y="724"/>
                    <a:pt x="308" y="613"/>
                  </a:cubicBezTo>
                  <a:cubicBezTo>
                    <a:pt x="240" y="435"/>
                    <a:pt x="266" y="234"/>
                    <a:pt x="324" y="52"/>
                  </a:cubicBezTo>
                  <a:cubicBezTo>
                    <a:pt x="330" y="35"/>
                    <a:pt x="336" y="19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5837177" y="-795638"/>
              <a:ext cx="62868" cy="81230"/>
            </a:xfrm>
            <a:custGeom>
              <a:rect b="b" l="l" r="r" t="t"/>
              <a:pathLst>
                <a:path extrusionOk="0" h="1221" w="945">
                  <a:moveTo>
                    <a:pt x="389" y="1"/>
                  </a:moveTo>
                  <a:cubicBezTo>
                    <a:pt x="384" y="2"/>
                    <a:pt x="379" y="3"/>
                    <a:pt x="373" y="5"/>
                  </a:cubicBezTo>
                  <a:lnTo>
                    <a:pt x="244" y="75"/>
                  </a:lnTo>
                  <a:cubicBezTo>
                    <a:pt x="160" y="136"/>
                    <a:pt x="97" y="214"/>
                    <a:pt x="55" y="309"/>
                  </a:cubicBezTo>
                  <a:cubicBezTo>
                    <a:pt x="42" y="357"/>
                    <a:pt x="28" y="404"/>
                    <a:pt x="14" y="451"/>
                  </a:cubicBezTo>
                  <a:cubicBezTo>
                    <a:pt x="1" y="549"/>
                    <a:pt x="11" y="644"/>
                    <a:pt x="46" y="737"/>
                  </a:cubicBezTo>
                  <a:cubicBezTo>
                    <a:pt x="47" y="740"/>
                    <a:pt x="47" y="741"/>
                    <a:pt x="48" y="743"/>
                  </a:cubicBezTo>
                  <a:lnTo>
                    <a:pt x="117" y="872"/>
                  </a:lnTo>
                  <a:cubicBezTo>
                    <a:pt x="120" y="877"/>
                    <a:pt x="123" y="881"/>
                    <a:pt x="125" y="885"/>
                  </a:cubicBezTo>
                  <a:cubicBezTo>
                    <a:pt x="130" y="891"/>
                    <a:pt x="134" y="898"/>
                    <a:pt x="138" y="905"/>
                  </a:cubicBezTo>
                  <a:cubicBezTo>
                    <a:pt x="147" y="920"/>
                    <a:pt x="158" y="934"/>
                    <a:pt x="167" y="949"/>
                  </a:cubicBezTo>
                  <a:cubicBezTo>
                    <a:pt x="185" y="978"/>
                    <a:pt x="199" y="989"/>
                    <a:pt x="229" y="1020"/>
                  </a:cubicBezTo>
                  <a:cubicBezTo>
                    <a:pt x="263" y="1056"/>
                    <a:pt x="268" y="1065"/>
                    <a:pt x="297" y="1084"/>
                  </a:cubicBezTo>
                  <a:cubicBezTo>
                    <a:pt x="311" y="1092"/>
                    <a:pt x="324" y="1102"/>
                    <a:pt x="338" y="1110"/>
                  </a:cubicBezTo>
                  <a:cubicBezTo>
                    <a:pt x="408" y="1167"/>
                    <a:pt x="489" y="1201"/>
                    <a:pt x="578" y="1215"/>
                  </a:cubicBezTo>
                  <a:cubicBezTo>
                    <a:pt x="602" y="1218"/>
                    <a:pt x="627" y="1220"/>
                    <a:pt x="651" y="1220"/>
                  </a:cubicBezTo>
                  <a:cubicBezTo>
                    <a:pt x="712" y="1220"/>
                    <a:pt x="772" y="1209"/>
                    <a:pt x="830" y="1188"/>
                  </a:cubicBezTo>
                  <a:cubicBezTo>
                    <a:pt x="872" y="1171"/>
                    <a:pt x="909" y="1151"/>
                    <a:pt x="945" y="1125"/>
                  </a:cubicBezTo>
                  <a:cubicBezTo>
                    <a:pt x="861" y="1084"/>
                    <a:pt x="781" y="1039"/>
                    <a:pt x="705" y="984"/>
                  </a:cubicBezTo>
                  <a:cubicBezTo>
                    <a:pt x="519" y="849"/>
                    <a:pt x="363" y="657"/>
                    <a:pt x="318" y="431"/>
                  </a:cubicBezTo>
                  <a:cubicBezTo>
                    <a:pt x="290" y="285"/>
                    <a:pt x="315" y="127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6005957" y="-862232"/>
              <a:ext cx="78636" cy="77638"/>
            </a:xfrm>
            <a:custGeom>
              <a:rect b="b" l="l" r="r" t="t"/>
              <a:pathLst>
                <a:path extrusionOk="0" h="1167" w="1182">
                  <a:moveTo>
                    <a:pt x="471" y="0"/>
                  </a:moveTo>
                  <a:cubicBezTo>
                    <a:pt x="457" y="4"/>
                    <a:pt x="443" y="6"/>
                    <a:pt x="429" y="11"/>
                  </a:cubicBezTo>
                  <a:cubicBezTo>
                    <a:pt x="422" y="13"/>
                    <a:pt x="413" y="16"/>
                    <a:pt x="406" y="19"/>
                  </a:cubicBezTo>
                  <a:cubicBezTo>
                    <a:pt x="381" y="29"/>
                    <a:pt x="359" y="43"/>
                    <a:pt x="334" y="57"/>
                  </a:cubicBezTo>
                  <a:cubicBezTo>
                    <a:pt x="305" y="72"/>
                    <a:pt x="287" y="80"/>
                    <a:pt x="265" y="95"/>
                  </a:cubicBezTo>
                  <a:cubicBezTo>
                    <a:pt x="250" y="105"/>
                    <a:pt x="236" y="115"/>
                    <a:pt x="224" y="127"/>
                  </a:cubicBezTo>
                  <a:cubicBezTo>
                    <a:pt x="145" y="184"/>
                    <a:pt x="87" y="258"/>
                    <a:pt x="47" y="346"/>
                  </a:cubicBezTo>
                  <a:cubicBezTo>
                    <a:pt x="17" y="410"/>
                    <a:pt x="4" y="477"/>
                    <a:pt x="8" y="546"/>
                  </a:cubicBezTo>
                  <a:cubicBezTo>
                    <a:pt x="1" y="614"/>
                    <a:pt x="11" y="681"/>
                    <a:pt x="39" y="746"/>
                  </a:cubicBezTo>
                  <a:cubicBezTo>
                    <a:pt x="73" y="835"/>
                    <a:pt x="127" y="910"/>
                    <a:pt x="202" y="970"/>
                  </a:cubicBezTo>
                  <a:cubicBezTo>
                    <a:pt x="216" y="984"/>
                    <a:pt x="232" y="995"/>
                    <a:pt x="249" y="1007"/>
                  </a:cubicBezTo>
                  <a:cubicBezTo>
                    <a:pt x="294" y="1036"/>
                    <a:pt x="341" y="1063"/>
                    <a:pt x="387" y="1091"/>
                  </a:cubicBezTo>
                  <a:cubicBezTo>
                    <a:pt x="396" y="1096"/>
                    <a:pt x="406" y="1100"/>
                    <a:pt x="414" y="1104"/>
                  </a:cubicBezTo>
                  <a:cubicBezTo>
                    <a:pt x="452" y="1122"/>
                    <a:pt x="491" y="1132"/>
                    <a:pt x="530" y="1143"/>
                  </a:cubicBezTo>
                  <a:cubicBezTo>
                    <a:pt x="597" y="1162"/>
                    <a:pt x="605" y="1167"/>
                    <a:pt x="648" y="1167"/>
                  </a:cubicBezTo>
                  <a:cubicBezTo>
                    <a:pt x="667" y="1167"/>
                    <a:pt x="691" y="1166"/>
                    <a:pt x="729" y="1165"/>
                  </a:cubicBezTo>
                  <a:lnTo>
                    <a:pt x="740" y="1165"/>
                  </a:lnTo>
                  <a:cubicBezTo>
                    <a:pt x="749" y="1164"/>
                    <a:pt x="759" y="1164"/>
                    <a:pt x="768" y="1163"/>
                  </a:cubicBezTo>
                  <a:cubicBezTo>
                    <a:pt x="823" y="1157"/>
                    <a:pt x="877" y="1140"/>
                    <a:pt x="930" y="1126"/>
                  </a:cubicBezTo>
                  <a:cubicBezTo>
                    <a:pt x="940" y="1124"/>
                    <a:pt x="948" y="1122"/>
                    <a:pt x="957" y="1119"/>
                  </a:cubicBezTo>
                  <a:cubicBezTo>
                    <a:pt x="961" y="1118"/>
                    <a:pt x="964" y="1117"/>
                    <a:pt x="968" y="1116"/>
                  </a:cubicBezTo>
                  <a:cubicBezTo>
                    <a:pt x="988" y="1108"/>
                    <a:pt x="1007" y="1099"/>
                    <a:pt x="1023" y="1086"/>
                  </a:cubicBezTo>
                  <a:cubicBezTo>
                    <a:pt x="1044" y="1081"/>
                    <a:pt x="1061" y="1071"/>
                    <a:pt x="1076" y="1057"/>
                  </a:cubicBezTo>
                  <a:cubicBezTo>
                    <a:pt x="1118" y="1029"/>
                    <a:pt x="1152" y="992"/>
                    <a:pt x="1181" y="952"/>
                  </a:cubicBezTo>
                  <a:lnTo>
                    <a:pt x="1181" y="952"/>
                  </a:lnTo>
                  <a:cubicBezTo>
                    <a:pt x="1157" y="955"/>
                    <a:pt x="1133" y="956"/>
                    <a:pt x="1108" y="956"/>
                  </a:cubicBezTo>
                  <a:cubicBezTo>
                    <a:pt x="880" y="956"/>
                    <a:pt x="652" y="860"/>
                    <a:pt x="516" y="676"/>
                  </a:cubicBezTo>
                  <a:cubicBezTo>
                    <a:pt x="374" y="484"/>
                    <a:pt x="365" y="209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5952669" y="-1038530"/>
              <a:ext cx="52756" cy="71517"/>
            </a:xfrm>
            <a:custGeom>
              <a:rect b="b" l="l" r="r" t="t"/>
              <a:pathLst>
                <a:path extrusionOk="0" h="1075" w="793">
                  <a:moveTo>
                    <a:pt x="358" y="0"/>
                  </a:moveTo>
                  <a:lnTo>
                    <a:pt x="358" y="0"/>
                  </a:lnTo>
                  <a:cubicBezTo>
                    <a:pt x="353" y="2"/>
                    <a:pt x="348" y="3"/>
                    <a:pt x="343" y="6"/>
                  </a:cubicBezTo>
                  <a:cubicBezTo>
                    <a:pt x="304" y="27"/>
                    <a:pt x="264" y="49"/>
                    <a:pt x="224" y="70"/>
                  </a:cubicBezTo>
                  <a:cubicBezTo>
                    <a:pt x="163" y="111"/>
                    <a:pt x="117" y="162"/>
                    <a:pt x="86" y="226"/>
                  </a:cubicBezTo>
                  <a:cubicBezTo>
                    <a:pt x="57" y="264"/>
                    <a:pt x="39" y="305"/>
                    <a:pt x="32" y="352"/>
                  </a:cubicBezTo>
                  <a:cubicBezTo>
                    <a:pt x="7" y="416"/>
                    <a:pt x="0" y="481"/>
                    <a:pt x="11" y="551"/>
                  </a:cubicBezTo>
                  <a:cubicBezTo>
                    <a:pt x="21" y="593"/>
                    <a:pt x="32" y="636"/>
                    <a:pt x="42" y="680"/>
                  </a:cubicBezTo>
                  <a:cubicBezTo>
                    <a:pt x="76" y="767"/>
                    <a:pt x="129" y="840"/>
                    <a:pt x="202" y="900"/>
                  </a:cubicBezTo>
                  <a:cubicBezTo>
                    <a:pt x="247" y="942"/>
                    <a:pt x="309" y="971"/>
                    <a:pt x="362" y="1000"/>
                  </a:cubicBezTo>
                  <a:cubicBezTo>
                    <a:pt x="378" y="1008"/>
                    <a:pt x="394" y="1014"/>
                    <a:pt x="411" y="1020"/>
                  </a:cubicBezTo>
                  <a:cubicBezTo>
                    <a:pt x="486" y="1045"/>
                    <a:pt x="560" y="1070"/>
                    <a:pt x="638" y="1072"/>
                  </a:cubicBezTo>
                  <a:cubicBezTo>
                    <a:pt x="668" y="1073"/>
                    <a:pt x="702" y="1075"/>
                    <a:pt x="736" y="1075"/>
                  </a:cubicBezTo>
                  <a:cubicBezTo>
                    <a:pt x="755" y="1075"/>
                    <a:pt x="774" y="1074"/>
                    <a:pt x="792" y="1073"/>
                  </a:cubicBezTo>
                  <a:cubicBezTo>
                    <a:pt x="776" y="1065"/>
                    <a:pt x="759" y="1060"/>
                    <a:pt x="743" y="1053"/>
                  </a:cubicBezTo>
                  <a:cubicBezTo>
                    <a:pt x="523" y="943"/>
                    <a:pt x="333" y="754"/>
                    <a:pt x="268" y="516"/>
                  </a:cubicBezTo>
                  <a:cubicBezTo>
                    <a:pt x="221" y="342"/>
                    <a:pt x="254" y="144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5768454" y="-941067"/>
              <a:ext cx="34860" cy="59476"/>
            </a:xfrm>
            <a:custGeom>
              <a:rect b="b" l="l" r="r" t="t"/>
              <a:pathLst>
                <a:path extrusionOk="0" h="894" w="524">
                  <a:moveTo>
                    <a:pt x="342" y="0"/>
                  </a:moveTo>
                  <a:lnTo>
                    <a:pt x="342" y="0"/>
                  </a:lnTo>
                  <a:cubicBezTo>
                    <a:pt x="339" y="2"/>
                    <a:pt x="336" y="3"/>
                    <a:pt x="333" y="6"/>
                  </a:cubicBezTo>
                  <a:cubicBezTo>
                    <a:pt x="321" y="12"/>
                    <a:pt x="311" y="19"/>
                    <a:pt x="299" y="28"/>
                  </a:cubicBezTo>
                  <a:cubicBezTo>
                    <a:pt x="298" y="29"/>
                    <a:pt x="298" y="30"/>
                    <a:pt x="297" y="30"/>
                  </a:cubicBezTo>
                  <a:cubicBezTo>
                    <a:pt x="294" y="31"/>
                    <a:pt x="292" y="31"/>
                    <a:pt x="289" y="32"/>
                  </a:cubicBezTo>
                  <a:cubicBezTo>
                    <a:pt x="255" y="51"/>
                    <a:pt x="222" y="68"/>
                    <a:pt x="187" y="87"/>
                  </a:cubicBezTo>
                  <a:cubicBezTo>
                    <a:pt x="121" y="135"/>
                    <a:pt x="72" y="197"/>
                    <a:pt x="40" y="271"/>
                  </a:cubicBezTo>
                  <a:cubicBezTo>
                    <a:pt x="13" y="326"/>
                    <a:pt x="3" y="381"/>
                    <a:pt x="6" y="440"/>
                  </a:cubicBezTo>
                  <a:cubicBezTo>
                    <a:pt x="1" y="497"/>
                    <a:pt x="9" y="553"/>
                    <a:pt x="32" y="607"/>
                  </a:cubicBezTo>
                  <a:cubicBezTo>
                    <a:pt x="51" y="665"/>
                    <a:pt x="84" y="713"/>
                    <a:pt x="128" y="752"/>
                  </a:cubicBezTo>
                  <a:cubicBezTo>
                    <a:pt x="165" y="799"/>
                    <a:pt x="213" y="834"/>
                    <a:pt x="271" y="857"/>
                  </a:cubicBezTo>
                  <a:cubicBezTo>
                    <a:pt x="328" y="881"/>
                    <a:pt x="387" y="894"/>
                    <a:pt x="447" y="894"/>
                  </a:cubicBezTo>
                  <a:cubicBezTo>
                    <a:pt x="463" y="894"/>
                    <a:pt x="480" y="893"/>
                    <a:pt x="496" y="891"/>
                  </a:cubicBezTo>
                  <a:cubicBezTo>
                    <a:pt x="505" y="890"/>
                    <a:pt x="515" y="887"/>
                    <a:pt x="523" y="885"/>
                  </a:cubicBezTo>
                  <a:cubicBezTo>
                    <a:pt x="472" y="846"/>
                    <a:pt x="425" y="802"/>
                    <a:pt x="384" y="751"/>
                  </a:cubicBezTo>
                  <a:cubicBezTo>
                    <a:pt x="233" y="563"/>
                    <a:pt x="180" y="286"/>
                    <a:pt x="294" y="73"/>
                  </a:cubicBezTo>
                  <a:cubicBezTo>
                    <a:pt x="308" y="47"/>
                    <a:pt x="324" y="24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5695873" y="-1135394"/>
              <a:ext cx="58677" cy="86619"/>
            </a:xfrm>
            <a:custGeom>
              <a:rect b="b" l="l" r="r" t="t"/>
              <a:pathLst>
                <a:path extrusionOk="0" h="1302" w="882">
                  <a:moveTo>
                    <a:pt x="491" y="0"/>
                  </a:moveTo>
                  <a:lnTo>
                    <a:pt x="491" y="0"/>
                  </a:lnTo>
                  <a:cubicBezTo>
                    <a:pt x="416" y="13"/>
                    <a:pt x="346" y="43"/>
                    <a:pt x="284" y="91"/>
                  </a:cubicBezTo>
                  <a:cubicBezTo>
                    <a:pt x="283" y="92"/>
                    <a:pt x="282" y="92"/>
                    <a:pt x="282" y="93"/>
                  </a:cubicBezTo>
                  <a:lnTo>
                    <a:pt x="162" y="206"/>
                  </a:lnTo>
                  <a:cubicBezTo>
                    <a:pt x="160" y="208"/>
                    <a:pt x="158" y="211"/>
                    <a:pt x="157" y="213"/>
                  </a:cubicBezTo>
                  <a:cubicBezTo>
                    <a:pt x="138" y="236"/>
                    <a:pt x="115" y="280"/>
                    <a:pt x="108" y="293"/>
                  </a:cubicBezTo>
                  <a:cubicBezTo>
                    <a:pt x="92" y="318"/>
                    <a:pt x="71" y="347"/>
                    <a:pt x="59" y="375"/>
                  </a:cubicBezTo>
                  <a:cubicBezTo>
                    <a:pt x="44" y="427"/>
                    <a:pt x="30" y="479"/>
                    <a:pt x="15" y="530"/>
                  </a:cubicBezTo>
                  <a:cubicBezTo>
                    <a:pt x="15" y="531"/>
                    <a:pt x="15" y="532"/>
                    <a:pt x="15" y="533"/>
                  </a:cubicBezTo>
                  <a:cubicBezTo>
                    <a:pt x="0" y="614"/>
                    <a:pt x="5" y="692"/>
                    <a:pt x="31" y="768"/>
                  </a:cubicBezTo>
                  <a:cubicBezTo>
                    <a:pt x="36" y="795"/>
                    <a:pt x="43" y="821"/>
                    <a:pt x="49" y="847"/>
                  </a:cubicBezTo>
                  <a:cubicBezTo>
                    <a:pt x="50" y="851"/>
                    <a:pt x="52" y="855"/>
                    <a:pt x="54" y="858"/>
                  </a:cubicBezTo>
                  <a:cubicBezTo>
                    <a:pt x="54" y="861"/>
                    <a:pt x="55" y="863"/>
                    <a:pt x="56" y="864"/>
                  </a:cubicBezTo>
                  <a:lnTo>
                    <a:pt x="57" y="867"/>
                  </a:lnTo>
                  <a:cubicBezTo>
                    <a:pt x="82" y="913"/>
                    <a:pt x="107" y="960"/>
                    <a:pt x="132" y="1006"/>
                  </a:cubicBezTo>
                  <a:cubicBezTo>
                    <a:pt x="161" y="1054"/>
                    <a:pt x="247" y="1132"/>
                    <a:pt x="258" y="1141"/>
                  </a:cubicBezTo>
                  <a:cubicBezTo>
                    <a:pt x="263" y="1147"/>
                    <a:pt x="269" y="1153"/>
                    <a:pt x="276" y="1157"/>
                  </a:cubicBezTo>
                  <a:cubicBezTo>
                    <a:pt x="299" y="1172"/>
                    <a:pt x="333" y="1191"/>
                    <a:pt x="348" y="1201"/>
                  </a:cubicBezTo>
                  <a:cubicBezTo>
                    <a:pt x="364" y="1210"/>
                    <a:pt x="396" y="1231"/>
                    <a:pt x="420" y="1244"/>
                  </a:cubicBezTo>
                  <a:cubicBezTo>
                    <a:pt x="424" y="1246"/>
                    <a:pt x="427" y="1248"/>
                    <a:pt x="430" y="1249"/>
                  </a:cubicBezTo>
                  <a:cubicBezTo>
                    <a:pt x="435" y="1251"/>
                    <a:pt x="439" y="1252"/>
                    <a:pt x="443" y="1253"/>
                  </a:cubicBezTo>
                  <a:cubicBezTo>
                    <a:pt x="476" y="1263"/>
                    <a:pt x="556" y="1288"/>
                    <a:pt x="591" y="1295"/>
                  </a:cubicBezTo>
                  <a:cubicBezTo>
                    <a:pt x="593" y="1296"/>
                    <a:pt x="595" y="1296"/>
                    <a:pt x="598" y="1297"/>
                  </a:cubicBezTo>
                  <a:cubicBezTo>
                    <a:pt x="601" y="1298"/>
                    <a:pt x="605" y="1298"/>
                    <a:pt x="609" y="1298"/>
                  </a:cubicBezTo>
                  <a:cubicBezTo>
                    <a:pt x="613" y="1299"/>
                    <a:pt x="617" y="1299"/>
                    <a:pt x="621" y="1299"/>
                  </a:cubicBezTo>
                  <a:lnTo>
                    <a:pt x="621" y="1299"/>
                  </a:lnTo>
                  <a:cubicBezTo>
                    <a:pt x="639" y="1300"/>
                    <a:pt x="656" y="1301"/>
                    <a:pt x="674" y="1301"/>
                  </a:cubicBezTo>
                  <a:cubicBezTo>
                    <a:pt x="682" y="1301"/>
                    <a:pt x="689" y="1300"/>
                    <a:pt x="696" y="1300"/>
                  </a:cubicBezTo>
                  <a:lnTo>
                    <a:pt x="699" y="1300"/>
                  </a:lnTo>
                  <a:cubicBezTo>
                    <a:pt x="700" y="1300"/>
                    <a:pt x="701" y="1300"/>
                    <a:pt x="701" y="1300"/>
                  </a:cubicBezTo>
                  <a:lnTo>
                    <a:pt x="701" y="1300"/>
                  </a:lnTo>
                  <a:cubicBezTo>
                    <a:pt x="713" y="1301"/>
                    <a:pt x="725" y="1302"/>
                    <a:pt x="737" y="1302"/>
                  </a:cubicBezTo>
                  <a:cubicBezTo>
                    <a:pt x="744" y="1302"/>
                    <a:pt x="752" y="1302"/>
                    <a:pt x="760" y="1301"/>
                  </a:cubicBezTo>
                  <a:lnTo>
                    <a:pt x="760" y="1301"/>
                  </a:lnTo>
                  <a:cubicBezTo>
                    <a:pt x="762" y="1301"/>
                    <a:pt x="764" y="1301"/>
                    <a:pt x="766" y="1301"/>
                  </a:cubicBezTo>
                  <a:lnTo>
                    <a:pt x="762" y="1301"/>
                  </a:lnTo>
                  <a:lnTo>
                    <a:pt x="762" y="1301"/>
                  </a:lnTo>
                  <a:cubicBezTo>
                    <a:pt x="802" y="1298"/>
                    <a:pt x="842" y="1289"/>
                    <a:pt x="882" y="1276"/>
                  </a:cubicBezTo>
                  <a:cubicBezTo>
                    <a:pt x="714" y="1202"/>
                    <a:pt x="566" y="1090"/>
                    <a:pt x="464" y="937"/>
                  </a:cubicBezTo>
                  <a:cubicBezTo>
                    <a:pt x="278" y="659"/>
                    <a:pt x="293" y="258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5591292" y="-1347417"/>
              <a:ext cx="39650" cy="54619"/>
            </a:xfrm>
            <a:custGeom>
              <a:rect b="b" l="l" r="r" t="t"/>
              <a:pathLst>
                <a:path extrusionOk="0" h="821" w="596">
                  <a:moveTo>
                    <a:pt x="271" y="0"/>
                  </a:moveTo>
                  <a:lnTo>
                    <a:pt x="271" y="0"/>
                  </a:lnTo>
                  <a:cubicBezTo>
                    <a:pt x="248" y="9"/>
                    <a:pt x="226" y="19"/>
                    <a:pt x="206" y="33"/>
                  </a:cubicBezTo>
                  <a:cubicBezTo>
                    <a:pt x="160" y="53"/>
                    <a:pt x="122" y="83"/>
                    <a:pt x="91" y="124"/>
                  </a:cubicBezTo>
                  <a:cubicBezTo>
                    <a:pt x="71" y="152"/>
                    <a:pt x="54" y="180"/>
                    <a:pt x="39" y="211"/>
                  </a:cubicBezTo>
                  <a:cubicBezTo>
                    <a:pt x="14" y="268"/>
                    <a:pt x="0" y="343"/>
                    <a:pt x="10" y="404"/>
                  </a:cubicBezTo>
                  <a:cubicBezTo>
                    <a:pt x="15" y="440"/>
                    <a:pt x="22" y="475"/>
                    <a:pt x="34" y="508"/>
                  </a:cubicBezTo>
                  <a:cubicBezTo>
                    <a:pt x="60" y="577"/>
                    <a:pt x="98" y="626"/>
                    <a:pt x="154" y="673"/>
                  </a:cubicBezTo>
                  <a:cubicBezTo>
                    <a:pt x="169" y="685"/>
                    <a:pt x="182" y="697"/>
                    <a:pt x="197" y="709"/>
                  </a:cubicBezTo>
                  <a:cubicBezTo>
                    <a:pt x="217" y="725"/>
                    <a:pt x="234" y="735"/>
                    <a:pt x="258" y="750"/>
                  </a:cubicBezTo>
                  <a:cubicBezTo>
                    <a:pt x="285" y="765"/>
                    <a:pt x="294" y="774"/>
                    <a:pt x="319" y="781"/>
                  </a:cubicBezTo>
                  <a:lnTo>
                    <a:pt x="369" y="796"/>
                  </a:lnTo>
                  <a:cubicBezTo>
                    <a:pt x="408" y="812"/>
                    <a:pt x="447" y="820"/>
                    <a:pt x="489" y="820"/>
                  </a:cubicBezTo>
                  <a:cubicBezTo>
                    <a:pt x="500" y="820"/>
                    <a:pt x="510" y="820"/>
                    <a:pt x="521" y="819"/>
                  </a:cubicBezTo>
                  <a:cubicBezTo>
                    <a:pt x="548" y="817"/>
                    <a:pt x="573" y="809"/>
                    <a:pt x="596" y="799"/>
                  </a:cubicBezTo>
                  <a:cubicBezTo>
                    <a:pt x="544" y="783"/>
                    <a:pt x="494" y="764"/>
                    <a:pt x="447" y="739"/>
                  </a:cubicBezTo>
                  <a:cubicBezTo>
                    <a:pt x="335" y="680"/>
                    <a:pt x="237" y="581"/>
                    <a:pt x="206" y="459"/>
                  </a:cubicBezTo>
                  <a:cubicBezTo>
                    <a:pt x="191" y="398"/>
                    <a:pt x="193" y="334"/>
                    <a:pt x="200" y="271"/>
                  </a:cubicBezTo>
                  <a:cubicBezTo>
                    <a:pt x="211" y="178"/>
                    <a:pt x="236" y="87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5826067" y="-1239776"/>
              <a:ext cx="50760" cy="78037"/>
            </a:xfrm>
            <a:custGeom>
              <a:rect b="b" l="l" r="r" t="t"/>
              <a:pathLst>
                <a:path extrusionOk="0" h="1173" w="763">
                  <a:moveTo>
                    <a:pt x="651" y="0"/>
                  </a:moveTo>
                  <a:cubicBezTo>
                    <a:pt x="222" y="66"/>
                    <a:pt x="0" y="677"/>
                    <a:pt x="268" y="1013"/>
                  </a:cubicBezTo>
                  <a:cubicBezTo>
                    <a:pt x="311" y="1067"/>
                    <a:pt x="366" y="1107"/>
                    <a:pt x="432" y="1133"/>
                  </a:cubicBezTo>
                  <a:cubicBezTo>
                    <a:pt x="473" y="1144"/>
                    <a:pt x="515" y="1157"/>
                    <a:pt x="557" y="1168"/>
                  </a:cubicBezTo>
                  <a:cubicBezTo>
                    <a:pt x="578" y="1171"/>
                    <a:pt x="599" y="1173"/>
                    <a:pt x="620" y="1173"/>
                  </a:cubicBezTo>
                  <a:cubicBezTo>
                    <a:pt x="668" y="1173"/>
                    <a:pt x="715" y="1165"/>
                    <a:pt x="762" y="1153"/>
                  </a:cubicBezTo>
                  <a:cubicBezTo>
                    <a:pt x="612" y="1041"/>
                    <a:pt x="506" y="860"/>
                    <a:pt x="481" y="671"/>
                  </a:cubicBezTo>
                  <a:cubicBezTo>
                    <a:pt x="449" y="437"/>
                    <a:pt x="525" y="202"/>
                    <a:pt x="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5742708" y="-1398311"/>
              <a:ext cx="62469" cy="97197"/>
            </a:xfrm>
            <a:custGeom>
              <a:rect b="b" l="l" r="r" t="t"/>
              <a:pathLst>
                <a:path extrusionOk="0" h="1461" w="939">
                  <a:moveTo>
                    <a:pt x="531" y="0"/>
                  </a:moveTo>
                  <a:lnTo>
                    <a:pt x="531" y="0"/>
                  </a:lnTo>
                  <a:cubicBezTo>
                    <a:pt x="420" y="21"/>
                    <a:pt x="315" y="70"/>
                    <a:pt x="227" y="158"/>
                  </a:cubicBezTo>
                  <a:cubicBezTo>
                    <a:pt x="71" y="313"/>
                    <a:pt x="1" y="543"/>
                    <a:pt x="19" y="762"/>
                  </a:cubicBezTo>
                  <a:cubicBezTo>
                    <a:pt x="44" y="1060"/>
                    <a:pt x="184" y="1326"/>
                    <a:pt x="464" y="1433"/>
                  </a:cubicBezTo>
                  <a:cubicBezTo>
                    <a:pt x="513" y="1452"/>
                    <a:pt x="562" y="1460"/>
                    <a:pt x="610" y="1460"/>
                  </a:cubicBezTo>
                  <a:cubicBezTo>
                    <a:pt x="726" y="1460"/>
                    <a:pt x="837" y="1410"/>
                    <a:pt x="938" y="1333"/>
                  </a:cubicBezTo>
                  <a:cubicBezTo>
                    <a:pt x="667" y="1262"/>
                    <a:pt x="437" y="1029"/>
                    <a:pt x="372" y="752"/>
                  </a:cubicBezTo>
                  <a:cubicBezTo>
                    <a:pt x="313" y="494"/>
                    <a:pt x="382" y="22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5923596" y="-1394585"/>
              <a:ext cx="13572" cy="57014"/>
            </a:xfrm>
            <a:custGeom>
              <a:rect b="b" l="l" r="r" t="t"/>
              <a:pathLst>
                <a:path extrusionOk="0" h="857" w="204">
                  <a:moveTo>
                    <a:pt x="175" y="1"/>
                  </a:moveTo>
                  <a:lnTo>
                    <a:pt x="175" y="1"/>
                  </a:lnTo>
                  <a:cubicBezTo>
                    <a:pt x="128" y="48"/>
                    <a:pt x="89" y="102"/>
                    <a:pt x="66" y="162"/>
                  </a:cubicBezTo>
                  <a:cubicBezTo>
                    <a:pt x="46" y="213"/>
                    <a:pt x="31" y="269"/>
                    <a:pt x="19" y="321"/>
                  </a:cubicBezTo>
                  <a:cubicBezTo>
                    <a:pt x="15" y="336"/>
                    <a:pt x="12" y="350"/>
                    <a:pt x="10" y="366"/>
                  </a:cubicBezTo>
                  <a:cubicBezTo>
                    <a:pt x="5" y="414"/>
                    <a:pt x="1" y="483"/>
                    <a:pt x="5" y="522"/>
                  </a:cubicBezTo>
                  <a:cubicBezTo>
                    <a:pt x="15" y="617"/>
                    <a:pt x="61" y="705"/>
                    <a:pt x="113" y="785"/>
                  </a:cubicBezTo>
                  <a:cubicBezTo>
                    <a:pt x="135" y="809"/>
                    <a:pt x="158" y="832"/>
                    <a:pt x="180" y="856"/>
                  </a:cubicBezTo>
                  <a:cubicBezTo>
                    <a:pt x="181" y="856"/>
                    <a:pt x="182" y="857"/>
                    <a:pt x="182" y="857"/>
                  </a:cubicBezTo>
                  <a:cubicBezTo>
                    <a:pt x="165" y="715"/>
                    <a:pt x="173" y="573"/>
                    <a:pt x="204" y="437"/>
                  </a:cubicBezTo>
                  <a:cubicBezTo>
                    <a:pt x="152" y="298"/>
                    <a:pt x="145" y="145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5563816" y="-1209572"/>
              <a:ext cx="266" cy="333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cubicBezTo>
                    <a:pt x="4" y="1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lnTo>
                    <a:pt x="2" y="2"/>
                  </a:lnTo>
                  <a:cubicBezTo>
                    <a:pt x="3" y="2"/>
                    <a:pt x="3" y="1"/>
                    <a:pt x="4" y="1"/>
                  </a:cubicBezTo>
                  <a:close/>
                  <a:moveTo>
                    <a:pt x="2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2" y="4"/>
                    <a:pt x="2" y="3"/>
                    <a:pt x="2" y="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5560556" y="-1210703"/>
              <a:ext cx="25280" cy="25347"/>
            </a:xfrm>
            <a:custGeom>
              <a:rect b="b" l="l" r="r" t="t"/>
              <a:pathLst>
                <a:path extrusionOk="0" h="381" w="380">
                  <a:moveTo>
                    <a:pt x="77" y="5"/>
                  </a:moveTo>
                  <a:lnTo>
                    <a:pt x="76" y="5"/>
                  </a:lnTo>
                  <a:cubicBezTo>
                    <a:pt x="77" y="5"/>
                    <a:pt x="77" y="5"/>
                    <a:pt x="77" y="5"/>
                  </a:cubicBezTo>
                  <a:close/>
                  <a:moveTo>
                    <a:pt x="125" y="0"/>
                  </a:moveTo>
                  <a:cubicBezTo>
                    <a:pt x="121" y="0"/>
                    <a:pt x="117" y="1"/>
                    <a:pt x="114" y="1"/>
                  </a:cubicBezTo>
                  <a:cubicBezTo>
                    <a:pt x="112" y="1"/>
                    <a:pt x="111" y="1"/>
                    <a:pt x="109" y="1"/>
                  </a:cubicBezTo>
                  <a:cubicBezTo>
                    <a:pt x="103" y="1"/>
                    <a:pt x="96" y="2"/>
                    <a:pt x="90" y="3"/>
                  </a:cubicBezTo>
                  <a:cubicBezTo>
                    <a:pt x="88" y="3"/>
                    <a:pt x="86" y="3"/>
                    <a:pt x="84" y="3"/>
                  </a:cubicBezTo>
                  <a:cubicBezTo>
                    <a:pt x="82" y="3"/>
                    <a:pt x="80" y="3"/>
                    <a:pt x="78" y="4"/>
                  </a:cubicBezTo>
                  <a:cubicBezTo>
                    <a:pt x="78" y="5"/>
                    <a:pt x="77" y="5"/>
                    <a:pt x="77" y="5"/>
                  </a:cubicBezTo>
                  <a:lnTo>
                    <a:pt x="77" y="5"/>
                  </a:lnTo>
                  <a:lnTo>
                    <a:pt x="88" y="4"/>
                  </a:lnTo>
                  <a:lnTo>
                    <a:pt x="88" y="4"/>
                  </a:lnTo>
                  <a:cubicBezTo>
                    <a:pt x="76" y="6"/>
                    <a:pt x="65" y="8"/>
                    <a:pt x="55" y="17"/>
                  </a:cubicBezTo>
                  <a:cubicBezTo>
                    <a:pt x="53" y="18"/>
                    <a:pt x="51" y="20"/>
                    <a:pt x="49" y="22"/>
                  </a:cubicBezTo>
                  <a:cubicBezTo>
                    <a:pt x="30" y="36"/>
                    <a:pt x="16" y="57"/>
                    <a:pt x="10" y="80"/>
                  </a:cubicBezTo>
                  <a:cubicBezTo>
                    <a:pt x="4" y="102"/>
                    <a:pt x="1" y="132"/>
                    <a:pt x="12" y="153"/>
                  </a:cubicBezTo>
                  <a:cubicBezTo>
                    <a:pt x="25" y="177"/>
                    <a:pt x="38" y="202"/>
                    <a:pt x="53" y="224"/>
                  </a:cubicBezTo>
                  <a:cubicBezTo>
                    <a:pt x="65" y="240"/>
                    <a:pt x="79" y="254"/>
                    <a:pt x="93" y="270"/>
                  </a:cubicBezTo>
                  <a:lnTo>
                    <a:pt x="133" y="315"/>
                  </a:lnTo>
                  <a:cubicBezTo>
                    <a:pt x="139" y="322"/>
                    <a:pt x="146" y="331"/>
                    <a:pt x="154" y="338"/>
                  </a:cubicBezTo>
                  <a:cubicBezTo>
                    <a:pt x="170" y="356"/>
                    <a:pt x="188" y="368"/>
                    <a:pt x="213" y="376"/>
                  </a:cubicBezTo>
                  <a:cubicBezTo>
                    <a:pt x="225" y="379"/>
                    <a:pt x="238" y="381"/>
                    <a:pt x="250" y="381"/>
                  </a:cubicBezTo>
                  <a:cubicBezTo>
                    <a:pt x="276" y="381"/>
                    <a:pt x="302" y="373"/>
                    <a:pt x="323" y="358"/>
                  </a:cubicBezTo>
                  <a:cubicBezTo>
                    <a:pt x="351" y="338"/>
                    <a:pt x="366" y="306"/>
                    <a:pt x="372" y="274"/>
                  </a:cubicBezTo>
                  <a:cubicBezTo>
                    <a:pt x="380" y="235"/>
                    <a:pt x="364" y="197"/>
                    <a:pt x="339" y="168"/>
                  </a:cubicBezTo>
                  <a:cubicBezTo>
                    <a:pt x="325" y="154"/>
                    <a:pt x="312" y="139"/>
                    <a:pt x="298" y="124"/>
                  </a:cubicBezTo>
                  <a:cubicBezTo>
                    <a:pt x="277" y="102"/>
                    <a:pt x="258" y="77"/>
                    <a:pt x="235" y="57"/>
                  </a:cubicBezTo>
                  <a:cubicBezTo>
                    <a:pt x="222" y="45"/>
                    <a:pt x="205" y="34"/>
                    <a:pt x="191" y="22"/>
                  </a:cubicBezTo>
                  <a:cubicBezTo>
                    <a:pt x="173" y="6"/>
                    <a:pt x="149" y="0"/>
                    <a:pt x="12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5562751" y="-1209306"/>
              <a:ext cx="1131" cy="1064"/>
            </a:xfrm>
            <a:custGeom>
              <a:rect b="b" l="l" r="r" t="t"/>
              <a:pathLst>
                <a:path extrusionOk="0" h="16" w="17">
                  <a:moveTo>
                    <a:pt x="16" y="1"/>
                  </a:moveTo>
                  <a:cubicBezTo>
                    <a:pt x="11" y="5"/>
                    <a:pt x="5" y="10"/>
                    <a:pt x="0" y="1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5622759" y="-1335842"/>
              <a:ext cx="13106" cy="14170"/>
            </a:xfrm>
            <a:custGeom>
              <a:rect b="b" l="l" r="r" t="t"/>
              <a:pathLst>
                <a:path extrusionOk="0" h="213" w="197">
                  <a:moveTo>
                    <a:pt x="171" y="80"/>
                  </a:moveTo>
                  <a:lnTo>
                    <a:pt x="171" y="80"/>
                  </a:lnTo>
                  <a:cubicBezTo>
                    <a:pt x="171" y="80"/>
                    <a:pt x="172" y="81"/>
                    <a:pt x="172" y="82"/>
                  </a:cubicBezTo>
                  <a:lnTo>
                    <a:pt x="172" y="82"/>
                  </a:lnTo>
                  <a:cubicBezTo>
                    <a:pt x="172" y="81"/>
                    <a:pt x="171" y="81"/>
                    <a:pt x="171" y="80"/>
                  </a:cubicBezTo>
                  <a:close/>
                  <a:moveTo>
                    <a:pt x="86" y="1"/>
                  </a:moveTo>
                  <a:cubicBezTo>
                    <a:pt x="77" y="1"/>
                    <a:pt x="69" y="2"/>
                    <a:pt x="60" y="5"/>
                  </a:cubicBezTo>
                  <a:cubicBezTo>
                    <a:pt x="50" y="9"/>
                    <a:pt x="40" y="17"/>
                    <a:pt x="32" y="26"/>
                  </a:cubicBezTo>
                  <a:cubicBezTo>
                    <a:pt x="30" y="28"/>
                    <a:pt x="28" y="31"/>
                    <a:pt x="25" y="35"/>
                  </a:cubicBezTo>
                  <a:cubicBezTo>
                    <a:pt x="20" y="42"/>
                    <a:pt x="14" y="51"/>
                    <a:pt x="11" y="61"/>
                  </a:cubicBezTo>
                  <a:cubicBezTo>
                    <a:pt x="8" y="71"/>
                    <a:pt x="3" y="81"/>
                    <a:pt x="2" y="91"/>
                  </a:cubicBezTo>
                  <a:cubicBezTo>
                    <a:pt x="2" y="92"/>
                    <a:pt x="2" y="93"/>
                    <a:pt x="2" y="94"/>
                  </a:cubicBezTo>
                  <a:cubicBezTo>
                    <a:pt x="0" y="111"/>
                    <a:pt x="0" y="115"/>
                    <a:pt x="5" y="129"/>
                  </a:cubicBezTo>
                  <a:cubicBezTo>
                    <a:pt x="7" y="141"/>
                    <a:pt x="10" y="152"/>
                    <a:pt x="19" y="161"/>
                  </a:cubicBezTo>
                  <a:cubicBezTo>
                    <a:pt x="19" y="162"/>
                    <a:pt x="20" y="163"/>
                    <a:pt x="21" y="163"/>
                  </a:cubicBezTo>
                  <a:cubicBezTo>
                    <a:pt x="29" y="172"/>
                    <a:pt x="36" y="181"/>
                    <a:pt x="45" y="188"/>
                  </a:cubicBezTo>
                  <a:cubicBezTo>
                    <a:pt x="53" y="194"/>
                    <a:pt x="61" y="198"/>
                    <a:pt x="68" y="202"/>
                  </a:cubicBezTo>
                  <a:cubicBezTo>
                    <a:pt x="70" y="203"/>
                    <a:pt x="73" y="204"/>
                    <a:pt x="75" y="205"/>
                  </a:cubicBezTo>
                  <a:cubicBezTo>
                    <a:pt x="86" y="210"/>
                    <a:pt x="98" y="213"/>
                    <a:pt x="109" y="213"/>
                  </a:cubicBezTo>
                  <a:cubicBezTo>
                    <a:pt x="114" y="213"/>
                    <a:pt x="119" y="212"/>
                    <a:pt x="124" y="211"/>
                  </a:cubicBezTo>
                  <a:cubicBezTo>
                    <a:pt x="133" y="209"/>
                    <a:pt x="143" y="207"/>
                    <a:pt x="151" y="204"/>
                  </a:cubicBezTo>
                  <a:cubicBezTo>
                    <a:pt x="163" y="199"/>
                    <a:pt x="172" y="193"/>
                    <a:pt x="179" y="183"/>
                  </a:cubicBezTo>
                  <a:cubicBezTo>
                    <a:pt x="186" y="176"/>
                    <a:pt x="190" y="167"/>
                    <a:pt x="192" y="159"/>
                  </a:cubicBezTo>
                  <a:cubicBezTo>
                    <a:pt x="195" y="151"/>
                    <a:pt x="196" y="142"/>
                    <a:pt x="194" y="133"/>
                  </a:cubicBezTo>
                  <a:cubicBezTo>
                    <a:pt x="193" y="125"/>
                    <a:pt x="190" y="117"/>
                    <a:pt x="186" y="109"/>
                  </a:cubicBezTo>
                  <a:cubicBezTo>
                    <a:pt x="186" y="110"/>
                    <a:pt x="186" y="110"/>
                    <a:pt x="186" y="111"/>
                  </a:cubicBezTo>
                  <a:cubicBezTo>
                    <a:pt x="185" y="109"/>
                    <a:pt x="185" y="108"/>
                    <a:pt x="185" y="107"/>
                  </a:cubicBezTo>
                  <a:cubicBezTo>
                    <a:pt x="183" y="105"/>
                    <a:pt x="183" y="103"/>
                    <a:pt x="182" y="102"/>
                  </a:cubicBezTo>
                  <a:cubicBezTo>
                    <a:pt x="181" y="102"/>
                    <a:pt x="181" y="100"/>
                    <a:pt x="181" y="100"/>
                  </a:cubicBezTo>
                  <a:cubicBezTo>
                    <a:pt x="179" y="96"/>
                    <a:pt x="177" y="92"/>
                    <a:pt x="174" y="87"/>
                  </a:cubicBezTo>
                  <a:cubicBezTo>
                    <a:pt x="173" y="85"/>
                    <a:pt x="173" y="84"/>
                    <a:pt x="172" y="82"/>
                  </a:cubicBezTo>
                  <a:lnTo>
                    <a:pt x="172" y="82"/>
                  </a:lnTo>
                  <a:cubicBezTo>
                    <a:pt x="172" y="83"/>
                    <a:pt x="172" y="84"/>
                    <a:pt x="172" y="85"/>
                  </a:cubicBezTo>
                  <a:cubicBezTo>
                    <a:pt x="171" y="83"/>
                    <a:pt x="171" y="82"/>
                    <a:pt x="170" y="81"/>
                  </a:cubicBezTo>
                  <a:cubicBezTo>
                    <a:pt x="168" y="76"/>
                    <a:pt x="168" y="71"/>
                    <a:pt x="166" y="67"/>
                  </a:cubicBezTo>
                  <a:cubicBezTo>
                    <a:pt x="165" y="64"/>
                    <a:pt x="163" y="60"/>
                    <a:pt x="159" y="58"/>
                  </a:cubicBezTo>
                  <a:cubicBezTo>
                    <a:pt x="158" y="54"/>
                    <a:pt x="150" y="47"/>
                    <a:pt x="146" y="43"/>
                  </a:cubicBezTo>
                  <a:cubicBezTo>
                    <a:pt x="142" y="32"/>
                    <a:pt x="135" y="23"/>
                    <a:pt x="126" y="16"/>
                  </a:cubicBezTo>
                  <a:cubicBezTo>
                    <a:pt x="116" y="8"/>
                    <a:pt x="106" y="3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5794333" y="-1381746"/>
              <a:ext cx="21621" cy="26012"/>
            </a:xfrm>
            <a:custGeom>
              <a:rect b="b" l="l" r="r" t="t"/>
              <a:pathLst>
                <a:path extrusionOk="0" h="391" w="325">
                  <a:moveTo>
                    <a:pt x="107" y="0"/>
                  </a:moveTo>
                  <a:cubicBezTo>
                    <a:pt x="105" y="0"/>
                    <a:pt x="102" y="0"/>
                    <a:pt x="99" y="0"/>
                  </a:cubicBezTo>
                  <a:cubicBezTo>
                    <a:pt x="84" y="1"/>
                    <a:pt x="70" y="7"/>
                    <a:pt x="58" y="14"/>
                  </a:cubicBezTo>
                  <a:cubicBezTo>
                    <a:pt x="44" y="20"/>
                    <a:pt x="34" y="29"/>
                    <a:pt x="24" y="41"/>
                  </a:cubicBezTo>
                  <a:cubicBezTo>
                    <a:pt x="12" y="57"/>
                    <a:pt x="4" y="75"/>
                    <a:pt x="1" y="94"/>
                  </a:cubicBezTo>
                  <a:cubicBezTo>
                    <a:pt x="1" y="106"/>
                    <a:pt x="0" y="118"/>
                    <a:pt x="0" y="129"/>
                  </a:cubicBezTo>
                  <a:cubicBezTo>
                    <a:pt x="0" y="151"/>
                    <a:pt x="4" y="171"/>
                    <a:pt x="13" y="192"/>
                  </a:cubicBezTo>
                  <a:cubicBezTo>
                    <a:pt x="19" y="206"/>
                    <a:pt x="25" y="221"/>
                    <a:pt x="32" y="237"/>
                  </a:cubicBezTo>
                  <a:cubicBezTo>
                    <a:pt x="42" y="261"/>
                    <a:pt x="51" y="284"/>
                    <a:pt x="67" y="306"/>
                  </a:cubicBezTo>
                  <a:cubicBezTo>
                    <a:pt x="89" y="335"/>
                    <a:pt x="109" y="366"/>
                    <a:pt x="146" y="380"/>
                  </a:cubicBezTo>
                  <a:cubicBezTo>
                    <a:pt x="161" y="387"/>
                    <a:pt x="176" y="391"/>
                    <a:pt x="192" y="391"/>
                  </a:cubicBezTo>
                  <a:cubicBezTo>
                    <a:pt x="198" y="391"/>
                    <a:pt x="203" y="390"/>
                    <a:pt x="208" y="390"/>
                  </a:cubicBezTo>
                  <a:cubicBezTo>
                    <a:pt x="225" y="389"/>
                    <a:pt x="240" y="383"/>
                    <a:pt x="253" y="375"/>
                  </a:cubicBezTo>
                  <a:cubicBezTo>
                    <a:pt x="269" y="368"/>
                    <a:pt x="282" y="358"/>
                    <a:pt x="292" y="345"/>
                  </a:cubicBezTo>
                  <a:cubicBezTo>
                    <a:pt x="306" y="327"/>
                    <a:pt x="314" y="307"/>
                    <a:pt x="318" y="285"/>
                  </a:cubicBezTo>
                  <a:cubicBezTo>
                    <a:pt x="325" y="248"/>
                    <a:pt x="311" y="216"/>
                    <a:pt x="298" y="182"/>
                  </a:cubicBezTo>
                  <a:cubicBezTo>
                    <a:pt x="289" y="157"/>
                    <a:pt x="274" y="135"/>
                    <a:pt x="260" y="113"/>
                  </a:cubicBezTo>
                  <a:cubicBezTo>
                    <a:pt x="250" y="101"/>
                    <a:pt x="241" y="88"/>
                    <a:pt x="233" y="76"/>
                  </a:cubicBezTo>
                  <a:cubicBezTo>
                    <a:pt x="222" y="61"/>
                    <a:pt x="212" y="47"/>
                    <a:pt x="198" y="36"/>
                  </a:cubicBezTo>
                  <a:cubicBezTo>
                    <a:pt x="185" y="26"/>
                    <a:pt x="168" y="18"/>
                    <a:pt x="154" y="9"/>
                  </a:cubicBezTo>
                  <a:cubicBezTo>
                    <a:pt x="139" y="3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5798259" y="-1347683"/>
              <a:ext cx="14636" cy="14902"/>
            </a:xfrm>
            <a:custGeom>
              <a:rect b="b" l="l" r="r" t="t"/>
              <a:pathLst>
                <a:path extrusionOk="0" h="224" w="220">
                  <a:moveTo>
                    <a:pt x="125" y="0"/>
                  </a:moveTo>
                  <a:cubicBezTo>
                    <a:pt x="109" y="0"/>
                    <a:pt x="93" y="4"/>
                    <a:pt x="79" y="12"/>
                  </a:cubicBezTo>
                  <a:lnTo>
                    <a:pt x="79" y="12"/>
                  </a:lnTo>
                  <a:lnTo>
                    <a:pt x="82" y="10"/>
                  </a:lnTo>
                  <a:lnTo>
                    <a:pt x="82" y="10"/>
                  </a:lnTo>
                  <a:cubicBezTo>
                    <a:pt x="81" y="10"/>
                    <a:pt x="79" y="11"/>
                    <a:pt x="78" y="12"/>
                  </a:cubicBezTo>
                  <a:lnTo>
                    <a:pt x="78" y="12"/>
                  </a:lnTo>
                  <a:cubicBezTo>
                    <a:pt x="75" y="14"/>
                    <a:pt x="72" y="15"/>
                    <a:pt x="70" y="17"/>
                  </a:cubicBezTo>
                  <a:lnTo>
                    <a:pt x="76" y="13"/>
                  </a:lnTo>
                  <a:lnTo>
                    <a:pt x="76" y="13"/>
                  </a:lnTo>
                  <a:cubicBezTo>
                    <a:pt x="74" y="14"/>
                    <a:pt x="72" y="16"/>
                    <a:pt x="70" y="17"/>
                  </a:cubicBezTo>
                  <a:cubicBezTo>
                    <a:pt x="69" y="17"/>
                    <a:pt x="67" y="17"/>
                    <a:pt x="66" y="18"/>
                  </a:cubicBezTo>
                  <a:cubicBezTo>
                    <a:pt x="64" y="19"/>
                    <a:pt x="62" y="21"/>
                    <a:pt x="59" y="22"/>
                  </a:cubicBezTo>
                  <a:lnTo>
                    <a:pt x="57" y="23"/>
                  </a:lnTo>
                  <a:cubicBezTo>
                    <a:pt x="46" y="31"/>
                    <a:pt x="37" y="44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lnTo>
                    <a:pt x="30" y="57"/>
                  </a:lnTo>
                  <a:cubicBezTo>
                    <a:pt x="27" y="60"/>
                    <a:pt x="24" y="64"/>
                    <a:pt x="21" y="68"/>
                  </a:cubicBezTo>
                  <a:cubicBezTo>
                    <a:pt x="17" y="75"/>
                    <a:pt x="12" y="83"/>
                    <a:pt x="8" y="90"/>
                  </a:cubicBezTo>
                  <a:cubicBezTo>
                    <a:pt x="6" y="98"/>
                    <a:pt x="4" y="106"/>
                    <a:pt x="1" y="114"/>
                  </a:cubicBezTo>
                  <a:cubicBezTo>
                    <a:pt x="1" y="122"/>
                    <a:pt x="1" y="130"/>
                    <a:pt x="1" y="138"/>
                  </a:cubicBezTo>
                  <a:cubicBezTo>
                    <a:pt x="2" y="151"/>
                    <a:pt x="5" y="162"/>
                    <a:pt x="12" y="173"/>
                  </a:cubicBezTo>
                  <a:cubicBezTo>
                    <a:pt x="15" y="181"/>
                    <a:pt x="21" y="187"/>
                    <a:pt x="27" y="193"/>
                  </a:cubicBezTo>
                  <a:cubicBezTo>
                    <a:pt x="32" y="200"/>
                    <a:pt x="38" y="205"/>
                    <a:pt x="47" y="208"/>
                  </a:cubicBezTo>
                  <a:cubicBezTo>
                    <a:pt x="53" y="214"/>
                    <a:pt x="60" y="217"/>
                    <a:pt x="69" y="219"/>
                  </a:cubicBezTo>
                  <a:cubicBezTo>
                    <a:pt x="77" y="222"/>
                    <a:pt x="85" y="223"/>
                    <a:pt x="93" y="223"/>
                  </a:cubicBezTo>
                  <a:cubicBezTo>
                    <a:pt x="97" y="223"/>
                    <a:pt x="101" y="223"/>
                    <a:pt x="105" y="222"/>
                  </a:cubicBezTo>
                  <a:cubicBezTo>
                    <a:pt x="112" y="222"/>
                    <a:pt x="124" y="219"/>
                    <a:pt x="131" y="217"/>
                  </a:cubicBezTo>
                  <a:cubicBezTo>
                    <a:pt x="132" y="216"/>
                    <a:pt x="133" y="216"/>
                    <a:pt x="134" y="216"/>
                  </a:cubicBezTo>
                  <a:cubicBezTo>
                    <a:pt x="135" y="215"/>
                    <a:pt x="137" y="214"/>
                    <a:pt x="139" y="213"/>
                  </a:cubicBezTo>
                  <a:cubicBezTo>
                    <a:pt x="149" y="207"/>
                    <a:pt x="161" y="202"/>
                    <a:pt x="170" y="195"/>
                  </a:cubicBezTo>
                  <a:cubicBezTo>
                    <a:pt x="172" y="194"/>
                    <a:pt x="174" y="193"/>
                    <a:pt x="176" y="192"/>
                  </a:cubicBezTo>
                  <a:cubicBezTo>
                    <a:pt x="177" y="191"/>
                    <a:pt x="177" y="191"/>
                    <a:pt x="178" y="190"/>
                  </a:cubicBezTo>
                  <a:cubicBezTo>
                    <a:pt x="184" y="183"/>
                    <a:pt x="191" y="177"/>
                    <a:pt x="198" y="171"/>
                  </a:cubicBezTo>
                  <a:cubicBezTo>
                    <a:pt x="207" y="160"/>
                    <a:pt x="213" y="148"/>
                    <a:pt x="215" y="134"/>
                  </a:cubicBezTo>
                  <a:cubicBezTo>
                    <a:pt x="219" y="125"/>
                    <a:pt x="220" y="125"/>
                    <a:pt x="220" y="119"/>
                  </a:cubicBezTo>
                  <a:cubicBezTo>
                    <a:pt x="220" y="110"/>
                    <a:pt x="220" y="101"/>
                    <a:pt x="220" y="92"/>
                  </a:cubicBezTo>
                  <a:cubicBezTo>
                    <a:pt x="220" y="90"/>
                    <a:pt x="220" y="88"/>
                    <a:pt x="220" y="86"/>
                  </a:cubicBezTo>
                  <a:cubicBezTo>
                    <a:pt x="216" y="52"/>
                    <a:pt x="192" y="21"/>
                    <a:pt x="162" y="7"/>
                  </a:cubicBezTo>
                  <a:cubicBezTo>
                    <a:pt x="150" y="3"/>
                    <a:pt x="138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5885277" y="-1217822"/>
              <a:ext cx="14237" cy="19360"/>
            </a:xfrm>
            <a:custGeom>
              <a:rect b="b" l="l" r="r" t="t"/>
              <a:pathLst>
                <a:path extrusionOk="0" h="291" w="214">
                  <a:moveTo>
                    <a:pt x="1" y="137"/>
                  </a:moveTo>
                  <a:cubicBezTo>
                    <a:pt x="1" y="138"/>
                    <a:pt x="1" y="139"/>
                    <a:pt x="1" y="139"/>
                  </a:cubicBezTo>
                  <a:lnTo>
                    <a:pt x="1" y="139"/>
                  </a:lnTo>
                  <a:cubicBezTo>
                    <a:pt x="1" y="139"/>
                    <a:pt x="1" y="138"/>
                    <a:pt x="1" y="137"/>
                  </a:cubicBezTo>
                  <a:close/>
                  <a:moveTo>
                    <a:pt x="89" y="0"/>
                  </a:moveTo>
                  <a:cubicBezTo>
                    <a:pt x="86" y="0"/>
                    <a:pt x="82" y="1"/>
                    <a:pt x="79" y="1"/>
                  </a:cubicBezTo>
                  <a:cubicBezTo>
                    <a:pt x="63" y="2"/>
                    <a:pt x="50" y="7"/>
                    <a:pt x="38" y="16"/>
                  </a:cubicBezTo>
                  <a:cubicBezTo>
                    <a:pt x="25" y="25"/>
                    <a:pt x="16" y="37"/>
                    <a:pt x="9" y="51"/>
                  </a:cubicBezTo>
                  <a:cubicBezTo>
                    <a:pt x="4" y="64"/>
                    <a:pt x="2" y="76"/>
                    <a:pt x="3" y="89"/>
                  </a:cubicBezTo>
                  <a:lnTo>
                    <a:pt x="3" y="89"/>
                  </a:lnTo>
                  <a:cubicBezTo>
                    <a:pt x="3" y="91"/>
                    <a:pt x="3" y="93"/>
                    <a:pt x="2" y="95"/>
                  </a:cubicBezTo>
                  <a:cubicBezTo>
                    <a:pt x="1" y="98"/>
                    <a:pt x="1" y="102"/>
                    <a:pt x="0" y="104"/>
                  </a:cubicBezTo>
                  <a:lnTo>
                    <a:pt x="0" y="131"/>
                  </a:lnTo>
                  <a:cubicBezTo>
                    <a:pt x="0" y="134"/>
                    <a:pt x="1" y="137"/>
                    <a:pt x="2" y="140"/>
                  </a:cubicBezTo>
                  <a:cubicBezTo>
                    <a:pt x="2" y="140"/>
                    <a:pt x="2" y="140"/>
                    <a:pt x="1" y="139"/>
                  </a:cubicBezTo>
                  <a:lnTo>
                    <a:pt x="1" y="139"/>
                  </a:lnTo>
                  <a:cubicBezTo>
                    <a:pt x="3" y="146"/>
                    <a:pt x="4" y="151"/>
                    <a:pt x="4" y="158"/>
                  </a:cubicBezTo>
                  <a:cubicBezTo>
                    <a:pt x="5" y="161"/>
                    <a:pt x="5" y="165"/>
                    <a:pt x="5" y="169"/>
                  </a:cubicBezTo>
                  <a:cubicBezTo>
                    <a:pt x="5" y="170"/>
                    <a:pt x="5" y="171"/>
                    <a:pt x="5" y="172"/>
                  </a:cubicBezTo>
                  <a:lnTo>
                    <a:pt x="12" y="198"/>
                  </a:lnTo>
                  <a:cubicBezTo>
                    <a:pt x="13" y="199"/>
                    <a:pt x="13" y="200"/>
                    <a:pt x="14" y="202"/>
                  </a:cubicBezTo>
                  <a:cubicBezTo>
                    <a:pt x="17" y="207"/>
                    <a:pt x="19" y="214"/>
                    <a:pt x="20" y="219"/>
                  </a:cubicBezTo>
                  <a:cubicBezTo>
                    <a:pt x="21" y="222"/>
                    <a:pt x="22" y="225"/>
                    <a:pt x="23" y="227"/>
                  </a:cubicBezTo>
                  <a:cubicBezTo>
                    <a:pt x="24" y="230"/>
                    <a:pt x="26" y="233"/>
                    <a:pt x="27" y="236"/>
                  </a:cubicBezTo>
                  <a:cubicBezTo>
                    <a:pt x="30" y="242"/>
                    <a:pt x="32" y="247"/>
                    <a:pt x="35" y="253"/>
                  </a:cubicBezTo>
                  <a:cubicBezTo>
                    <a:pt x="37" y="257"/>
                    <a:pt x="40" y="262"/>
                    <a:pt x="42" y="267"/>
                  </a:cubicBezTo>
                  <a:cubicBezTo>
                    <a:pt x="46" y="273"/>
                    <a:pt x="52" y="278"/>
                    <a:pt x="59" y="282"/>
                  </a:cubicBezTo>
                  <a:cubicBezTo>
                    <a:pt x="67" y="287"/>
                    <a:pt x="77" y="291"/>
                    <a:pt x="87" y="291"/>
                  </a:cubicBezTo>
                  <a:cubicBezTo>
                    <a:pt x="90" y="291"/>
                    <a:pt x="93" y="291"/>
                    <a:pt x="95" y="290"/>
                  </a:cubicBezTo>
                  <a:cubicBezTo>
                    <a:pt x="116" y="286"/>
                    <a:pt x="137" y="279"/>
                    <a:pt x="155" y="267"/>
                  </a:cubicBezTo>
                  <a:cubicBezTo>
                    <a:pt x="165" y="260"/>
                    <a:pt x="176" y="248"/>
                    <a:pt x="183" y="238"/>
                  </a:cubicBezTo>
                  <a:cubicBezTo>
                    <a:pt x="197" y="217"/>
                    <a:pt x="208" y="199"/>
                    <a:pt x="211" y="174"/>
                  </a:cubicBezTo>
                  <a:cubicBezTo>
                    <a:pt x="214" y="160"/>
                    <a:pt x="212" y="142"/>
                    <a:pt x="210" y="128"/>
                  </a:cubicBezTo>
                  <a:cubicBezTo>
                    <a:pt x="207" y="104"/>
                    <a:pt x="202" y="81"/>
                    <a:pt x="187" y="61"/>
                  </a:cubicBezTo>
                  <a:cubicBezTo>
                    <a:pt x="172" y="37"/>
                    <a:pt x="146" y="21"/>
                    <a:pt x="120" y="7"/>
                  </a:cubicBezTo>
                  <a:cubicBezTo>
                    <a:pt x="110" y="3"/>
                    <a:pt x="100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5743972" y="-1119627"/>
              <a:ext cx="23817" cy="25746"/>
            </a:xfrm>
            <a:custGeom>
              <a:rect b="b" l="l" r="r" t="t"/>
              <a:pathLst>
                <a:path extrusionOk="0" h="387" w="358">
                  <a:moveTo>
                    <a:pt x="97" y="1"/>
                  </a:moveTo>
                  <a:cubicBezTo>
                    <a:pt x="54" y="1"/>
                    <a:pt x="11" y="29"/>
                    <a:pt x="5" y="73"/>
                  </a:cubicBezTo>
                  <a:cubicBezTo>
                    <a:pt x="0" y="98"/>
                    <a:pt x="5" y="118"/>
                    <a:pt x="15" y="140"/>
                  </a:cubicBezTo>
                  <a:cubicBezTo>
                    <a:pt x="18" y="146"/>
                    <a:pt x="20" y="151"/>
                    <a:pt x="22" y="158"/>
                  </a:cubicBezTo>
                  <a:cubicBezTo>
                    <a:pt x="29" y="172"/>
                    <a:pt x="37" y="184"/>
                    <a:pt x="48" y="195"/>
                  </a:cubicBezTo>
                  <a:cubicBezTo>
                    <a:pt x="66" y="216"/>
                    <a:pt x="82" y="240"/>
                    <a:pt x="97" y="266"/>
                  </a:cubicBezTo>
                  <a:cubicBezTo>
                    <a:pt x="92" y="256"/>
                    <a:pt x="86" y="247"/>
                    <a:pt x="81" y="237"/>
                  </a:cubicBezTo>
                  <a:lnTo>
                    <a:pt x="81" y="237"/>
                  </a:lnTo>
                  <a:cubicBezTo>
                    <a:pt x="90" y="254"/>
                    <a:pt x="100" y="271"/>
                    <a:pt x="108" y="288"/>
                  </a:cubicBezTo>
                  <a:cubicBezTo>
                    <a:pt x="116" y="302"/>
                    <a:pt x="122" y="318"/>
                    <a:pt x="130" y="329"/>
                  </a:cubicBezTo>
                  <a:cubicBezTo>
                    <a:pt x="153" y="361"/>
                    <a:pt x="183" y="377"/>
                    <a:pt x="220" y="385"/>
                  </a:cubicBezTo>
                  <a:cubicBezTo>
                    <a:pt x="226" y="386"/>
                    <a:pt x="231" y="386"/>
                    <a:pt x="237" y="386"/>
                  </a:cubicBezTo>
                  <a:cubicBezTo>
                    <a:pt x="270" y="386"/>
                    <a:pt x="304" y="369"/>
                    <a:pt x="325" y="344"/>
                  </a:cubicBezTo>
                  <a:cubicBezTo>
                    <a:pt x="339" y="326"/>
                    <a:pt x="344" y="314"/>
                    <a:pt x="349" y="295"/>
                  </a:cubicBezTo>
                  <a:cubicBezTo>
                    <a:pt x="357" y="266"/>
                    <a:pt x="355" y="237"/>
                    <a:pt x="345" y="209"/>
                  </a:cubicBezTo>
                  <a:cubicBezTo>
                    <a:pt x="340" y="197"/>
                    <a:pt x="334" y="185"/>
                    <a:pt x="328" y="175"/>
                  </a:cubicBezTo>
                  <a:cubicBezTo>
                    <a:pt x="318" y="154"/>
                    <a:pt x="308" y="135"/>
                    <a:pt x="294" y="118"/>
                  </a:cubicBezTo>
                  <a:cubicBezTo>
                    <a:pt x="279" y="101"/>
                    <a:pt x="263" y="85"/>
                    <a:pt x="247" y="70"/>
                  </a:cubicBezTo>
                  <a:cubicBezTo>
                    <a:pt x="239" y="61"/>
                    <a:pt x="230" y="53"/>
                    <a:pt x="220" y="46"/>
                  </a:cubicBezTo>
                  <a:cubicBezTo>
                    <a:pt x="216" y="42"/>
                    <a:pt x="211" y="37"/>
                    <a:pt x="206" y="34"/>
                  </a:cubicBezTo>
                  <a:cubicBezTo>
                    <a:pt x="185" y="20"/>
                    <a:pt x="167" y="10"/>
                    <a:pt x="143" y="5"/>
                  </a:cubicBezTo>
                  <a:cubicBezTo>
                    <a:pt x="128" y="3"/>
                    <a:pt x="114" y="1"/>
                    <a:pt x="99" y="1"/>
                  </a:cubicBezTo>
                  <a:cubicBezTo>
                    <a:pt x="98" y="1"/>
                    <a:pt x="97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5582643" y="-974929"/>
              <a:ext cx="14703" cy="16965"/>
            </a:xfrm>
            <a:custGeom>
              <a:rect b="b" l="l" r="r" t="t"/>
              <a:pathLst>
                <a:path extrusionOk="0" h="255" w="221">
                  <a:moveTo>
                    <a:pt x="89" y="1"/>
                  </a:moveTo>
                  <a:cubicBezTo>
                    <a:pt x="77" y="2"/>
                    <a:pt x="65" y="6"/>
                    <a:pt x="54" y="13"/>
                  </a:cubicBezTo>
                  <a:cubicBezTo>
                    <a:pt x="45" y="16"/>
                    <a:pt x="39" y="22"/>
                    <a:pt x="33" y="28"/>
                  </a:cubicBezTo>
                  <a:cubicBezTo>
                    <a:pt x="26" y="33"/>
                    <a:pt x="20" y="40"/>
                    <a:pt x="17" y="49"/>
                  </a:cubicBezTo>
                  <a:cubicBezTo>
                    <a:pt x="11" y="55"/>
                    <a:pt x="8" y="63"/>
                    <a:pt x="7" y="72"/>
                  </a:cubicBezTo>
                  <a:cubicBezTo>
                    <a:pt x="2" y="84"/>
                    <a:pt x="0" y="96"/>
                    <a:pt x="3" y="109"/>
                  </a:cubicBezTo>
                  <a:cubicBezTo>
                    <a:pt x="5" y="117"/>
                    <a:pt x="5" y="123"/>
                    <a:pt x="5" y="130"/>
                  </a:cubicBezTo>
                  <a:cubicBezTo>
                    <a:pt x="5" y="131"/>
                    <a:pt x="5" y="134"/>
                    <a:pt x="5" y="135"/>
                  </a:cubicBezTo>
                  <a:cubicBezTo>
                    <a:pt x="6" y="144"/>
                    <a:pt x="8" y="152"/>
                    <a:pt x="11" y="161"/>
                  </a:cubicBezTo>
                  <a:cubicBezTo>
                    <a:pt x="12" y="163"/>
                    <a:pt x="13" y="165"/>
                    <a:pt x="13" y="167"/>
                  </a:cubicBezTo>
                  <a:cubicBezTo>
                    <a:pt x="14" y="169"/>
                    <a:pt x="15" y="171"/>
                    <a:pt x="15" y="173"/>
                  </a:cubicBezTo>
                  <a:cubicBezTo>
                    <a:pt x="16" y="178"/>
                    <a:pt x="17" y="183"/>
                    <a:pt x="18" y="186"/>
                  </a:cubicBezTo>
                  <a:cubicBezTo>
                    <a:pt x="22" y="199"/>
                    <a:pt x="30" y="210"/>
                    <a:pt x="40" y="219"/>
                  </a:cubicBezTo>
                  <a:cubicBezTo>
                    <a:pt x="43" y="224"/>
                    <a:pt x="47" y="228"/>
                    <a:pt x="51" y="230"/>
                  </a:cubicBezTo>
                  <a:cubicBezTo>
                    <a:pt x="53" y="232"/>
                    <a:pt x="55" y="233"/>
                    <a:pt x="57" y="234"/>
                  </a:cubicBezTo>
                  <a:cubicBezTo>
                    <a:pt x="64" y="239"/>
                    <a:pt x="72" y="243"/>
                    <a:pt x="78" y="248"/>
                  </a:cubicBezTo>
                  <a:cubicBezTo>
                    <a:pt x="88" y="252"/>
                    <a:pt x="97" y="254"/>
                    <a:pt x="107" y="254"/>
                  </a:cubicBezTo>
                  <a:cubicBezTo>
                    <a:pt x="109" y="254"/>
                    <a:pt x="111" y="254"/>
                    <a:pt x="114" y="254"/>
                  </a:cubicBezTo>
                  <a:cubicBezTo>
                    <a:pt x="115" y="254"/>
                    <a:pt x="118" y="254"/>
                    <a:pt x="120" y="254"/>
                  </a:cubicBezTo>
                  <a:cubicBezTo>
                    <a:pt x="125" y="254"/>
                    <a:pt x="131" y="253"/>
                    <a:pt x="137" y="252"/>
                  </a:cubicBezTo>
                  <a:cubicBezTo>
                    <a:pt x="148" y="250"/>
                    <a:pt x="160" y="246"/>
                    <a:pt x="169" y="237"/>
                  </a:cubicBezTo>
                  <a:cubicBezTo>
                    <a:pt x="171" y="236"/>
                    <a:pt x="172" y="236"/>
                    <a:pt x="174" y="235"/>
                  </a:cubicBezTo>
                  <a:cubicBezTo>
                    <a:pt x="174" y="234"/>
                    <a:pt x="175" y="234"/>
                    <a:pt x="176" y="233"/>
                  </a:cubicBezTo>
                  <a:cubicBezTo>
                    <a:pt x="183" y="227"/>
                    <a:pt x="190" y="220"/>
                    <a:pt x="196" y="214"/>
                  </a:cubicBezTo>
                  <a:cubicBezTo>
                    <a:pt x="201" y="206"/>
                    <a:pt x="207" y="197"/>
                    <a:pt x="211" y="190"/>
                  </a:cubicBezTo>
                  <a:cubicBezTo>
                    <a:pt x="213" y="186"/>
                    <a:pt x="218" y="171"/>
                    <a:pt x="218" y="163"/>
                  </a:cubicBezTo>
                  <a:cubicBezTo>
                    <a:pt x="219" y="148"/>
                    <a:pt x="220" y="133"/>
                    <a:pt x="218" y="119"/>
                  </a:cubicBezTo>
                  <a:cubicBezTo>
                    <a:pt x="218" y="117"/>
                    <a:pt x="218" y="116"/>
                    <a:pt x="218" y="115"/>
                  </a:cubicBezTo>
                  <a:cubicBezTo>
                    <a:pt x="218" y="114"/>
                    <a:pt x="218" y="113"/>
                    <a:pt x="218" y="112"/>
                  </a:cubicBezTo>
                  <a:cubicBezTo>
                    <a:pt x="217" y="107"/>
                    <a:pt x="216" y="102"/>
                    <a:pt x="214" y="98"/>
                  </a:cubicBezTo>
                  <a:cubicBezTo>
                    <a:pt x="213" y="89"/>
                    <a:pt x="210" y="80"/>
                    <a:pt x="205" y="72"/>
                  </a:cubicBezTo>
                  <a:cubicBezTo>
                    <a:pt x="200" y="64"/>
                    <a:pt x="198" y="59"/>
                    <a:pt x="193" y="54"/>
                  </a:cubicBezTo>
                  <a:cubicBezTo>
                    <a:pt x="185" y="45"/>
                    <a:pt x="177" y="36"/>
                    <a:pt x="169" y="28"/>
                  </a:cubicBezTo>
                  <a:cubicBezTo>
                    <a:pt x="167" y="26"/>
                    <a:pt x="164" y="24"/>
                    <a:pt x="162" y="23"/>
                  </a:cubicBezTo>
                  <a:cubicBezTo>
                    <a:pt x="154" y="17"/>
                    <a:pt x="147" y="13"/>
                    <a:pt x="140" y="9"/>
                  </a:cubicBezTo>
                  <a:cubicBezTo>
                    <a:pt x="131" y="6"/>
                    <a:pt x="123" y="4"/>
                    <a:pt x="115" y="2"/>
                  </a:cubicBezTo>
                  <a:cubicBezTo>
                    <a:pt x="106" y="2"/>
                    <a:pt x="98" y="2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5705719" y="-826307"/>
              <a:ext cx="11908" cy="13172"/>
            </a:xfrm>
            <a:custGeom>
              <a:rect b="b" l="l" r="r" t="t"/>
              <a:pathLst>
                <a:path extrusionOk="0" h="198" w="179">
                  <a:moveTo>
                    <a:pt x="73" y="1"/>
                  </a:moveTo>
                  <a:cubicBezTo>
                    <a:pt x="71" y="1"/>
                    <a:pt x="69" y="1"/>
                    <a:pt x="67" y="1"/>
                  </a:cubicBezTo>
                  <a:cubicBezTo>
                    <a:pt x="57" y="2"/>
                    <a:pt x="49" y="5"/>
                    <a:pt x="42" y="10"/>
                  </a:cubicBezTo>
                  <a:cubicBezTo>
                    <a:pt x="32" y="14"/>
                    <a:pt x="26" y="19"/>
                    <a:pt x="20" y="27"/>
                  </a:cubicBezTo>
                  <a:cubicBezTo>
                    <a:pt x="12" y="37"/>
                    <a:pt x="7" y="48"/>
                    <a:pt x="5" y="61"/>
                  </a:cubicBezTo>
                  <a:cubicBezTo>
                    <a:pt x="5" y="64"/>
                    <a:pt x="4" y="68"/>
                    <a:pt x="3" y="71"/>
                  </a:cubicBezTo>
                  <a:cubicBezTo>
                    <a:pt x="3" y="72"/>
                    <a:pt x="3" y="74"/>
                    <a:pt x="2" y="75"/>
                  </a:cubicBezTo>
                  <a:cubicBezTo>
                    <a:pt x="2" y="77"/>
                    <a:pt x="2" y="78"/>
                    <a:pt x="2" y="79"/>
                  </a:cubicBezTo>
                  <a:lnTo>
                    <a:pt x="1" y="100"/>
                  </a:lnTo>
                  <a:cubicBezTo>
                    <a:pt x="2" y="107"/>
                    <a:pt x="3" y="114"/>
                    <a:pt x="6" y="122"/>
                  </a:cubicBezTo>
                  <a:cubicBezTo>
                    <a:pt x="9" y="129"/>
                    <a:pt x="13" y="136"/>
                    <a:pt x="17" y="145"/>
                  </a:cubicBezTo>
                  <a:cubicBezTo>
                    <a:pt x="20" y="155"/>
                    <a:pt x="26" y="163"/>
                    <a:pt x="34" y="171"/>
                  </a:cubicBezTo>
                  <a:cubicBezTo>
                    <a:pt x="42" y="180"/>
                    <a:pt x="50" y="186"/>
                    <a:pt x="62" y="191"/>
                  </a:cubicBezTo>
                  <a:cubicBezTo>
                    <a:pt x="69" y="195"/>
                    <a:pt x="78" y="197"/>
                    <a:pt x="87" y="197"/>
                  </a:cubicBezTo>
                  <a:cubicBezTo>
                    <a:pt x="89" y="197"/>
                    <a:pt x="91" y="197"/>
                    <a:pt x="93" y="197"/>
                  </a:cubicBezTo>
                  <a:cubicBezTo>
                    <a:pt x="95" y="197"/>
                    <a:pt x="98" y="197"/>
                    <a:pt x="100" y="197"/>
                  </a:cubicBezTo>
                  <a:cubicBezTo>
                    <a:pt x="108" y="197"/>
                    <a:pt x="116" y="196"/>
                    <a:pt x="124" y="192"/>
                  </a:cubicBezTo>
                  <a:cubicBezTo>
                    <a:pt x="131" y="188"/>
                    <a:pt x="137" y="185"/>
                    <a:pt x="143" y="182"/>
                  </a:cubicBezTo>
                  <a:cubicBezTo>
                    <a:pt x="155" y="173"/>
                    <a:pt x="164" y="161"/>
                    <a:pt x="170" y="148"/>
                  </a:cubicBezTo>
                  <a:cubicBezTo>
                    <a:pt x="173" y="140"/>
                    <a:pt x="175" y="133"/>
                    <a:pt x="177" y="127"/>
                  </a:cubicBezTo>
                  <a:cubicBezTo>
                    <a:pt x="179" y="112"/>
                    <a:pt x="178" y="98"/>
                    <a:pt x="173" y="85"/>
                  </a:cubicBezTo>
                  <a:cubicBezTo>
                    <a:pt x="167" y="73"/>
                    <a:pt x="162" y="63"/>
                    <a:pt x="157" y="52"/>
                  </a:cubicBezTo>
                  <a:cubicBezTo>
                    <a:pt x="153" y="42"/>
                    <a:pt x="145" y="34"/>
                    <a:pt x="136" y="27"/>
                  </a:cubicBezTo>
                  <a:cubicBezTo>
                    <a:pt x="131" y="21"/>
                    <a:pt x="124" y="18"/>
                    <a:pt x="116" y="15"/>
                  </a:cubicBezTo>
                  <a:cubicBezTo>
                    <a:pt x="116" y="15"/>
                    <a:pt x="115" y="14"/>
                    <a:pt x="115" y="14"/>
                  </a:cubicBezTo>
                  <a:cubicBezTo>
                    <a:pt x="113" y="13"/>
                    <a:pt x="112" y="13"/>
                    <a:pt x="111" y="12"/>
                  </a:cubicBezTo>
                  <a:cubicBezTo>
                    <a:pt x="108" y="10"/>
                    <a:pt x="104" y="8"/>
                    <a:pt x="102" y="6"/>
                  </a:cubicBezTo>
                  <a:cubicBezTo>
                    <a:pt x="93" y="3"/>
                    <a:pt x="8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5811631" y="-928427"/>
              <a:ext cx="18495" cy="22686"/>
            </a:xfrm>
            <a:custGeom>
              <a:rect b="b" l="l" r="r" t="t"/>
              <a:pathLst>
                <a:path extrusionOk="0" h="341" w="278">
                  <a:moveTo>
                    <a:pt x="106" y="1"/>
                  </a:moveTo>
                  <a:cubicBezTo>
                    <a:pt x="98" y="1"/>
                    <a:pt x="89" y="2"/>
                    <a:pt x="81" y="5"/>
                  </a:cubicBezTo>
                  <a:cubicBezTo>
                    <a:pt x="68" y="7"/>
                    <a:pt x="56" y="12"/>
                    <a:pt x="46" y="21"/>
                  </a:cubicBezTo>
                  <a:cubicBezTo>
                    <a:pt x="25" y="36"/>
                    <a:pt x="6" y="60"/>
                    <a:pt x="5" y="88"/>
                  </a:cubicBezTo>
                  <a:cubicBezTo>
                    <a:pt x="4" y="101"/>
                    <a:pt x="1" y="116"/>
                    <a:pt x="3" y="131"/>
                  </a:cubicBezTo>
                  <a:cubicBezTo>
                    <a:pt x="5" y="148"/>
                    <a:pt x="11" y="162"/>
                    <a:pt x="16" y="179"/>
                  </a:cubicBezTo>
                  <a:cubicBezTo>
                    <a:pt x="20" y="185"/>
                    <a:pt x="21" y="192"/>
                    <a:pt x="24" y="199"/>
                  </a:cubicBezTo>
                  <a:cubicBezTo>
                    <a:pt x="28" y="210"/>
                    <a:pt x="35" y="222"/>
                    <a:pt x="43" y="232"/>
                  </a:cubicBezTo>
                  <a:cubicBezTo>
                    <a:pt x="49" y="247"/>
                    <a:pt x="54" y="261"/>
                    <a:pt x="64" y="274"/>
                  </a:cubicBezTo>
                  <a:cubicBezTo>
                    <a:pt x="67" y="278"/>
                    <a:pt x="70" y="283"/>
                    <a:pt x="73" y="288"/>
                  </a:cubicBezTo>
                  <a:cubicBezTo>
                    <a:pt x="83" y="304"/>
                    <a:pt x="101" y="317"/>
                    <a:pt x="119" y="326"/>
                  </a:cubicBezTo>
                  <a:cubicBezTo>
                    <a:pt x="133" y="335"/>
                    <a:pt x="147" y="341"/>
                    <a:pt x="164" y="341"/>
                  </a:cubicBezTo>
                  <a:cubicBezTo>
                    <a:pt x="165" y="341"/>
                    <a:pt x="166" y="341"/>
                    <a:pt x="168" y="341"/>
                  </a:cubicBezTo>
                  <a:cubicBezTo>
                    <a:pt x="193" y="341"/>
                    <a:pt x="219" y="331"/>
                    <a:pt x="234" y="310"/>
                  </a:cubicBezTo>
                  <a:cubicBezTo>
                    <a:pt x="234" y="308"/>
                    <a:pt x="235" y="307"/>
                    <a:pt x="235" y="306"/>
                  </a:cubicBezTo>
                  <a:cubicBezTo>
                    <a:pt x="239" y="303"/>
                    <a:pt x="245" y="302"/>
                    <a:pt x="248" y="298"/>
                  </a:cubicBezTo>
                  <a:cubicBezTo>
                    <a:pt x="259" y="283"/>
                    <a:pt x="268" y="266"/>
                    <a:pt x="270" y="247"/>
                  </a:cubicBezTo>
                  <a:cubicBezTo>
                    <a:pt x="272" y="240"/>
                    <a:pt x="273" y="235"/>
                    <a:pt x="274" y="229"/>
                  </a:cubicBezTo>
                  <a:cubicBezTo>
                    <a:pt x="275" y="226"/>
                    <a:pt x="275" y="223"/>
                    <a:pt x="276" y="220"/>
                  </a:cubicBezTo>
                  <a:cubicBezTo>
                    <a:pt x="277" y="210"/>
                    <a:pt x="277" y="196"/>
                    <a:pt x="276" y="187"/>
                  </a:cubicBezTo>
                  <a:lnTo>
                    <a:pt x="275" y="182"/>
                  </a:lnTo>
                  <a:cubicBezTo>
                    <a:pt x="272" y="160"/>
                    <a:pt x="266" y="138"/>
                    <a:pt x="258" y="116"/>
                  </a:cubicBezTo>
                  <a:cubicBezTo>
                    <a:pt x="248" y="83"/>
                    <a:pt x="225" y="60"/>
                    <a:pt x="201" y="37"/>
                  </a:cubicBezTo>
                  <a:cubicBezTo>
                    <a:pt x="179" y="16"/>
                    <a:pt x="149" y="4"/>
                    <a:pt x="119" y="2"/>
                  </a:cubicBezTo>
                  <a:cubicBezTo>
                    <a:pt x="115" y="1"/>
                    <a:pt x="11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5881418" y="-783396"/>
              <a:ext cx="20490" cy="21688"/>
            </a:xfrm>
            <a:custGeom>
              <a:rect b="b" l="l" r="r" t="t"/>
              <a:pathLst>
                <a:path extrusionOk="0" h="326" w="308">
                  <a:moveTo>
                    <a:pt x="100" y="1"/>
                  </a:moveTo>
                  <a:lnTo>
                    <a:pt x="72" y="7"/>
                  </a:lnTo>
                  <a:lnTo>
                    <a:pt x="47" y="21"/>
                  </a:lnTo>
                  <a:cubicBezTo>
                    <a:pt x="34" y="29"/>
                    <a:pt x="23" y="41"/>
                    <a:pt x="17" y="54"/>
                  </a:cubicBezTo>
                  <a:cubicBezTo>
                    <a:pt x="11" y="63"/>
                    <a:pt x="7" y="71"/>
                    <a:pt x="6" y="81"/>
                  </a:cubicBezTo>
                  <a:cubicBezTo>
                    <a:pt x="2" y="90"/>
                    <a:pt x="0" y="100"/>
                    <a:pt x="2" y="110"/>
                  </a:cubicBezTo>
                  <a:cubicBezTo>
                    <a:pt x="1" y="132"/>
                    <a:pt x="7" y="151"/>
                    <a:pt x="18" y="170"/>
                  </a:cubicBezTo>
                  <a:lnTo>
                    <a:pt x="18" y="170"/>
                  </a:lnTo>
                  <a:cubicBezTo>
                    <a:pt x="19" y="171"/>
                    <a:pt x="19" y="172"/>
                    <a:pt x="19" y="173"/>
                  </a:cubicBezTo>
                  <a:cubicBezTo>
                    <a:pt x="20" y="174"/>
                    <a:pt x="20" y="176"/>
                    <a:pt x="21" y="177"/>
                  </a:cubicBezTo>
                  <a:cubicBezTo>
                    <a:pt x="23" y="179"/>
                    <a:pt x="24" y="181"/>
                    <a:pt x="26" y="183"/>
                  </a:cubicBezTo>
                  <a:lnTo>
                    <a:pt x="26" y="183"/>
                  </a:lnTo>
                  <a:cubicBezTo>
                    <a:pt x="32" y="197"/>
                    <a:pt x="39" y="210"/>
                    <a:pt x="50" y="220"/>
                  </a:cubicBezTo>
                  <a:cubicBezTo>
                    <a:pt x="51" y="220"/>
                    <a:pt x="51" y="221"/>
                    <a:pt x="52" y="221"/>
                  </a:cubicBezTo>
                  <a:cubicBezTo>
                    <a:pt x="59" y="229"/>
                    <a:pt x="66" y="238"/>
                    <a:pt x="73" y="247"/>
                  </a:cubicBezTo>
                  <a:cubicBezTo>
                    <a:pt x="76" y="252"/>
                    <a:pt x="79" y="257"/>
                    <a:pt x="82" y="263"/>
                  </a:cubicBezTo>
                  <a:cubicBezTo>
                    <a:pt x="90" y="274"/>
                    <a:pt x="103" y="284"/>
                    <a:pt x="115" y="295"/>
                  </a:cubicBezTo>
                  <a:cubicBezTo>
                    <a:pt x="116" y="297"/>
                    <a:pt x="118" y="299"/>
                    <a:pt x="120" y="301"/>
                  </a:cubicBezTo>
                  <a:cubicBezTo>
                    <a:pt x="132" y="312"/>
                    <a:pt x="146" y="318"/>
                    <a:pt x="161" y="321"/>
                  </a:cubicBezTo>
                  <a:cubicBezTo>
                    <a:pt x="172" y="324"/>
                    <a:pt x="184" y="326"/>
                    <a:pt x="195" y="326"/>
                  </a:cubicBezTo>
                  <a:cubicBezTo>
                    <a:pt x="208" y="326"/>
                    <a:pt x="221" y="324"/>
                    <a:pt x="233" y="319"/>
                  </a:cubicBezTo>
                  <a:cubicBezTo>
                    <a:pt x="252" y="311"/>
                    <a:pt x="268" y="299"/>
                    <a:pt x="282" y="283"/>
                  </a:cubicBezTo>
                  <a:cubicBezTo>
                    <a:pt x="302" y="260"/>
                    <a:pt x="307" y="229"/>
                    <a:pt x="306" y="199"/>
                  </a:cubicBezTo>
                  <a:cubicBezTo>
                    <a:pt x="306" y="193"/>
                    <a:pt x="306" y="188"/>
                    <a:pt x="305" y="182"/>
                  </a:cubicBezTo>
                  <a:cubicBezTo>
                    <a:pt x="305" y="181"/>
                    <a:pt x="305" y="179"/>
                    <a:pt x="305" y="177"/>
                  </a:cubicBezTo>
                  <a:cubicBezTo>
                    <a:pt x="302" y="166"/>
                    <a:pt x="300" y="157"/>
                    <a:pt x="298" y="146"/>
                  </a:cubicBezTo>
                  <a:cubicBezTo>
                    <a:pt x="292" y="135"/>
                    <a:pt x="285" y="123"/>
                    <a:pt x="280" y="113"/>
                  </a:cubicBezTo>
                  <a:cubicBezTo>
                    <a:pt x="274" y="102"/>
                    <a:pt x="267" y="92"/>
                    <a:pt x="259" y="81"/>
                  </a:cubicBezTo>
                  <a:cubicBezTo>
                    <a:pt x="240" y="56"/>
                    <a:pt x="217" y="31"/>
                    <a:pt x="188" y="19"/>
                  </a:cubicBezTo>
                  <a:cubicBezTo>
                    <a:pt x="169" y="11"/>
                    <a:pt x="148" y="6"/>
                    <a:pt x="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5893326" y="-756253"/>
              <a:ext cx="14037" cy="13838"/>
            </a:xfrm>
            <a:custGeom>
              <a:rect b="b" l="l" r="r" t="t"/>
              <a:pathLst>
                <a:path extrusionOk="0" h="208" w="211">
                  <a:moveTo>
                    <a:pt x="105" y="0"/>
                  </a:moveTo>
                  <a:cubicBezTo>
                    <a:pt x="101" y="0"/>
                    <a:pt x="97" y="0"/>
                    <a:pt x="93" y="1"/>
                  </a:cubicBezTo>
                  <a:cubicBezTo>
                    <a:pt x="79" y="2"/>
                    <a:pt x="66" y="6"/>
                    <a:pt x="55" y="14"/>
                  </a:cubicBezTo>
                  <a:cubicBezTo>
                    <a:pt x="51" y="16"/>
                    <a:pt x="46" y="18"/>
                    <a:pt x="43" y="20"/>
                  </a:cubicBezTo>
                  <a:lnTo>
                    <a:pt x="42" y="21"/>
                  </a:lnTo>
                  <a:lnTo>
                    <a:pt x="41" y="22"/>
                  </a:lnTo>
                  <a:cubicBezTo>
                    <a:pt x="29" y="29"/>
                    <a:pt x="15" y="45"/>
                    <a:pt x="10" y="60"/>
                  </a:cubicBezTo>
                  <a:lnTo>
                    <a:pt x="9" y="62"/>
                  </a:lnTo>
                  <a:cubicBezTo>
                    <a:pt x="9" y="62"/>
                    <a:pt x="9" y="63"/>
                    <a:pt x="9" y="63"/>
                  </a:cubicBezTo>
                  <a:cubicBezTo>
                    <a:pt x="6" y="71"/>
                    <a:pt x="4" y="80"/>
                    <a:pt x="1" y="89"/>
                  </a:cubicBezTo>
                  <a:cubicBezTo>
                    <a:pt x="1" y="97"/>
                    <a:pt x="1" y="107"/>
                    <a:pt x="0" y="115"/>
                  </a:cubicBezTo>
                  <a:cubicBezTo>
                    <a:pt x="3" y="123"/>
                    <a:pt x="5" y="132"/>
                    <a:pt x="7" y="141"/>
                  </a:cubicBezTo>
                  <a:cubicBezTo>
                    <a:pt x="11" y="150"/>
                    <a:pt x="15" y="157"/>
                    <a:pt x="20" y="165"/>
                  </a:cubicBezTo>
                  <a:cubicBezTo>
                    <a:pt x="32" y="181"/>
                    <a:pt x="45" y="193"/>
                    <a:pt x="63" y="200"/>
                  </a:cubicBezTo>
                  <a:cubicBezTo>
                    <a:pt x="76" y="205"/>
                    <a:pt x="89" y="208"/>
                    <a:pt x="103" y="208"/>
                  </a:cubicBezTo>
                  <a:cubicBezTo>
                    <a:pt x="107" y="208"/>
                    <a:pt x="111" y="208"/>
                    <a:pt x="116" y="207"/>
                  </a:cubicBezTo>
                  <a:lnTo>
                    <a:pt x="120" y="207"/>
                  </a:lnTo>
                  <a:cubicBezTo>
                    <a:pt x="133" y="206"/>
                    <a:pt x="145" y="202"/>
                    <a:pt x="155" y="195"/>
                  </a:cubicBezTo>
                  <a:cubicBezTo>
                    <a:pt x="168" y="189"/>
                    <a:pt x="178" y="181"/>
                    <a:pt x="187" y="171"/>
                  </a:cubicBezTo>
                  <a:cubicBezTo>
                    <a:pt x="192" y="163"/>
                    <a:pt x="196" y="155"/>
                    <a:pt x="201" y="148"/>
                  </a:cubicBezTo>
                  <a:cubicBezTo>
                    <a:pt x="208" y="131"/>
                    <a:pt x="211" y="114"/>
                    <a:pt x="209" y="97"/>
                  </a:cubicBezTo>
                  <a:cubicBezTo>
                    <a:pt x="209" y="95"/>
                    <a:pt x="208" y="94"/>
                    <a:pt x="208" y="93"/>
                  </a:cubicBezTo>
                  <a:cubicBezTo>
                    <a:pt x="206" y="75"/>
                    <a:pt x="199" y="59"/>
                    <a:pt x="189" y="44"/>
                  </a:cubicBezTo>
                  <a:cubicBezTo>
                    <a:pt x="177" y="28"/>
                    <a:pt x="164" y="17"/>
                    <a:pt x="146" y="9"/>
                  </a:cubicBezTo>
                  <a:cubicBezTo>
                    <a:pt x="142" y="7"/>
                    <a:pt x="137" y="6"/>
                    <a:pt x="132" y="5"/>
                  </a:cubicBezTo>
                  <a:cubicBezTo>
                    <a:pt x="124" y="2"/>
                    <a:pt x="11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6067362" y="-845999"/>
              <a:ext cx="17031" cy="19825"/>
            </a:xfrm>
            <a:custGeom>
              <a:rect b="b" l="l" r="r" t="t"/>
              <a:pathLst>
                <a:path extrusionOk="0" h="298" w="256">
                  <a:moveTo>
                    <a:pt x="98" y="1"/>
                  </a:moveTo>
                  <a:cubicBezTo>
                    <a:pt x="90" y="3"/>
                    <a:pt x="81" y="5"/>
                    <a:pt x="71" y="7"/>
                  </a:cubicBezTo>
                  <a:cubicBezTo>
                    <a:pt x="63" y="11"/>
                    <a:pt x="54" y="17"/>
                    <a:pt x="47" y="21"/>
                  </a:cubicBezTo>
                  <a:cubicBezTo>
                    <a:pt x="34" y="29"/>
                    <a:pt x="24" y="40"/>
                    <a:pt x="18" y="53"/>
                  </a:cubicBezTo>
                  <a:cubicBezTo>
                    <a:pt x="11" y="61"/>
                    <a:pt x="8" y="70"/>
                    <a:pt x="6" y="79"/>
                  </a:cubicBezTo>
                  <a:cubicBezTo>
                    <a:pt x="3" y="88"/>
                    <a:pt x="1" y="97"/>
                    <a:pt x="2" y="107"/>
                  </a:cubicBezTo>
                  <a:cubicBezTo>
                    <a:pt x="2" y="110"/>
                    <a:pt x="3" y="114"/>
                    <a:pt x="4" y="117"/>
                  </a:cubicBezTo>
                  <a:cubicBezTo>
                    <a:pt x="2" y="128"/>
                    <a:pt x="1" y="137"/>
                    <a:pt x="2" y="155"/>
                  </a:cubicBezTo>
                  <a:cubicBezTo>
                    <a:pt x="2" y="156"/>
                    <a:pt x="2" y="158"/>
                    <a:pt x="2" y="159"/>
                  </a:cubicBezTo>
                  <a:cubicBezTo>
                    <a:pt x="2" y="166"/>
                    <a:pt x="3" y="173"/>
                    <a:pt x="4" y="179"/>
                  </a:cubicBezTo>
                  <a:cubicBezTo>
                    <a:pt x="6" y="191"/>
                    <a:pt x="9" y="204"/>
                    <a:pt x="12" y="217"/>
                  </a:cubicBezTo>
                  <a:cubicBezTo>
                    <a:pt x="21" y="237"/>
                    <a:pt x="33" y="255"/>
                    <a:pt x="51" y="270"/>
                  </a:cubicBezTo>
                  <a:cubicBezTo>
                    <a:pt x="61" y="276"/>
                    <a:pt x="70" y="281"/>
                    <a:pt x="81" y="288"/>
                  </a:cubicBezTo>
                  <a:cubicBezTo>
                    <a:pt x="96" y="294"/>
                    <a:pt x="115" y="298"/>
                    <a:pt x="133" y="298"/>
                  </a:cubicBezTo>
                  <a:cubicBezTo>
                    <a:pt x="136" y="298"/>
                    <a:pt x="140" y="298"/>
                    <a:pt x="143" y="297"/>
                  </a:cubicBezTo>
                  <a:cubicBezTo>
                    <a:pt x="155" y="295"/>
                    <a:pt x="165" y="293"/>
                    <a:pt x="175" y="290"/>
                  </a:cubicBezTo>
                  <a:cubicBezTo>
                    <a:pt x="184" y="286"/>
                    <a:pt x="194" y="281"/>
                    <a:pt x="202" y="275"/>
                  </a:cubicBezTo>
                  <a:cubicBezTo>
                    <a:pt x="213" y="267"/>
                    <a:pt x="219" y="261"/>
                    <a:pt x="224" y="254"/>
                  </a:cubicBezTo>
                  <a:cubicBezTo>
                    <a:pt x="224" y="253"/>
                    <a:pt x="225" y="252"/>
                    <a:pt x="225" y="251"/>
                  </a:cubicBezTo>
                  <a:cubicBezTo>
                    <a:pt x="232" y="244"/>
                    <a:pt x="237" y="235"/>
                    <a:pt x="244" y="222"/>
                  </a:cubicBezTo>
                  <a:cubicBezTo>
                    <a:pt x="247" y="211"/>
                    <a:pt x="250" y="201"/>
                    <a:pt x="253" y="190"/>
                  </a:cubicBezTo>
                  <a:cubicBezTo>
                    <a:pt x="255" y="175"/>
                    <a:pt x="254" y="161"/>
                    <a:pt x="250" y="147"/>
                  </a:cubicBezTo>
                  <a:lnTo>
                    <a:pt x="250" y="147"/>
                  </a:lnTo>
                  <a:cubicBezTo>
                    <a:pt x="250" y="146"/>
                    <a:pt x="250" y="144"/>
                    <a:pt x="250" y="143"/>
                  </a:cubicBezTo>
                  <a:lnTo>
                    <a:pt x="250" y="142"/>
                  </a:lnTo>
                  <a:cubicBezTo>
                    <a:pt x="249" y="138"/>
                    <a:pt x="248" y="135"/>
                    <a:pt x="248" y="131"/>
                  </a:cubicBezTo>
                  <a:cubicBezTo>
                    <a:pt x="247" y="129"/>
                    <a:pt x="247" y="128"/>
                    <a:pt x="247" y="126"/>
                  </a:cubicBezTo>
                  <a:cubicBezTo>
                    <a:pt x="245" y="105"/>
                    <a:pt x="236" y="85"/>
                    <a:pt x="224" y="67"/>
                  </a:cubicBezTo>
                  <a:lnTo>
                    <a:pt x="223" y="65"/>
                  </a:lnTo>
                  <a:cubicBezTo>
                    <a:pt x="222" y="63"/>
                    <a:pt x="221" y="61"/>
                    <a:pt x="219" y="59"/>
                  </a:cubicBezTo>
                  <a:cubicBezTo>
                    <a:pt x="205" y="38"/>
                    <a:pt x="186" y="22"/>
                    <a:pt x="164" y="11"/>
                  </a:cubicBezTo>
                  <a:cubicBezTo>
                    <a:pt x="153" y="6"/>
                    <a:pt x="139" y="2"/>
                    <a:pt x="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5990457" y="-1034205"/>
              <a:ext cx="25680" cy="23085"/>
            </a:xfrm>
            <a:custGeom>
              <a:rect b="b" l="l" r="r" t="t"/>
              <a:pathLst>
                <a:path extrusionOk="0" h="347" w="386">
                  <a:moveTo>
                    <a:pt x="97" y="0"/>
                  </a:moveTo>
                  <a:cubicBezTo>
                    <a:pt x="86" y="0"/>
                    <a:pt x="76" y="2"/>
                    <a:pt x="66" y="6"/>
                  </a:cubicBezTo>
                  <a:cubicBezTo>
                    <a:pt x="42" y="17"/>
                    <a:pt x="22" y="33"/>
                    <a:pt x="12" y="59"/>
                  </a:cubicBezTo>
                  <a:cubicBezTo>
                    <a:pt x="8" y="70"/>
                    <a:pt x="4" y="83"/>
                    <a:pt x="3" y="95"/>
                  </a:cubicBezTo>
                  <a:cubicBezTo>
                    <a:pt x="0" y="133"/>
                    <a:pt x="10" y="155"/>
                    <a:pt x="28" y="185"/>
                  </a:cubicBezTo>
                  <a:cubicBezTo>
                    <a:pt x="38" y="204"/>
                    <a:pt x="47" y="214"/>
                    <a:pt x="64" y="231"/>
                  </a:cubicBezTo>
                  <a:cubicBezTo>
                    <a:pt x="72" y="240"/>
                    <a:pt x="80" y="247"/>
                    <a:pt x="88" y="255"/>
                  </a:cubicBezTo>
                  <a:cubicBezTo>
                    <a:pt x="96" y="264"/>
                    <a:pt x="104" y="271"/>
                    <a:pt x="112" y="279"/>
                  </a:cubicBezTo>
                  <a:cubicBezTo>
                    <a:pt x="121" y="287"/>
                    <a:pt x="130" y="293"/>
                    <a:pt x="140" y="299"/>
                  </a:cubicBezTo>
                  <a:cubicBezTo>
                    <a:pt x="156" y="311"/>
                    <a:pt x="174" y="325"/>
                    <a:pt x="194" y="334"/>
                  </a:cubicBezTo>
                  <a:cubicBezTo>
                    <a:pt x="212" y="342"/>
                    <a:pt x="231" y="346"/>
                    <a:pt x="250" y="346"/>
                  </a:cubicBezTo>
                  <a:cubicBezTo>
                    <a:pt x="259" y="346"/>
                    <a:pt x="268" y="345"/>
                    <a:pt x="278" y="343"/>
                  </a:cubicBezTo>
                  <a:cubicBezTo>
                    <a:pt x="308" y="338"/>
                    <a:pt x="339" y="326"/>
                    <a:pt x="357" y="300"/>
                  </a:cubicBezTo>
                  <a:cubicBezTo>
                    <a:pt x="375" y="275"/>
                    <a:pt x="386" y="246"/>
                    <a:pt x="382" y="213"/>
                  </a:cubicBezTo>
                  <a:cubicBezTo>
                    <a:pt x="380" y="193"/>
                    <a:pt x="375" y="173"/>
                    <a:pt x="365" y="153"/>
                  </a:cubicBezTo>
                  <a:cubicBezTo>
                    <a:pt x="353" y="132"/>
                    <a:pt x="336" y="115"/>
                    <a:pt x="318" y="100"/>
                  </a:cubicBezTo>
                  <a:cubicBezTo>
                    <a:pt x="296" y="83"/>
                    <a:pt x="274" y="67"/>
                    <a:pt x="249" y="53"/>
                  </a:cubicBezTo>
                  <a:cubicBezTo>
                    <a:pt x="234" y="45"/>
                    <a:pt x="218" y="37"/>
                    <a:pt x="202" y="28"/>
                  </a:cubicBezTo>
                  <a:cubicBezTo>
                    <a:pt x="183" y="17"/>
                    <a:pt x="160" y="13"/>
                    <a:pt x="137" y="7"/>
                  </a:cubicBezTo>
                  <a:lnTo>
                    <a:pt x="137" y="7"/>
                  </a:lnTo>
                  <a:cubicBezTo>
                    <a:pt x="137" y="7"/>
                    <a:pt x="138" y="7"/>
                    <a:pt x="138" y="7"/>
                  </a:cubicBezTo>
                  <a:lnTo>
                    <a:pt x="133" y="6"/>
                  </a:lnTo>
                  <a:lnTo>
                    <a:pt x="133" y="6"/>
                  </a:lnTo>
                  <a:cubicBezTo>
                    <a:pt x="135" y="7"/>
                    <a:pt x="136" y="7"/>
                    <a:pt x="137" y="7"/>
                  </a:cubicBezTo>
                  <a:lnTo>
                    <a:pt x="137" y="7"/>
                  </a:lnTo>
                  <a:cubicBezTo>
                    <a:pt x="136" y="7"/>
                    <a:pt x="134" y="7"/>
                    <a:pt x="133" y="6"/>
                  </a:cubicBezTo>
                  <a:lnTo>
                    <a:pt x="133" y="6"/>
                  </a:lnTo>
                  <a:cubicBezTo>
                    <a:pt x="133" y="6"/>
                    <a:pt x="133" y="6"/>
                    <a:pt x="133" y="6"/>
                  </a:cubicBezTo>
                  <a:cubicBezTo>
                    <a:pt x="131" y="6"/>
                    <a:pt x="128" y="5"/>
                    <a:pt x="125" y="4"/>
                  </a:cubicBezTo>
                  <a:lnTo>
                    <a:pt x="125" y="4"/>
                  </a:lnTo>
                  <a:cubicBezTo>
                    <a:pt x="117" y="2"/>
                    <a:pt x="107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6153782" y="-859437"/>
              <a:ext cx="44573" cy="42445"/>
            </a:xfrm>
            <a:custGeom>
              <a:rect b="b" l="l" r="r" t="t"/>
              <a:pathLst>
                <a:path extrusionOk="0" h="638" w="670">
                  <a:moveTo>
                    <a:pt x="442" y="0"/>
                  </a:moveTo>
                  <a:cubicBezTo>
                    <a:pt x="415" y="0"/>
                    <a:pt x="388" y="5"/>
                    <a:pt x="362" y="14"/>
                  </a:cubicBezTo>
                  <a:cubicBezTo>
                    <a:pt x="347" y="19"/>
                    <a:pt x="334" y="24"/>
                    <a:pt x="320" y="31"/>
                  </a:cubicBezTo>
                  <a:cubicBezTo>
                    <a:pt x="292" y="46"/>
                    <a:pt x="263" y="60"/>
                    <a:pt x="237" y="78"/>
                  </a:cubicBezTo>
                  <a:cubicBezTo>
                    <a:pt x="212" y="96"/>
                    <a:pt x="190" y="119"/>
                    <a:pt x="168" y="140"/>
                  </a:cubicBezTo>
                  <a:cubicBezTo>
                    <a:pt x="164" y="144"/>
                    <a:pt x="159" y="150"/>
                    <a:pt x="155" y="155"/>
                  </a:cubicBezTo>
                  <a:cubicBezTo>
                    <a:pt x="147" y="161"/>
                    <a:pt x="142" y="169"/>
                    <a:pt x="139" y="179"/>
                  </a:cubicBezTo>
                  <a:cubicBezTo>
                    <a:pt x="138" y="181"/>
                    <a:pt x="136" y="183"/>
                    <a:pt x="135" y="185"/>
                  </a:cubicBezTo>
                  <a:cubicBezTo>
                    <a:pt x="103" y="204"/>
                    <a:pt x="78" y="230"/>
                    <a:pt x="53" y="256"/>
                  </a:cubicBezTo>
                  <a:cubicBezTo>
                    <a:pt x="43" y="274"/>
                    <a:pt x="31" y="292"/>
                    <a:pt x="21" y="310"/>
                  </a:cubicBezTo>
                  <a:cubicBezTo>
                    <a:pt x="7" y="338"/>
                    <a:pt x="2" y="368"/>
                    <a:pt x="4" y="399"/>
                  </a:cubicBezTo>
                  <a:cubicBezTo>
                    <a:pt x="1" y="419"/>
                    <a:pt x="3" y="438"/>
                    <a:pt x="10" y="458"/>
                  </a:cubicBezTo>
                  <a:cubicBezTo>
                    <a:pt x="14" y="489"/>
                    <a:pt x="27" y="516"/>
                    <a:pt x="46" y="541"/>
                  </a:cubicBezTo>
                  <a:cubicBezTo>
                    <a:pt x="72" y="573"/>
                    <a:pt x="105" y="601"/>
                    <a:pt x="143" y="618"/>
                  </a:cubicBezTo>
                  <a:cubicBezTo>
                    <a:pt x="169" y="630"/>
                    <a:pt x="194" y="637"/>
                    <a:pt x="221" y="637"/>
                  </a:cubicBezTo>
                  <a:cubicBezTo>
                    <a:pt x="224" y="637"/>
                    <a:pt x="228" y="637"/>
                    <a:pt x="232" y="636"/>
                  </a:cubicBezTo>
                  <a:cubicBezTo>
                    <a:pt x="239" y="637"/>
                    <a:pt x="245" y="637"/>
                    <a:pt x="251" y="637"/>
                  </a:cubicBezTo>
                  <a:cubicBezTo>
                    <a:pt x="275" y="637"/>
                    <a:pt x="298" y="633"/>
                    <a:pt x="321" y="623"/>
                  </a:cubicBezTo>
                  <a:cubicBezTo>
                    <a:pt x="363" y="611"/>
                    <a:pt x="401" y="589"/>
                    <a:pt x="439" y="567"/>
                  </a:cubicBezTo>
                  <a:cubicBezTo>
                    <a:pt x="471" y="550"/>
                    <a:pt x="496" y="527"/>
                    <a:pt x="522" y="502"/>
                  </a:cubicBezTo>
                  <a:cubicBezTo>
                    <a:pt x="547" y="478"/>
                    <a:pt x="571" y="455"/>
                    <a:pt x="590" y="426"/>
                  </a:cubicBezTo>
                  <a:cubicBezTo>
                    <a:pt x="604" y="404"/>
                    <a:pt x="617" y="382"/>
                    <a:pt x="630" y="360"/>
                  </a:cubicBezTo>
                  <a:cubicBezTo>
                    <a:pt x="637" y="346"/>
                    <a:pt x="640" y="333"/>
                    <a:pt x="644" y="317"/>
                  </a:cubicBezTo>
                  <a:cubicBezTo>
                    <a:pt x="651" y="296"/>
                    <a:pt x="657" y="275"/>
                    <a:pt x="660" y="252"/>
                  </a:cubicBezTo>
                  <a:cubicBezTo>
                    <a:pt x="670" y="175"/>
                    <a:pt x="641" y="97"/>
                    <a:pt x="580" y="48"/>
                  </a:cubicBezTo>
                  <a:cubicBezTo>
                    <a:pt x="539" y="16"/>
                    <a:pt x="491" y="0"/>
                    <a:pt x="442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6072884" y="-737492"/>
              <a:ext cx="32798" cy="31002"/>
            </a:xfrm>
            <a:custGeom>
              <a:rect b="b" l="l" r="r" t="t"/>
              <a:pathLst>
                <a:path extrusionOk="0" h="466" w="493">
                  <a:moveTo>
                    <a:pt x="239" y="0"/>
                  </a:moveTo>
                  <a:cubicBezTo>
                    <a:pt x="231" y="0"/>
                    <a:pt x="221" y="1"/>
                    <a:pt x="209" y="3"/>
                  </a:cubicBezTo>
                  <a:cubicBezTo>
                    <a:pt x="169" y="7"/>
                    <a:pt x="134" y="22"/>
                    <a:pt x="101" y="45"/>
                  </a:cubicBezTo>
                  <a:cubicBezTo>
                    <a:pt x="99" y="46"/>
                    <a:pt x="68" y="74"/>
                    <a:pt x="54" y="90"/>
                  </a:cubicBezTo>
                  <a:cubicBezTo>
                    <a:pt x="33" y="114"/>
                    <a:pt x="21" y="140"/>
                    <a:pt x="14" y="170"/>
                  </a:cubicBezTo>
                  <a:cubicBezTo>
                    <a:pt x="4" y="198"/>
                    <a:pt x="1" y="227"/>
                    <a:pt x="5" y="257"/>
                  </a:cubicBezTo>
                  <a:cubicBezTo>
                    <a:pt x="9" y="276"/>
                    <a:pt x="14" y="295"/>
                    <a:pt x="18" y="314"/>
                  </a:cubicBezTo>
                  <a:cubicBezTo>
                    <a:pt x="33" y="351"/>
                    <a:pt x="57" y="384"/>
                    <a:pt x="89" y="410"/>
                  </a:cubicBezTo>
                  <a:cubicBezTo>
                    <a:pt x="124" y="437"/>
                    <a:pt x="162" y="456"/>
                    <a:pt x="207" y="463"/>
                  </a:cubicBezTo>
                  <a:cubicBezTo>
                    <a:pt x="217" y="465"/>
                    <a:pt x="228" y="465"/>
                    <a:pt x="240" y="465"/>
                  </a:cubicBezTo>
                  <a:cubicBezTo>
                    <a:pt x="272" y="465"/>
                    <a:pt x="308" y="460"/>
                    <a:pt x="333" y="449"/>
                  </a:cubicBezTo>
                  <a:cubicBezTo>
                    <a:pt x="372" y="434"/>
                    <a:pt x="405" y="411"/>
                    <a:pt x="431" y="378"/>
                  </a:cubicBezTo>
                  <a:cubicBezTo>
                    <a:pt x="456" y="346"/>
                    <a:pt x="473" y="309"/>
                    <a:pt x="479" y="267"/>
                  </a:cubicBezTo>
                  <a:cubicBezTo>
                    <a:pt x="493" y="166"/>
                    <a:pt x="446" y="84"/>
                    <a:pt x="341" y="23"/>
                  </a:cubicBezTo>
                  <a:cubicBezTo>
                    <a:pt x="333" y="18"/>
                    <a:pt x="299" y="8"/>
                    <a:pt x="278" y="5"/>
                  </a:cubicBezTo>
                  <a:lnTo>
                    <a:pt x="273" y="5"/>
                  </a:lnTo>
                  <a:cubicBezTo>
                    <a:pt x="261" y="2"/>
                    <a:pt x="252" y="0"/>
                    <a:pt x="239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5715099" y="-1233456"/>
              <a:ext cx="55817" cy="45904"/>
            </a:xfrm>
            <a:custGeom>
              <a:rect b="b" l="l" r="r" t="t"/>
              <a:pathLst>
                <a:path extrusionOk="0" h="690" w="839">
                  <a:moveTo>
                    <a:pt x="622" y="1"/>
                  </a:moveTo>
                  <a:cubicBezTo>
                    <a:pt x="593" y="1"/>
                    <a:pt x="563" y="7"/>
                    <a:pt x="532" y="18"/>
                  </a:cubicBezTo>
                  <a:cubicBezTo>
                    <a:pt x="509" y="27"/>
                    <a:pt x="487" y="35"/>
                    <a:pt x="465" y="43"/>
                  </a:cubicBezTo>
                  <a:cubicBezTo>
                    <a:pt x="405" y="67"/>
                    <a:pt x="346" y="92"/>
                    <a:pt x="292" y="127"/>
                  </a:cubicBezTo>
                  <a:cubicBezTo>
                    <a:pt x="251" y="153"/>
                    <a:pt x="213" y="182"/>
                    <a:pt x="174" y="210"/>
                  </a:cubicBezTo>
                  <a:cubicBezTo>
                    <a:pt x="155" y="225"/>
                    <a:pt x="135" y="239"/>
                    <a:pt x="117" y="255"/>
                  </a:cubicBezTo>
                  <a:cubicBezTo>
                    <a:pt x="82" y="285"/>
                    <a:pt x="50" y="316"/>
                    <a:pt x="32" y="361"/>
                  </a:cubicBezTo>
                  <a:cubicBezTo>
                    <a:pt x="20" y="387"/>
                    <a:pt x="16" y="414"/>
                    <a:pt x="11" y="442"/>
                  </a:cubicBezTo>
                  <a:cubicBezTo>
                    <a:pt x="0" y="509"/>
                    <a:pt x="24" y="573"/>
                    <a:pt x="69" y="621"/>
                  </a:cubicBezTo>
                  <a:cubicBezTo>
                    <a:pt x="119" y="675"/>
                    <a:pt x="177" y="689"/>
                    <a:pt x="248" y="689"/>
                  </a:cubicBezTo>
                  <a:cubicBezTo>
                    <a:pt x="305" y="688"/>
                    <a:pt x="358" y="668"/>
                    <a:pt x="403" y="634"/>
                  </a:cubicBezTo>
                  <a:cubicBezTo>
                    <a:pt x="422" y="619"/>
                    <a:pt x="440" y="602"/>
                    <a:pt x="459" y="588"/>
                  </a:cubicBezTo>
                  <a:cubicBezTo>
                    <a:pt x="494" y="561"/>
                    <a:pt x="530" y="533"/>
                    <a:pt x="566" y="508"/>
                  </a:cubicBezTo>
                  <a:cubicBezTo>
                    <a:pt x="603" y="482"/>
                    <a:pt x="634" y="450"/>
                    <a:pt x="668" y="420"/>
                  </a:cubicBezTo>
                  <a:cubicBezTo>
                    <a:pt x="687" y="405"/>
                    <a:pt x="704" y="390"/>
                    <a:pt x="723" y="374"/>
                  </a:cubicBezTo>
                  <a:cubicBezTo>
                    <a:pt x="743" y="360"/>
                    <a:pt x="763" y="345"/>
                    <a:pt x="779" y="325"/>
                  </a:cubicBezTo>
                  <a:cubicBezTo>
                    <a:pt x="806" y="292"/>
                    <a:pt x="815" y="257"/>
                    <a:pt x="823" y="216"/>
                  </a:cubicBezTo>
                  <a:cubicBezTo>
                    <a:pt x="838" y="138"/>
                    <a:pt x="786" y="50"/>
                    <a:pt x="714" y="19"/>
                  </a:cubicBezTo>
                  <a:cubicBezTo>
                    <a:pt x="682" y="7"/>
                    <a:pt x="652" y="1"/>
                    <a:pt x="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5954598" y="-774282"/>
              <a:ext cx="35991" cy="31334"/>
            </a:xfrm>
            <a:custGeom>
              <a:rect b="b" l="l" r="r" t="t"/>
              <a:pathLst>
                <a:path extrusionOk="0" h="471" w="541">
                  <a:moveTo>
                    <a:pt x="173" y="0"/>
                  </a:moveTo>
                  <a:cubicBezTo>
                    <a:pt x="152" y="0"/>
                    <a:pt x="132" y="4"/>
                    <a:pt x="111" y="11"/>
                  </a:cubicBezTo>
                  <a:cubicBezTo>
                    <a:pt x="89" y="19"/>
                    <a:pt x="72" y="31"/>
                    <a:pt x="56" y="48"/>
                  </a:cubicBezTo>
                  <a:cubicBezTo>
                    <a:pt x="38" y="63"/>
                    <a:pt x="25" y="81"/>
                    <a:pt x="16" y="102"/>
                  </a:cubicBezTo>
                  <a:cubicBezTo>
                    <a:pt x="5" y="131"/>
                    <a:pt x="0" y="159"/>
                    <a:pt x="4" y="189"/>
                  </a:cubicBezTo>
                  <a:cubicBezTo>
                    <a:pt x="8" y="219"/>
                    <a:pt x="14" y="247"/>
                    <a:pt x="22" y="275"/>
                  </a:cubicBezTo>
                  <a:cubicBezTo>
                    <a:pt x="26" y="283"/>
                    <a:pt x="28" y="290"/>
                    <a:pt x="31" y="296"/>
                  </a:cubicBezTo>
                  <a:cubicBezTo>
                    <a:pt x="40" y="324"/>
                    <a:pt x="56" y="347"/>
                    <a:pt x="78" y="366"/>
                  </a:cubicBezTo>
                  <a:cubicBezTo>
                    <a:pt x="84" y="375"/>
                    <a:pt x="93" y="383"/>
                    <a:pt x="100" y="390"/>
                  </a:cubicBezTo>
                  <a:cubicBezTo>
                    <a:pt x="104" y="393"/>
                    <a:pt x="108" y="396"/>
                    <a:pt x="111" y="399"/>
                  </a:cubicBezTo>
                  <a:cubicBezTo>
                    <a:pt x="141" y="416"/>
                    <a:pt x="172" y="437"/>
                    <a:pt x="205" y="451"/>
                  </a:cubicBezTo>
                  <a:cubicBezTo>
                    <a:pt x="233" y="462"/>
                    <a:pt x="265" y="470"/>
                    <a:pt x="296" y="470"/>
                  </a:cubicBezTo>
                  <a:cubicBezTo>
                    <a:pt x="305" y="470"/>
                    <a:pt x="314" y="469"/>
                    <a:pt x="323" y="468"/>
                  </a:cubicBezTo>
                  <a:cubicBezTo>
                    <a:pt x="344" y="465"/>
                    <a:pt x="369" y="457"/>
                    <a:pt x="385" y="453"/>
                  </a:cubicBezTo>
                  <a:cubicBezTo>
                    <a:pt x="410" y="447"/>
                    <a:pt x="432" y="437"/>
                    <a:pt x="452" y="421"/>
                  </a:cubicBezTo>
                  <a:cubicBezTo>
                    <a:pt x="492" y="386"/>
                    <a:pt x="529" y="339"/>
                    <a:pt x="535" y="284"/>
                  </a:cubicBezTo>
                  <a:cubicBezTo>
                    <a:pt x="541" y="231"/>
                    <a:pt x="531" y="175"/>
                    <a:pt x="499" y="132"/>
                  </a:cubicBezTo>
                  <a:cubicBezTo>
                    <a:pt x="480" y="109"/>
                    <a:pt x="459" y="90"/>
                    <a:pt x="435" y="72"/>
                  </a:cubicBezTo>
                  <a:cubicBezTo>
                    <a:pt x="402" y="49"/>
                    <a:pt x="367" y="33"/>
                    <a:pt x="328" y="26"/>
                  </a:cubicBezTo>
                  <a:lnTo>
                    <a:pt x="327" y="26"/>
                  </a:lnTo>
                  <a:cubicBezTo>
                    <a:pt x="325" y="25"/>
                    <a:pt x="323" y="24"/>
                    <a:pt x="321" y="24"/>
                  </a:cubicBezTo>
                  <a:cubicBezTo>
                    <a:pt x="291" y="12"/>
                    <a:pt x="268" y="8"/>
                    <a:pt x="243" y="7"/>
                  </a:cubicBezTo>
                  <a:cubicBezTo>
                    <a:pt x="229" y="7"/>
                    <a:pt x="213" y="6"/>
                    <a:pt x="198" y="2"/>
                  </a:cubicBezTo>
                  <a:cubicBezTo>
                    <a:pt x="190" y="1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5734392" y="-994355"/>
              <a:ext cx="37522" cy="47567"/>
            </a:xfrm>
            <a:custGeom>
              <a:rect b="b" l="l" r="r" t="t"/>
              <a:pathLst>
                <a:path extrusionOk="0" h="715" w="564">
                  <a:moveTo>
                    <a:pt x="407" y="1"/>
                  </a:moveTo>
                  <a:cubicBezTo>
                    <a:pt x="341" y="1"/>
                    <a:pt x="263" y="35"/>
                    <a:pt x="216" y="67"/>
                  </a:cubicBezTo>
                  <a:cubicBezTo>
                    <a:pt x="186" y="85"/>
                    <a:pt x="156" y="122"/>
                    <a:pt x="131" y="150"/>
                  </a:cubicBezTo>
                  <a:cubicBezTo>
                    <a:pt x="113" y="170"/>
                    <a:pt x="97" y="191"/>
                    <a:pt x="82" y="214"/>
                  </a:cubicBezTo>
                  <a:cubicBezTo>
                    <a:pt x="67" y="236"/>
                    <a:pt x="49" y="259"/>
                    <a:pt x="39" y="283"/>
                  </a:cubicBezTo>
                  <a:cubicBezTo>
                    <a:pt x="27" y="308"/>
                    <a:pt x="22" y="338"/>
                    <a:pt x="16" y="365"/>
                  </a:cubicBezTo>
                  <a:cubicBezTo>
                    <a:pt x="11" y="389"/>
                    <a:pt x="7" y="414"/>
                    <a:pt x="5" y="439"/>
                  </a:cubicBezTo>
                  <a:cubicBezTo>
                    <a:pt x="4" y="451"/>
                    <a:pt x="3" y="463"/>
                    <a:pt x="2" y="475"/>
                  </a:cubicBezTo>
                  <a:cubicBezTo>
                    <a:pt x="0" y="531"/>
                    <a:pt x="8" y="570"/>
                    <a:pt x="36" y="617"/>
                  </a:cubicBezTo>
                  <a:cubicBezTo>
                    <a:pt x="46" y="634"/>
                    <a:pt x="58" y="650"/>
                    <a:pt x="69" y="664"/>
                  </a:cubicBezTo>
                  <a:cubicBezTo>
                    <a:pt x="92" y="694"/>
                    <a:pt x="133" y="715"/>
                    <a:pt x="172" y="715"/>
                  </a:cubicBezTo>
                  <a:cubicBezTo>
                    <a:pt x="195" y="715"/>
                    <a:pt x="217" y="708"/>
                    <a:pt x="236" y="691"/>
                  </a:cubicBezTo>
                  <a:cubicBezTo>
                    <a:pt x="261" y="668"/>
                    <a:pt x="292" y="651"/>
                    <a:pt x="314" y="624"/>
                  </a:cubicBezTo>
                  <a:cubicBezTo>
                    <a:pt x="336" y="596"/>
                    <a:pt x="352" y="563"/>
                    <a:pt x="368" y="531"/>
                  </a:cubicBezTo>
                  <a:cubicBezTo>
                    <a:pt x="390" y="498"/>
                    <a:pt x="413" y="465"/>
                    <a:pt x="428" y="428"/>
                  </a:cubicBezTo>
                  <a:cubicBezTo>
                    <a:pt x="440" y="401"/>
                    <a:pt x="453" y="375"/>
                    <a:pt x="467" y="350"/>
                  </a:cubicBezTo>
                  <a:cubicBezTo>
                    <a:pt x="479" y="332"/>
                    <a:pt x="492" y="315"/>
                    <a:pt x="500" y="296"/>
                  </a:cubicBezTo>
                  <a:cubicBezTo>
                    <a:pt x="508" y="279"/>
                    <a:pt x="512" y="260"/>
                    <a:pt x="519" y="243"/>
                  </a:cubicBezTo>
                  <a:cubicBezTo>
                    <a:pt x="528" y="224"/>
                    <a:pt x="537" y="206"/>
                    <a:pt x="543" y="185"/>
                  </a:cubicBezTo>
                  <a:cubicBezTo>
                    <a:pt x="563" y="114"/>
                    <a:pt x="531" y="47"/>
                    <a:pt x="466" y="13"/>
                  </a:cubicBezTo>
                  <a:cubicBezTo>
                    <a:pt x="448" y="4"/>
                    <a:pt x="428" y="1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5893792" y="-1428781"/>
              <a:ext cx="2994" cy="798"/>
            </a:xfrm>
            <a:custGeom>
              <a:rect b="b" l="l" r="r" t="t"/>
              <a:pathLst>
                <a:path extrusionOk="0" h="12" w="45">
                  <a:moveTo>
                    <a:pt x="45" y="1"/>
                  </a:moveTo>
                  <a:lnTo>
                    <a:pt x="45" y="1"/>
                  </a:lnTo>
                  <a:cubicBezTo>
                    <a:pt x="43" y="1"/>
                    <a:pt x="42" y="1"/>
                    <a:pt x="41" y="2"/>
                  </a:cubicBezTo>
                  <a:lnTo>
                    <a:pt x="41" y="2"/>
                  </a:lnTo>
                  <a:cubicBezTo>
                    <a:pt x="42" y="1"/>
                    <a:pt x="43" y="1"/>
                    <a:pt x="45" y="1"/>
                  </a:cubicBezTo>
                  <a:close/>
                  <a:moveTo>
                    <a:pt x="41" y="2"/>
                  </a:moveTo>
                  <a:cubicBezTo>
                    <a:pt x="29" y="4"/>
                    <a:pt x="17" y="7"/>
                    <a:pt x="4" y="10"/>
                  </a:cubicBezTo>
                  <a:lnTo>
                    <a:pt x="4" y="10"/>
                  </a:lnTo>
                  <a:cubicBezTo>
                    <a:pt x="8" y="10"/>
                    <a:pt x="12" y="10"/>
                    <a:pt x="15" y="9"/>
                  </a:cubicBezTo>
                  <a:cubicBezTo>
                    <a:pt x="24" y="6"/>
                    <a:pt x="32" y="4"/>
                    <a:pt x="41" y="2"/>
                  </a:cubicBezTo>
                  <a:close/>
                  <a:moveTo>
                    <a:pt x="4" y="10"/>
                  </a:moveTo>
                  <a:cubicBezTo>
                    <a:pt x="3" y="11"/>
                    <a:pt x="2" y="11"/>
                    <a:pt x="1" y="11"/>
                  </a:cubicBezTo>
                  <a:cubicBezTo>
                    <a:pt x="2" y="11"/>
                    <a:pt x="3" y="11"/>
                    <a:pt x="4" y="1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5893592" y="-1428049"/>
              <a:ext cx="266" cy="6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5879089" y="-1464839"/>
              <a:ext cx="41247" cy="37122"/>
            </a:xfrm>
            <a:custGeom>
              <a:rect b="b" l="l" r="r" t="t"/>
              <a:pathLst>
                <a:path extrusionOk="0" h="558" w="620">
                  <a:moveTo>
                    <a:pt x="578" y="256"/>
                  </a:moveTo>
                  <a:cubicBezTo>
                    <a:pt x="577" y="256"/>
                    <a:pt x="577" y="256"/>
                    <a:pt x="577" y="257"/>
                  </a:cubicBezTo>
                  <a:lnTo>
                    <a:pt x="577" y="257"/>
                  </a:lnTo>
                  <a:lnTo>
                    <a:pt x="578" y="256"/>
                  </a:lnTo>
                  <a:close/>
                  <a:moveTo>
                    <a:pt x="365" y="1"/>
                  </a:moveTo>
                  <a:cubicBezTo>
                    <a:pt x="327" y="1"/>
                    <a:pt x="291" y="14"/>
                    <a:pt x="256" y="30"/>
                  </a:cubicBezTo>
                  <a:cubicBezTo>
                    <a:pt x="170" y="70"/>
                    <a:pt x="83" y="121"/>
                    <a:pt x="45" y="213"/>
                  </a:cubicBezTo>
                  <a:cubicBezTo>
                    <a:pt x="30" y="249"/>
                    <a:pt x="19" y="286"/>
                    <a:pt x="10" y="323"/>
                  </a:cubicBezTo>
                  <a:cubicBezTo>
                    <a:pt x="1" y="368"/>
                    <a:pt x="15" y="417"/>
                    <a:pt x="33" y="459"/>
                  </a:cubicBezTo>
                  <a:cubicBezTo>
                    <a:pt x="60" y="522"/>
                    <a:pt x="117" y="557"/>
                    <a:pt x="180" y="557"/>
                  </a:cubicBezTo>
                  <a:cubicBezTo>
                    <a:pt x="194" y="557"/>
                    <a:pt x="208" y="556"/>
                    <a:pt x="222" y="552"/>
                  </a:cubicBezTo>
                  <a:cubicBezTo>
                    <a:pt x="257" y="544"/>
                    <a:pt x="290" y="538"/>
                    <a:pt x="320" y="515"/>
                  </a:cubicBezTo>
                  <a:cubicBezTo>
                    <a:pt x="329" y="509"/>
                    <a:pt x="335" y="503"/>
                    <a:pt x="343" y="497"/>
                  </a:cubicBezTo>
                  <a:cubicBezTo>
                    <a:pt x="374" y="474"/>
                    <a:pt x="400" y="460"/>
                    <a:pt x="427" y="429"/>
                  </a:cubicBezTo>
                  <a:cubicBezTo>
                    <a:pt x="450" y="402"/>
                    <a:pt x="470" y="371"/>
                    <a:pt x="496" y="345"/>
                  </a:cubicBezTo>
                  <a:cubicBezTo>
                    <a:pt x="512" y="331"/>
                    <a:pt x="525" y="317"/>
                    <a:pt x="538" y="300"/>
                  </a:cubicBezTo>
                  <a:cubicBezTo>
                    <a:pt x="550" y="285"/>
                    <a:pt x="563" y="270"/>
                    <a:pt x="577" y="257"/>
                  </a:cubicBezTo>
                  <a:lnTo>
                    <a:pt x="577" y="257"/>
                  </a:lnTo>
                  <a:lnTo>
                    <a:pt x="549" y="283"/>
                  </a:lnTo>
                  <a:lnTo>
                    <a:pt x="549" y="283"/>
                  </a:lnTo>
                  <a:cubicBezTo>
                    <a:pt x="577" y="256"/>
                    <a:pt x="599" y="232"/>
                    <a:pt x="609" y="195"/>
                  </a:cubicBezTo>
                  <a:cubicBezTo>
                    <a:pt x="612" y="184"/>
                    <a:pt x="614" y="178"/>
                    <a:pt x="615" y="167"/>
                  </a:cubicBezTo>
                  <a:cubicBezTo>
                    <a:pt x="617" y="150"/>
                    <a:pt x="619" y="137"/>
                    <a:pt x="613" y="120"/>
                  </a:cubicBezTo>
                  <a:cubicBezTo>
                    <a:pt x="608" y="105"/>
                    <a:pt x="601" y="91"/>
                    <a:pt x="592" y="78"/>
                  </a:cubicBezTo>
                  <a:cubicBezTo>
                    <a:pt x="562" y="34"/>
                    <a:pt x="517" y="13"/>
                    <a:pt x="466" y="6"/>
                  </a:cubicBezTo>
                  <a:cubicBezTo>
                    <a:pt x="432" y="1"/>
                    <a:pt x="399" y="2"/>
                    <a:pt x="3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5506336" y="-1287210"/>
              <a:ext cx="43709" cy="33330"/>
            </a:xfrm>
            <a:custGeom>
              <a:rect b="b" l="l" r="r" t="t"/>
              <a:pathLst>
                <a:path extrusionOk="0" h="501" w="657">
                  <a:moveTo>
                    <a:pt x="583" y="209"/>
                  </a:moveTo>
                  <a:lnTo>
                    <a:pt x="576" y="221"/>
                  </a:lnTo>
                  <a:lnTo>
                    <a:pt x="576" y="221"/>
                  </a:lnTo>
                  <a:cubicBezTo>
                    <a:pt x="578" y="217"/>
                    <a:pt x="581" y="213"/>
                    <a:pt x="583" y="209"/>
                  </a:cubicBezTo>
                  <a:close/>
                  <a:moveTo>
                    <a:pt x="574" y="224"/>
                  </a:moveTo>
                  <a:lnTo>
                    <a:pt x="563" y="241"/>
                  </a:lnTo>
                  <a:cubicBezTo>
                    <a:pt x="567" y="236"/>
                    <a:pt x="570" y="230"/>
                    <a:pt x="574" y="224"/>
                  </a:cubicBezTo>
                  <a:close/>
                  <a:moveTo>
                    <a:pt x="426" y="1"/>
                  </a:moveTo>
                  <a:cubicBezTo>
                    <a:pt x="397" y="1"/>
                    <a:pt x="369" y="8"/>
                    <a:pt x="341" y="16"/>
                  </a:cubicBezTo>
                  <a:cubicBezTo>
                    <a:pt x="316" y="23"/>
                    <a:pt x="292" y="30"/>
                    <a:pt x="268" y="38"/>
                  </a:cubicBezTo>
                  <a:cubicBezTo>
                    <a:pt x="246" y="46"/>
                    <a:pt x="224" y="55"/>
                    <a:pt x="203" y="64"/>
                  </a:cubicBezTo>
                  <a:cubicBezTo>
                    <a:pt x="172" y="79"/>
                    <a:pt x="142" y="94"/>
                    <a:pt x="117" y="118"/>
                  </a:cubicBezTo>
                  <a:cubicBezTo>
                    <a:pt x="101" y="132"/>
                    <a:pt x="88" y="145"/>
                    <a:pt x="75" y="162"/>
                  </a:cubicBezTo>
                  <a:cubicBezTo>
                    <a:pt x="49" y="195"/>
                    <a:pt x="23" y="231"/>
                    <a:pt x="11" y="273"/>
                  </a:cubicBezTo>
                  <a:cubicBezTo>
                    <a:pt x="0" y="308"/>
                    <a:pt x="1" y="348"/>
                    <a:pt x="10" y="385"/>
                  </a:cubicBezTo>
                  <a:cubicBezTo>
                    <a:pt x="22" y="439"/>
                    <a:pt x="57" y="488"/>
                    <a:pt x="117" y="496"/>
                  </a:cubicBezTo>
                  <a:cubicBezTo>
                    <a:pt x="129" y="497"/>
                    <a:pt x="143" y="498"/>
                    <a:pt x="155" y="500"/>
                  </a:cubicBezTo>
                  <a:cubicBezTo>
                    <a:pt x="163" y="501"/>
                    <a:pt x="170" y="501"/>
                    <a:pt x="177" y="501"/>
                  </a:cubicBezTo>
                  <a:cubicBezTo>
                    <a:pt x="218" y="501"/>
                    <a:pt x="250" y="488"/>
                    <a:pt x="286" y="468"/>
                  </a:cubicBezTo>
                  <a:lnTo>
                    <a:pt x="286" y="468"/>
                  </a:lnTo>
                  <a:lnTo>
                    <a:pt x="281" y="472"/>
                  </a:lnTo>
                  <a:cubicBezTo>
                    <a:pt x="283" y="471"/>
                    <a:pt x="285" y="469"/>
                    <a:pt x="287" y="468"/>
                  </a:cubicBezTo>
                  <a:cubicBezTo>
                    <a:pt x="290" y="466"/>
                    <a:pt x="292" y="466"/>
                    <a:pt x="296" y="465"/>
                  </a:cubicBezTo>
                  <a:cubicBezTo>
                    <a:pt x="299" y="463"/>
                    <a:pt x="303" y="461"/>
                    <a:pt x="306" y="459"/>
                  </a:cubicBezTo>
                  <a:cubicBezTo>
                    <a:pt x="335" y="443"/>
                    <a:pt x="365" y="429"/>
                    <a:pt x="390" y="406"/>
                  </a:cubicBezTo>
                  <a:cubicBezTo>
                    <a:pt x="401" y="394"/>
                    <a:pt x="414" y="383"/>
                    <a:pt x="425" y="370"/>
                  </a:cubicBezTo>
                  <a:cubicBezTo>
                    <a:pt x="443" y="353"/>
                    <a:pt x="462" y="337"/>
                    <a:pt x="482" y="322"/>
                  </a:cubicBezTo>
                  <a:cubicBezTo>
                    <a:pt x="492" y="314"/>
                    <a:pt x="505" y="305"/>
                    <a:pt x="515" y="297"/>
                  </a:cubicBezTo>
                  <a:cubicBezTo>
                    <a:pt x="543" y="276"/>
                    <a:pt x="558" y="251"/>
                    <a:pt x="574" y="223"/>
                  </a:cubicBezTo>
                  <a:lnTo>
                    <a:pt x="574" y="223"/>
                  </a:lnTo>
                  <a:cubicBezTo>
                    <a:pt x="592" y="196"/>
                    <a:pt x="611" y="170"/>
                    <a:pt x="632" y="146"/>
                  </a:cubicBezTo>
                  <a:cubicBezTo>
                    <a:pt x="657" y="118"/>
                    <a:pt x="642" y="76"/>
                    <a:pt x="611" y="60"/>
                  </a:cubicBezTo>
                  <a:cubicBezTo>
                    <a:pt x="572" y="41"/>
                    <a:pt x="532" y="26"/>
                    <a:pt x="490" y="14"/>
                  </a:cubicBezTo>
                  <a:cubicBezTo>
                    <a:pt x="476" y="10"/>
                    <a:pt x="460" y="4"/>
                    <a:pt x="444" y="2"/>
                  </a:cubicBezTo>
                  <a:cubicBezTo>
                    <a:pt x="438" y="1"/>
                    <a:pt x="432" y="1"/>
                    <a:pt x="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5470078" y="-1037332"/>
              <a:ext cx="39318" cy="66594"/>
            </a:xfrm>
            <a:custGeom>
              <a:rect b="b" l="l" r="r" t="t"/>
              <a:pathLst>
                <a:path extrusionOk="0" h="1001" w="591">
                  <a:moveTo>
                    <a:pt x="359" y="0"/>
                  </a:moveTo>
                  <a:cubicBezTo>
                    <a:pt x="354" y="0"/>
                    <a:pt x="349" y="1"/>
                    <a:pt x="343" y="1"/>
                  </a:cubicBezTo>
                  <a:cubicBezTo>
                    <a:pt x="285" y="5"/>
                    <a:pt x="238" y="41"/>
                    <a:pt x="199" y="80"/>
                  </a:cubicBezTo>
                  <a:cubicBezTo>
                    <a:pt x="145" y="137"/>
                    <a:pt x="93" y="200"/>
                    <a:pt x="67" y="274"/>
                  </a:cubicBezTo>
                  <a:cubicBezTo>
                    <a:pt x="41" y="347"/>
                    <a:pt x="20" y="424"/>
                    <a:pt x="8" y="500"/>
                  </a:cubicBezTo>
                  <a:cubicBezTo>
                    <a:pt x="0" y="548"/>
                    <a:pt x="3" y="595"/>
                    <a:pt x="13" y="642"/>
                  </a:cubicBezTo>
                  <a:cubicBezTo>
                    <a:pt x="25" y="706"/>
                    <a:pt x="37" y="768"/>
                    <a:pt x="71" y="824"/>
                  </a:cubicBezTo>
                  <a:cubicBezTo>
                    <a:pt x="105" y="877"/>
                    <a:pt x="150" y="924"/>
                    <a:pt x="194" y="969"/>
                  </a:cubicBezTo>
                  <a:cubicBezTo>
                    <a:pt x="215" y="991"/>
                    <a:pt x="245" y="1001"/>
                    <a:pt x="276" y="1001"/>
                  </a:cubicBezTo>
                  <a:cubicBezTo>
                    <a:pt x="333" y="1001"/>
                    <a:pt x="394" y="967"/>
                    <a:pt x="411" y="916"/>
                  </a:cubicBezTo>
                  <a:cubicBezTo>
                    <a:pt x="423" y="880"/>
                    <a:pt x="438" y="845"/>
                    <a:pt x="454" y="812"/>
                  </a:cubicBezTo>
                  <a:cubicBezTo>
                    <a:pt x="475" y="770"/>
                    <a:pt x="486" y="725"/>
                    <a:pt x="496" y="679"/>
                  </a:cubicBezTo>
                  <a:cubicBezTo>
                    <a:pt x="507" y="650"/>
                    <a:pt x="517" y="620"/>
                    <a:pt x="520" y="590"/>
                  </a:cubicBezTo>
                  <a:cubicBezTo>
                    <a:pt x="522" y="569"/>
                    <a:pt x="524" y="548"/>
                    <a:pt x="528" y="527"/>
                  </a:cubicBezTo>
                  <a:cubicBezTo>
                    <a:pt x="532" y="493"/>
                    <a:pt x="540" y="459"/>
                    <a:pt x="550" y="426"/>
                  </a:cubicBezTo>
                  <a:cubicBezTo>
                    <a:pt x="555" y="408"/>
                    <a:pt x="560" y="390"/>
                    <a:pt x="562" y="372"/>
                  </a:cubicBezTo>
                  <a:cubicBezTo>
                    <a:pt x="564" y="358"/>
                    <a:pt x="565" y="343"/>
                    <a:pt x="566" y="328"/>
                  </a:cubicBezTo>
                  <a:cubicBezTo>
                    <a:pt x="569" y="301"/>
                    <a:pt x="575" y="274"/>
                    <a:pt x="581" y="247"/>
                  </a:cubicBezTo>
                  <a:cubicBezTo>
                    <a:pt x="590" y="203"/>
                    <a:pt x="577" y="153"/>
                    <a:pt x="556" y="114"/>
                  </a:cubicBezTo>
                  <a:cubicBezTo>
                    <a:pt x="533" y="73"/>
                    <a:pt x="497" y="34"/>
                    <a:pt x="452" y="18"/>
                  </a:cubicBezTo>
                  <a:cubicBezTo>
                    <a:pt x="423" y="6"/>
                    <a:pt x="39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5567874" y="-828369"/>
              <a:ext cx="24416" cy="28740"/>
            </a:xfrm>
            <a:custGeom>
              <a:rect b="b" l="l" r="r" t="t"/>
              <a:pathLst>
                <a:path extrusionOk="0" h="432" w="367">
                  <a:moveTo>
                    <a:pt x="131" y="0"/>
                  </a:moveTo>
                  <a:cubicBezTo>
                    <a:pt x="121" y="0"/>
                    <a:pt x="110" y="1"/>
                    <a:pt x="99" y="4"/>
                  </a:cubicBezTo>
                  <a:cubicBezTo>
                    <a:pt x="49" y="15"/>
                    <a:pt x="13" y="56"/>
                    <a:pt x="4" y="106"/>
                  </a:cubicBezTo>
                  <a:cubicBezTo>
                    <a:pt x="1" y="125"/>
                    <a:pt x="2" y="148"/>
                    <a:pt x="2" y="167"/>
                  </a:cubicBezTo>
                  <a:cubicBezTo>
                    <a:pt x="2" y="176"/>
                    <a:pt x="2" y="185"/>
                    <a:pt x="2" y="194"/>
                  </a:cubicBezTo>
                  <a:cubicBezTo>
                    <a:pt x="4" y="239"/>
                    <a:pt x="13" y="282"/>
                    <a:pt x="42" y="318"/>
                  </a:cubicBezTo>
                  <a:cubicBezTo>
                    <a:pt x="62" y="343"/>
                    <a:pt x="84" y="368"/>
                    <a:pt x="108" y="389"/>
                  </a:cubicBezTo>
                  <a:cubicBezTo>
                    <a:pt x="139" y="415"/>
                    <a:pt x="182" y="424"/>
                    <a:pt x="219" y="430"/>
                  </a:cubicBezTo>
                  <a:cubicBezTo>
                    <a:pt x="225" y="431"/>
                    <a:pt x="230" y="431"/>
                    <a:pt x="236" y="431"/>
                  </a:cubicBezTo>
                  <a:cubicBezTo>
                    <a:pt x="303" y="431"/>
                    <a:pt x="367" y="369"/>
                    <a:pt x="355" y="299"/>
                  </a:cubicBezTo>
                  <a:cubicBezTo>
                    <a:pt x="353" y="291"/>
                    <a:pt x="352" y="282"/>
                    <a:pt x="352" y="274"/>
                  </a:cubicBezTo>
                  <a:cubicBezTo>
                    <a:pt x="351" y="269"/>
                    <a:pt x="351" y="265"/>
                    <a:pt x="351" y="260"/>
                  </a:cubicBezTo>
                  <a:cubicBezTo>
                    <a:pt x="348" y="228"/>
                    <a:pt x="336" y="210"/>
                    <a:pt x="321" y="182"/>
                  </a:cubicBezTo>
                  <a:lnTo>
                    <a:pt x="321" y="182"/>
                  </a:lnTo>
                  <a:lnTo>
                    <a:pt x="340" y="216"/>
                  </a:lnTo>
                  <a:cubicBezTo>
                    <a:pt x="331" y="201"/>
                    <a:pt x="323" y="184"/>
                    <a:pt x="317" y="167"/>
                  </a:cubicBezTo>
                  <a:cubicBezTo>
                    <a:pt x="310" y="151"/>
                    <a:pt x="307" y="138"/>
                    <a:pt x="294" y="121"/>
                  </a:cubicBezTo>
                  <a:cubicBezTo>
                    <a:pt x="284" y="109"/>
                    <a:pt x="272" y="97"/>
                    <a:pt x="259" y="86"/>
                  </a:cubicBezTo>
                  <a:cubicBezTo>
                    <a:pt x="250" y="74"/>
                    <a:pt x="240" y="63"/>
                    <a:pt x="231" y="51"/>
                  </a:cubicBezTo>
                  <a:cubicBezTo>
                    <a:pt x="216" y="34"/>
                    <a:pt x="199" y="19"/>
                    <a:pt x="179" y="9"/>
                  </a:cubicBezTo>
                  <a:cubicBezTo>
                    <a:pt x="164" y="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5778101" y="-715937"/>
              <a:ext cx="36524" cy="26478"/>
            </a:xfrm>
            <a:custGeom>
              <a:rect b="b" l="l" r="r" t="t"/>
              <a:pathLst>
                <a:path extrusionOk="0" h="398" w="549">
                  <a:moveTo>
                    <a:pt x="77" y="1"/>
                  </a:moveTo>
                  <a:cubicBezTo>
                    <a:pt x="58" y="1"/>
                    <a:pt x="38" y="9"/>
                    <a:pt x="25" y="21"/>
                  </a:cubicBezTo>
                  <a:cubicBezTo>
                    <a:pt x="3" y="42"/>
                    <a:pt x="0" y="68"/>
                    <a:pt x="8" y="97"/>
                  </a:cubicBezTo>
                  <a:cubicBezTo>
                    <a:pt x="18" y="141"/>
                    <a:pt x="38" y="181"/>
                    <a:pt x="61" y="220"/>
                  </a:cubicBezTo>
                  <a:cubicBezTo>
                    <a:pt x="91" y="272"/>
                    <a:pt x="134" y="323"/>
                    <a:pt x="188" y="351"/>
                  </a:cubicBezTo>
                  <a:cubicBezTo>
                    <a:pt x="205" y="359"/>
                    <a:pt x="223" y="366"/>
                    <a:pt x="241" y="373"/>
                  </a:cubicBezTo>
                  <a:cubicBezTo>
                    <a:pt x="280" y="386"/>
                    <a:pt x="318" y="397"/>
                    <a:pt x="359" y="397"/>
                  </a:cubicBezTo>
                  <a:cubicBezTo>
                    <a:pt x="364" y="397"/>
                    <a:pt x="369" y="397"/>
                    <a:pt x="374" y="397"/>
                  </a:cubicBezTo>
                  <a:cubicBezTo>
                    <a:pt x="438" y="392"/>
                    <a:pt x="506" y="350"/>
                    <a:pt x="531" y="290"/>
                  </a:cubicBezTo>
                  <a:cubicBezTo>
                    <a:pt x="532" y="286"/>
                    <a:pt x="534" y="282"/>
                    <a:pt x="535" y="277"/>
                  </a:cubicBezTo>
                  <a:cubicBezTo>
                    <a:pt x="542" y="257"/>
                    <a:pt x="549" y="237"/>
                    <a:pt x="546" y="216"/>
                  </a:cubicBezTo>
                  <a:cubicBezTo>
                    <a:pt x="542" y="198"/>
                    <a:pt x="537" y="184"/>
                    <a:pt x="529" y="170"/>
                  </a:cubicBezTo>
                  <a:lnTo>
                    <a:pt x="529" y="170"/>
                  </a:lnTo>
                  <a:cubicBezTo>
                    <a:pt x="532" y="175"/>
                    <a:pt x="535" y="179"/>
                    <a:pt x="537" y="184"/>
                  </a:cubicBezTo>
                  <a:cubicBezTo>
                    <a:pt x="522" y="154"/>
                    <a:pt x="510" y="126"/>
                    <a:pt x="482" y="105"/>
                  </a:cubicBezTo>
                  <a:cubicBezTo>
                    <a:pt x="466" y="93"/>
                    <a:pt x="447" y="83"/>
                    <a:pt x="430" y="74"/>
                  </a:cubicBezTo>
                  <a:cubicBezTo>
                    <a:pt x="406" y="64"/>
                    <a:pt x="382" y="60"/>
                    <a:pt x="357" y="58"/>
                  </a:cubicBezTo>
                  <a:lnTo>
                    <a:pt x="357" y="58"/>
                  </a:lnTo>
                  <a:lnTo>
                    <a:pt x="372" y="59"/>
                  </a:lnTo>
                  <a:cubicBezTo>
                    <a:pt x="350" y="58"/>
                    <a:pt x="328" y="56"/>
                    <a:pt x="306" y="52"/>
                  </a:cubicBezTo>
                  <a:cubicBezTo>
                    <a:pt x="295" y="50"/>
                    <a:pt x="285" y="47"/>
                    <a:pt x="276" y="45"/>
                  </a:cubicBezTo>
                  <a:cubicBezTo>
                    <a:pt x="272" y="44"/>
                    <a:pt x="267" y="44"/>
                    <a:pt x="263" y="44"/>
                  </a:cubicBezTo>
                  <a:cubicBezTo>
                    <a:pt x="257" y="44"/>
                    <a:pt x="252" y="44"/>
                    <a:pt x="246" y="45"/>
                  </a:cubicBezTo>
                  <a:cubicBezTo>
                    <a:pt x="218" y="44"/>
                    <a:pt x="191" y="40"/>
                    <a:pt x="163" y="33"/>
                  </a:cubicBezTo>
                  <a:lnTo>
                    <a:pt x="161" y="33"/>
                  </a:lnTo>
                  <a:cubicBezTo>
                    <a:pt x="154" y="30"/>
                    <a:pt x="148" y="28"/>
                    <a:pt x="142" y="26"/>
                  </a:cubicBezTo>
                  <a:cubicBezTo>
                    <a:pt x="128" y="20"/>
                    <a:pt x="114" y="14"/>
                    <a:pt x="102" y="6"/>
                  </a:cubicBezTo>
                  <a:cubicBezTo>
                    <a:pt x="94" y="2"/>
                    <a:pt x="86" y="1"/>
                    <a:pt x="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5670858" y="-1412415"/>
              <a:ext cx="27010" cy="20557"/>
            </a:xfrm>
            <a:custGeom>
              <a:rect b="b" l="l" r="r" t="t"/>
              <a:pathLst>
                <a:path extrusionOk="0" h="309" w="406">
                  <a:moveTo>
                    <a:pt x="275" y="0"/>
                  </a:moveTo>
                  <a:cubicBezTo>
                    <a:pt x="272" y="0"/>
                    <a:pt x="268" y="0"/>
                    <a:pt x="264" y="1"/>
                  </a:cubicBezTo>
                  <a:cubicBezTo>
                    <a:pt x="252" y="2"/>
                    <a:pt x="239" y="6"/>
                    <a:pt x="227" y="9"/>
                  </a:cubicBezTo>
                  <a:cubicBezTo>
                    <a:pt x="220" y="10"/>
                    <a:pt x="214" y="12"/>
                    <a:pt x="208" y="14"/>
                  </a:cubicBezTo>
                  <a:cubicBezTo>
                    <a:pt x="194" y="18"/>
                    <a:pt x="182" y="21"/>
                    <a:pt x="168" y="25"/>
                  </a:cubicBezTo>
                  <a:cubicBezTo>
                    <a:pt x="162" y="26"/>
                    <a:pt x="155" y="28"/>
                    <a:pt x="149" y="30"/>
                  </a:cubicBezTo>
                  <a:cubicBezTo>
                    <a:pt x="121" y="40"/>
                    <a:pt x="102" y="58"/>
                    <a:pt x="81" y="78"/>
                  </a:cubicBezTo>
                  <a:cubicBezTo>
                    <a:pt x="58" y="101"/>
                    <a:pt x="30" y="123"/>
                    <a:pt x="17" y="154"/>
                  </a:cubicBezTo>
                  <a:cubicBezTo>
                    <a:pt x="4" y="183"/>
                    <a:pt x="1" y="245"/>
                    <a:pt x="30" y="268"/>
                  </a:cubicBezTo>
                  <a:lnTo>
                    <a:pt x="42" y="278"/>
                  </a:lnTo>
                  <a:cubicBezTo>
                    <a:pt x="66" y="297"/>
                    <a:pt x="92" y="308"/>
                    <a:pt x="121" y="308"/>
                  </a:cubicBezTo>
                  <a:cubicBezTo>
                    <a:pt x="126" y="308"/>
                    <a:pt x="131" y="308"/>
                    <a:pt x="136" y="307"/>
                  </a:cubicBezTo>
                  <a:cubicBezTo>
                    <a:pt x="159" y="304"/>
                    <a:pt x="183" y="301"/>
                    <a:pt x="206" y="297"/>
                  </a:cubicBezTo>
                  <a:cubicBezTo>
                    <a:pt x="234" y="292"/>
                    <a:pt x="256" y="284"/>
                    <a:pt x="280" y="267"/>
                  </a:cubicBezTo>
                  <a:cubicBezTo>
                    <a:pt x="285" y="262"/>
                    <a:pt x="290" y="258"/>
                    <a:pt x="296" y="254"/>
                  </a:cubicBezTo>
                  <a:lnTo>
                    <a:pt x="323" y="232"/>
                  </a:lnTo>
                  <a:cubicBezTo>
                    <a:pt x="347" y="213"/>
                    <a:pt x="374" y="194"/>
                    <a:pt x="385" y="164"/>
                  </a:cubicBezTo>
                  <a:cubicBezTo>
                    <a:pt x="389" y="155"/>
                    <a:pt x="392" y="145"/>
                    <a:pt x="395" y="135"/>
                  </a:cubicBezTo>
                  <a:cubicBezTo>
                    <a:pt x="401" y="113"/>
                    <a:pt x="406" y="90"/>
                    <a:pt x="396" y="68"/>
                  </a:cubicBezTo>
                  <a:cubicBezTo>
                    <a:pt x="387" y="47"/>
                    <a:pt x="371" y="25"/>
                    <a:pt x="348" y="18"/>
                  </a:cubicBezTo>
                  <a:cubicBezTo>
                    <a:pt x="340" y="14"/>
                    <a:pt x="331" y="12"/>
                    <a:pt x="324" y="9"/>
                  </a:cubicBezTo>
                  <a:cubicBezTo>
                    <a:pt x="308" y="4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5852811" y="-989233"/>
              <a:ext cx="67392" cy="85022"/>
            </a:xfrm>
            <a:custGeom>
              <a:rect b="b" l="l" r="r" t="t"/>
              <a:pathLst>
                <a:path extrusionOk="0" h="1278" w="1013">
                  <a:moveTo>
                    <a:pt x="366" y="1"/>
                  </a:moveTo>
                  <a:cubicBezTo>
                    <a:pt x="353" y="1"/>
                    <a:pt x="341" y="1"/>
                    <a:pt x="329" y="3"/>
                  </a:cubicBezTo>
                  <a:cubicBezTo>
                    <a:pt x="177" y="26"/>
                    <a:pt x="48" y="139"/>
                    <a:pt x="25" y="295"/>
                  </a:cubicBezTo>
                  <a:cubicBezTo>
                    <a:pt x="0" y="466"/>
                    <a:pt x="19" y="635"/>
                    <a:pt x="69" y="800"/>
                  </a:cubicBezTo>
                  <a:cubicBezTo>
                    <a:pt x="86" y="851"/>
                    <a:pt x="116" y="899"/>
                    <a:pt x="143" y="945"/>
                  </a:cubicBezTo>
                  <a:cubicBezTo>
                    <a:pt x="157" y="970"/>
                    <a:pt x="173" y="993"/>
                    <a:pt x="190" y="1016"/>
                  </a:cubicBezTo>
                  <a:cubicBezTo>
                    <a:pt x="208" y="1041"/>
                    <a:pt x="227" y="1064"/>
                    <a:pt x="248" y="1087"/>
                  </a:cubicBezTo>
                  <a:cubicBezTo>
                    <a:pt x="268" y="1108"/>
                    <a:pt x="289" y="1136"/>
                    <a:pt x="312" y="1154"/>
                  </a:cubicBezTo>
                  <a:cubicBezTo>
                    <a:pt x="353" y="1186"/>
                    <a:pt x="406" y="1210"/>
                    <a:pt x="458" y="1218"/>
                  </a:cubicBezTo>
                  <a:cubicBezTo>
                    <a:pt x="461" y="1218"/>
                    <a:pt x="465" y="1218"/>
                    <a:pt x="469" y="1218"/>
                  </a:cubicBezTo>
                  <a:cubicBezTo>
                    <a:pt x="471" y="1218"/>
                    <a:pt x="473" y="1218"/>
                    <a:pt x="474" y="1218"/>
                  </a:cubicBezTo>
                  <a:cubicBezTo>
                    <a:pt x="479" y="1220"/>
                    <a:pt x="482" y="1224"/>
                    <a:pt x="486" y="1226"/>
                  </a:cubicBezTo>
                  <a:cubicBezTo>
                    <a:pt x="523" y="1253"/>
                    <a:pt x="565" y="1269"/>
                    <a:pt x="612" y="1274"/>
                  </a:cubicBezTo>
                  <a:cubicBezTo>
                    <a:pt x="627" y="1276"/>
                    <a:pt x="643" y="1277"/>
                    <a:pt x="659" y="1277"/>
                  </a:cubicBezTo>
                  <a:cubicBezTo>
                    <a:pt x="731" y="1277"/>
                    <a:pt x="811" y="1255"/>
                    <a:pt x="865" y="1212"/>
                  </a:cubicBezTo>
                  <a:cubicBezTo>
                    <a:pt x="936" y="1155"/>
                    <a:pt x="995" y="1076"/>
                    <a:pt x="1005" y="983"/>
                  </a:cubicBezTo>
                  <a:cubicBezTo>
                    <a:pt x="1013" y="909"/>
                    <a:pt x="998" y="839"/>
                    <a:pt x="965" y="775"/>
                  </a:cubicBezTo>
                  <a:lnTo>
                    <a:pt x="965" y="775"/>
                  </a:lnTo>
                  <a:cubicBezTo>
                    <a:pt x="967" y="777"/>
                    <a:pt x="968" y="780"/>
                    <a:pt x="969" y="782"/>
                  </a:cubicBezTo>
                  <a:cubicBezTo>
                    <a:pt x="946" y="738"/>
                    <a:pt x="928" y="692"/>
                    <a:pt x="905" y="647"/>
                  </a:cubicBezTo>
                  <a:lnTo>
                    <a:pt x="833" y="508"/>
                  </a:lnTo>
                  <a:cubicBezTo>
                    <a:pt x="785" y="412"/>
                    <a:pt x="736" y="318"/>
                    <a:pt x="688" y="223"/>
                  </a:cubicBezTo>
                  <a:lnTo>
                    <a:pt x="645" y="144"/>
                  </a:lnTo>
                  <a:cubicBezTo>
                    <a:pt x="619" y="105"/>
                    <a:pt x="584" y="74"/>
                    <a:pt x="542" y="53"/>
                  </a:cubicBezTo>
                  <a:cubicBezTo>
                    <a:pt x="490" y="22"/>
                    <a:pt x="428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5946948" y="-935079"/>
              <a:ext cx="29339" cy="27077"/>
            </a:xfrm>
            <a:custGeom>
              <a:rect b="b" l="l" r="r" t="t"/>
              <a:pathLst>
                <a:path extrusionOk="0" h="407" w="441">
                  <a:moveTo>
                    <a:pt x="200" y="1"/>
                  </a:moveTo>
                  <a:cubicBezTo>
                    <a:pt x="184" y="1"/>
                    <a:pt x="169" y="3"/>
                    <a:pt x="153" y="8"/>
                  </a:cubicBezTo>
                  <a:cubicBezTo>
                    <a:pt x="128" y="12"/>
                    <a:pt x="104" y="22"/>
                    <a:pt x="83" y="39"/>
                  </a:cubicBezTo>
                  <a:cubicBezTo>
                    <a:pt x="59" y="55"/>
                    <a:pt x="42" y="75"/>
                    <a:pt x="30" y="99"/>
                  </a:cubicBezTo>
                  <a:cubicBezTo>
                    <a:pt x="14" y="121"/>
                    <a:pt x="5" y="145"/>
                    <a:pt x="1" y="172"/>
                  </a:cubicBezTo>
                  <a:cubicBezTo>
                    <a:pt x="1" y="189"/>
                    <a:pt x="1" y="206"/>
                    <a:pt x="0" y="223"/>
                  </a:cubicBezTo>
                  <a:cubicBezTo>
                    <a:pt x="5" y="259"/>
                    <a:pt x="17" y="290"/>
                    <a:pt x="37" y="318"/>
                  </a:cubicBezTo>
                  <a:cubicBezTo>
                    <a:pt x="50" y="332"/>
                    <a:pt x="62" y="345"/>
                    <a:pt x="75" y="358"/>
                  </a:cubicBezTo>
                  <a:cubicBezTo>
                    <a:pt x="103" y="380"/>
                    <a:pt x="134" y="395"/>
                    <a:pt x="171" y="400"/>
                  </a:cubicBezTo>
                  <a:cubicBezTo>
                    <a:pt x="177" y="401"/>
                    <a:pt x="185" y="402"/>
                    <a:pt x="191" y="403"/>
                  </a:cubicBezTo>
                  <a:cubicBezTo>
                    <a:pt x="195" y="403"/>
                    <a:pt x="198" y="404"/>
                    <a:pt x="201" y="404"/>
                  </a:cubicBezTo>
                  <a:cubicBezTo>
                    <a:pt x="212" y="406"/>
                    <a:pt x="222" y="406"/>
                    <a:pt x="232" y="406"/>
                  </a:cubicBezTo>
                  <a:cubicBezTo>
                    <a:pt x="275" y="406"/>
                    <a:pt x="315" y="394"/>
                    <a:pt x="351" y="369"/>
                  </a:cubicBezTo>
                  <a:cubicBezTo>
                    <a:pt x="393" y="339"/>
                    <a:pt x="426" y="288"/>
                    <a:pt x="434" y="236"/>
                  </a:cubicBezTo>
                  <a:cubicBezTo>
                    <a:pt x="441" y="186"/>
                    <a:pt x="425" y="129"/>
                    <a:pt x="397" y="89"/>
                  </a:cubicBezTo>
                  <a:cubicBezTo>
                    <a:pt x="364" y="44"/>
                    <a:pt x="315" y="16"/>
                    <a:pt x="261" y="8"/>
                  </a:cubicBezTo>
                  <a:cubicBezTo>
                    <a:pt x="258" y="7"/>
                    <a:pt x="254" y="7"/>
                    <a:pt x="250" y="6"/>
                  </a:cubicBezTo>
                  <a:cubicBezTo>
                    <a:pt x="243" y="4"/>
                    <a:pt x="237" y="4"/>
                    <a:pt x="230" y="3"/>
                  </a:cubicBezTo>
                  <a:cubicBezTo>
                    <a:pt x="220" y="1"/>
                    <a:pt x="21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6007820" y="-1406294"/>
              <a:ext cx="57945" cy="63933"/>
            </a:xfrm>
            <a:custGeom>
              <a:rect b="b" l="l" r="r" t="t"/>
              <a:pathLst>
                <a:path extrusionOk="0" h="961" w="871">
                  <a:moveTo>
                    <a:pt x="483" y="1"/>
                  </a:moveTo>
                  <a:cubicBezTo>
                    <a:pt x="438" y="1"/>
                    <a:pt x="394" y="9"/>
                    <a:pt x="351" y="26"/>
                  </a:cubicBezTo>
                  <a:cubicBezTo>
                    <a:pt x="317" y="39"/>
                    <a:pt x="285" y="57"/>
                    <a:pt x="255" y="78"/>
                  </a:cubicBezTo>
                  <a:cubicBezTo>
                    <a:pt x="245" y="87"/>
                    <a:pt x="235" y="96"/>
                    <a:pt x="224" y="106"/>
                  </a:cubicBezTo>
                  <a:cubicBezTo>
                    <a:pt x="151" y="173"/>
                    <a:pt x="83" y="233"/>
                    <a:pt x="42" y="326"/>
                  </a:cubicBezTo>
                  <a:cubicBezTo>
                    <a:pt x="3" y="414"/>
                    <a:pt x="0" y="511"/>
                    <a:pt x="5" y="605"/>
                  </a:cubicBezTo>
                  <a:cubicBezTo>
                    <a:pt x="8" y="667"/>
                    <a:pt x="43" y="747"/>
                    <a:pt x="80" y="796"/>
                  </a:cubicBezTo>
                  <a:cubicBezTo>
                    <a:pt x="120" y="854"/>
                    <a:pt x="179" y="900"/>
                    <a:pt x="244" y="928"/>
                  </a:cubicBezTo>
                  <a:cubicBezTo>
                    <a:pt x="245" y="929"/>
                    <a:pt x="247" y="930"/>
                    <a:pt x="248" y="931"/>
                  </a:cubicBezTo>
                  <a:cubicBezTo>
                    <a:pt x="295" y="951"/>
                    <a:pt x="343" y="960"/>
                    <a:pt x="393" y="960"/>
                  </a:cubicBezTo>
                  <a:cubicBezTo>
                    <a:pt x="406" y="960"/>
                    <a:pt x="418" y="960"/>
                    <a:pt x="431" y="959"/>
                  </a:cubicBezTo>
                  <a:cubicBezTo>
                    <a:pt x="431" y="959"/>
                    <a:pt x="432" y="959"/>
                    <a:pt x="432" y="957"/>
                  </a:cubicBezTo>
                  <a:cubicBezTo>
                    <a:pt x="434" y="957"/>
                    <a:pt x="437" y="957"/>
                    <a:pt x="439" y="956"/>
                  </a:cubicBezTo>
                  <a:cubicBezTo>
                    <a:pt x="507" y="949"/>
                    <a:pt x="569" y="925"/>
                    <a:pt x="625" y="885"/>
                  </a:cubicBezTo>
                  <a:cubicBezTo>
                    <a:pt x="640" y="873"/>
                    <a:pt x="653" y="859"/>
                    <a:pt x="667" y="846"/>
                  </a:cubicBezTo>
                  <a:cubicBezTo>
                    <a:pt x="709" y="812"/>
                    <a:pt x="740" y="770"/>
                    <a:pt x="760" y="719"/>
                  </a:cubicBezTo>
                  <a:cubicBezTo>
                    <a:pt x="761" y="716"/>
                    <a:pt x="762" y="714"/>
                    <a:pt x="763" y="712"/>
                  </a:cubicBezTo>
                  <a:cubicBezTo>
                    <a:pt x="774" y="694"/>
                    <a:pt x="785" y="677"/>
                    <a:pt x="795" y="659"/>
                  </a:cubicBezTo>
                  <a:cubicBezTo>
                    <a:pt x="801" y="640"/>
                    <a:pt x="807" y="622"/>
                    <a:pt x="811" y="602"/>
                  </a:cubicBezTo>
                  <a:cubicBezTo>
                    <a:pt x="821" y="569"/>
                    <a:pt x="825" y="563"/>
                    <a:pt x="828" y="539"/>
                  </a:cubicBezTo>
                  <a:cubicBezTo>
                    <a:pt x="829" y="530"/>
                    <a:pt x="831" y="523"/>
                    <a:pt x="832" y="516"/>
                  </a:cubicBezTo>
                  <a:cubicBezTo>
                    <a:pt x="865" y="426"/>
                    <a:pt x="871" y="335"/>
                    <a:pt x="836" y="243"/>
                  </a:cubicBezTo>
                  <a:cubicBezTo>
                    <a:pt x="802" y="153"/>
                    <a:pt x="727" y="66"/>
                    <a:pt x="635" y="32"/>
                  </a:cubicBezTo>
                  <a:cubicBezTo>
                    <a:pt x="605" y="21"/>
                    <a:pt x="573" y="11"/>
                    <a:pt x="540" y="5"/>
                  </a:cubicBezTo>
                  <a:cubicBezTo>
                    <a:pt x="521" y="2"/>
                    <a:pt x="502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6000170" y="-1280690"/>
              <a:ext cx="29339" cy="33796"/>
            </a:xfrm>
            <a:custGeom>
              <a:rect b="b" l="l" r="r" t="t"/>
              <a:pathLst>
                <a:path extrusionOk="0" h="508" w="441">
                  <a:moveTo>
                    <a:pt x="227" y="0"/>
                  </a:moveTo>
                  <a:cubicBezTo>
                    <a:pt x="211" y="0"/>
                    <a:pt x="195" y="4"/>
                    <a:pt x="181" y="16"/>
                  </a:cubicBezTo>
                  <a:cubicBezTo>
                    <a:pt x="178" y="18"/>
                    <a:pt x="175" y="20"/>
                    <a:pt x="172" y="22"/>
                  </a:cubicBezTo>
                  <a:cubicBezTo>
                    <a:pt x="137" y="34"/>
                    <a:pt x="104" y="56"/>
                    <a:pt x="82" y="86"/>
                  </a:cubicBezTo>
                  <a:cubicBezTo>
                    <a:pt x="76" y="93"/>
                    <a:pt x="72" y="103"/>
                    <a:pt x="67" y="111"/>
                  </a:cubicBezTo>
                  <a:cubicBezTo>
                    <a:pt x="66" y="113"/>
                    <a:pt x="65" y="115"/>
                    <a:pt x="63" y="117"/>
                  </a:cubicBezTo>
                  <a:cubicBezTo>
                    <a:pt x="38" y="154"/>
                    <a:pt x="18" y="187"/>
                    <a:pt x="10" y="232"/>
                  </a:cubicBezTo>
                  <a:cubicBezTo>
                    <a:pt x="9" y="239"/>
                    <a:pt x="8" y="245"/>
                    <a:pt x="7" y="251"/>
                  </a:cubicBezTo>
                  <a:cubicBezTo>
                    <a:pt x="3" y="275"/>
                    <a:pt x="1" y="296"/>
                    <a:pt x="3" y="323"/>
                  </a:cubicBezTo>
                  <a:cubicBezTo>
                    <a:pt x="9" y="397"/>
                    <a:pt x="61" y="463"/>
                    <a:pt x="127" y="491"/>
                  </a:cubicBezTo>
                  <a:cubicBezTo>
                    <a:pt x="152" y="502"/>
                    <a:pt x="180" y="507"/>
                    <a:pt x="208" y="507"/>
                  </a:cubicBezTo>
                  <a:cubicBezTo>
                    <a:pt x="251" y="507"/>
                    <a:pt x="294" y="494"/>
                    <a:pt x="330" y="469"/>
                  </a:cubicBezTo>
                  <a:cubicBezTo>
                    <a:pt x="338" y="463"/>
                    <a:pt x="346" y="456"/>
                    <a:pt x="353" y="448"/>
                  </a:cubicBezTo>
                  <a:cubicBezTo>
                    <a:pt x="361" y="443"/>
                    <a:pt x="368" y="435"/>
                    <a:pt x="374" y="427"/>
                  </a:cubicBezTo>
                  <a:cubicBezTo>
                    <a:pt x="375" y="425"/>
                    <a:pt x="377" y="423"/>
                    <a:pt x="378" y="421"/>
                  </a:cubicBezTo>
                  <a:cubicBezTo>
                    <a:pt x="390" y="401"/>
                    <a:pt x="403" y="381"/>
                    <a:pt x="414" y="361"/>
                  </a:cubicBezTo>
                  <a:cubicBezTo>
                    <a:pt x="415" y="359"/>
                    <a:pt x="416" y="356"/>
                    <a:pt x="419" y="354"/>
                  </a:cubicBezTo>
                  <a:lnTo>
                    <a:pt x="421" y="350"/>
                  </a:lnTo>
                  <a:cubicBezTo>
                    <a:pt x="426" y="332"/>
                    <a:pt x="431" y="314"/>
                    <a:pt x="436" y="296"/>
                  </a:cubicBezTo>
                  <a:cubicBezTo>
                    <a:pt x="441" y="274"/>
                    <a:pt x="438" y="251"/>
                    <a:pt x="437" y="228"/>
                  </a:cubicBezTo>
                  <a:cubicBezTo>
                    <a:pt x="436" y="218"/>
                    <a:pt x="435" y="208"/>
                    <a:pt x="434" y="198"/>
                  </a:cubicBezTo>
                  <a:cubicBezTo>
                    <a:pt x="428" y="160"/>
                    <a:pt x="419" y="126"/>
                    <a:pt x="397" y="94"/>
                  </a:cubicBezTo>
                  <a:cubicBezTo>
                    <a:pt x="384" y="77"/>
                    <a:pt x="371" y="62"/>
                    <a:pt x="355" y="51"/>
                  </a:cubicBezTo>
                  <a:cubicBezTo>
                    <a:pt x="334" y="38"/>
                    <a:pt x="313" y="24"/>
                    <a:pt x="290" y="15"/>
                  </a:cubicBezTo>
                  <a:cubicBezTo>
                    <a:pt x="271" y="7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6085458" y="-1237514"/>
              <a:ext cx="25014" cy="25480"/>
            </a:xfrm>
            <a:custGeom>
              <a:rect b="b" l="l" r="r" t="t"/>
              <a:pathLst>
                <a:path extrusionOk="0" h="383" w="376">
                  <a:moveTo>
                    <a:pt x="157" y="1"/>
                  </a:moveTo>
                  <a:cubicBezTo>
                    <a:pt x="134" y="2"/>
                    <a:pt x="112" y="9"/>
                    <a:pt x="93" y="22"/>
                  </a:cubicBezTo>
                  <a:cubicBezTo>
                    <a:pt x="79" y="28"/>
                    <a:pt x="66" y="36"/>
                    <a:pt x="56" y="49"/>
                  </a:cubicBezTo>
                  <a:cubicBezTo>
                    <a:pt x="37" y="64"/>
                    <a:pt x="23" y="84"/>
                    <a:pt x="15" y="106"/>
                  </a:cubicBezTo>
                  <a:cubicBezTo>
                    <a:pt x="12" y="111"/>
                    <a:pt x="2" y="146"/>
                    <a:pt x="1" y="152"/>
                  </a:cubicBezTo>
                  <a:cubicBezTo>
                    <a:pt x="1" y="167"/>
                    <a:pt x="0" y="182"/>
                    <a:pt x="0" y="198"/>
                  </a:cubicBezTo>
                  <a:lnTo>
                    <a:pt x="0" y="200"/>
                  </a:lnTo>
                  <a:cubicBezTo>
                    <a:pt x="3" y="216"/>
                    <a:pt x="8" y="233"/>
                    <a:pt x="13" y="250"/>
                  </a:cubicBezTo>
                  <a:cubicBezTo>
                    <a:pt x="13" y="253"/>
                    <a:pt x="14" y="255"/>
                    <a:pt x="15" y="258"/>
                  </a:cubicBezTo>
                  <a:cubicBezTo>
                    <a:pt x="15" y="259"/>
                    <a:pt x="16" y="260"/>
                    <a:pt x="16" y="263"/>
                  </a:cubicBezTo>
                  <a:lnTo>
                    <a:pt x="39" y="304"/>
                  </a:lnTo>
                  <a:cubicBezTo>
                    <a:pt x="53" y="326"/>
                    <a:pt x="72" y="342"/>
                    <a:pt x="94" y="354"/>
                  </a:cubicBezTo>
                  <a:cubicBezTo>
                    <a:pt x="121" y="370"/>
                    <a:pt x="110" y="365"/>
                    <a:pt x="140" y="373"/>
                  </a:cubicBezTo>
                  <a:cubicBezTo>
                    <a:pt x="153" y="378"/>
                    <a:pt x="157" y="380"/>
                    <a:pt x="165" y="381"/>
                  </a:cubicBezTo>
                  <a:lnTo>
                    <a:pt x="173" y="381"/>
                  </a:lnTo>
                  <a:cubicBezTo>
                    <a:pt x="185" y="382"/>
                    <a:pt x="198" y="382"/>
                    <a:pt x="212" y="382"/>
                  </a:cubicBezTo>
                  <a:cubicBezTo>
                    <a:pt x="217" y="382"/>
                    <a:pt x="223" y="382"/>
                    <a:pt x="228" y="382"/>
                  </a:cubicBezTo>
                  <a:cubicBezTo>
                    <a:pt x="250" y="380"/>
                    <a:pt x="270" y="373"/>
                    <a:pt x="288" y="362"/>
                  </a:cubicBezTo>
                  <a:cubicBezTo>
                    <a:pt x="308" y="353"/>
                    <a:pt x="324" y="339"/>
                    <a:pt x="338" y="321"/>
                  </a:cubicBezTo>
                  <a:cubicBezTo>
                    <a:pt x="346" y="309"/>
                    <a:pt x="354" y="296"/>
                    <a:pt x="361" y="283"/>
                  </a:cubicBezTo>
                  <a:cubicBezTo>
                    <a:pt x="372" y="257"/>
                    <a:pt x="376" y="231"/>
                    <a:pt x="374" y="204"/>
                  </a:cubicBezTo>
                  <a:lnTo>
                    <a:pt x="374" y="204"/>
                  </a:lnTo>
                  <a:cubicBezTo>
                    <a:pt x="374" y="203"/>
                    <a:pt x="374" y="202"/>
                    <a:pt x="374" y="201"/>
                  </a:cubicBezTo>
                  <a:cubicBezTo>
                    <a:pt x="374" y="201"/>
                    <a:pt x="374" y="201"/>
                    <a:pt x="374" y="200"/>
                  </a:cubicBezTo>
                  <a:cubicBezTo>
                    <a:pt x="374" y="199"/>
                    <a:pt x="374" y="198"/>
                    <a:pt x="374" y="197"/>
                  </a:cubicBezTo>
                  <a:cubicBezTo>
                    <a:pt x="374" y="175"/>
                    <a:pt x="372" y="154"/>
                    <a:pt x="363" y="130"/>
                  </a:cubicBezTo>
                  <a:cubicBezTo>
                    <a:pt x="355" y="106"/>
                    <a:pt x="341" y="86"/>
                    <a:pt x="322" y="69"/>
                  </a:cubicBezTo>
                  <a:cubicBezTo>
                    <a:pt x="318" y="62"/>
                    <a:pt x="311" y="55"/>
                    <a:pt x="304" y="50"/>
                  </a:cubicBezTo>
                  <a:cubicBezTo>
                    <a:pt x="273" y="28"/>
                    <a:pt x="242" y="2"/>
                    <a:pt x="202" y="2"/>
                  </a:cubicBezTo>
                  <a:cubicBezTo>
                    <a:pt x="187" y="1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6067229" y="-1081640"/>
              <a:ext cx="57280" cy="58544"/>
            </a:xfrm>
            <a:custGeom>
              <a:rect b="b" l="l" r="r" t="t"/>
              <a:pathLst>
                <a:path extrusionOk="0" h="880" w="861">
                  <a:moveTo>
                    <a:pt x="269" y="0"/>
                  </a:moveTo>
                  <a:cubicBezTo>
                    <a:pt x="238" y="0"/>
                    <a:pt x="202" y="8"/>
                    <a:pt x="179" y="28"/>
                  </a:cubicBezTo>
                  <a:cubicBezTo>
                    <a:pt x="109" y="89"/>
                    <a:pt x="51" y="160"/>
                    <a:pt x="24" y="252"/>
                  </a:cubicBezTo>
                  <a:cubicBezTo>
                    <a:pt x="1" y="336"/>
                    <a:pt x="2" y="427"/>
                    <a:pt x="22" y="512"/>
                  </a:cubicBezTo>
                  <a:cubicBezTo>
                    <a:pt x="45" y="607"/>
                    <a:pt x="90" y="697"/>
                    <a:pt x="170" y="759"/>
                  </a:cubicBezTo>
                  <a:cubicBezTo>
                    <a:pt x="186" y="772"/>
                    <a:pt x="203" y="782"/>
                    <a:pt x="220" y="792"/>
                  </a:cubicBezTo>
                  <a:cubicBezTo>
                    <a:pt x="259" y="828"/>
                    <a:pt x="305" y="850"/>
                    <a:pt x="358" y="861"/>
                  </a:cubicBezTo>
                  <a:cubicBezTo>
                    <a:pt x="391" y="873"/>
                    <a:pt x="426" y="879"/>
                    <a:pt x="462" y="879"/>
                  </a:cubicBezTo>
                  <a:cubicBezTo>
                    <a:pt x="477" y="879"/>
                    <a:pt x="491" y="878"/>
                    <a:pt x="506" y="876"/>
                  </a:cubicBezTo>
                  <a:cubicBezTo>
                    <a:pt x="538" y="869"/>
                    <a:pt x="571" y="861"/>
                    <a:pt x="603" y="853"/>
                  </a:cubicBezTo>
                  <a:cubicBezTo>
                    <a:pt x="653" y="835"/>
                    <a:pt x="696" y="807"/>
                    <a:pt x="730" y="768"/>
                  </a:cubicBezTo>
                  <a:cubicBezTo>
                    <a:pt x="759" y="747"/>
                    <a:pt x="781" y="720"/>
                    <a:pt x="795" y="688"/>
                  </a:cubicBezTo>
                  <a:cubicBezTo>
                    <a:pt x="826" y="646"/>
                    <a:pt x="844" y="598"/>
                    <a:pt x="850" y="545"/>
                  </a:cubicBezTo>
                  <a:cubicBezTo>
                    <a:pt x="860" y="445"/>
                    <a:pt x="842" y="342"/>
                    <a:pt x="781" y="260"/>
                  </a:cubicBezTo>
                  <a:cubicBezTo>
                    <a:pt x="746" y="214"/>
                    <a:pt x="724" y="170"/>
                    <a:pt x="673" y="133"/>
                  </a:cubicBezTo>
                  <a:cubicBezTo>
                    <a:pt x="632" y="104"/>
                    <a:pt x="590" y="71"/>
                    <a:pt x="541" y="57"/>
                  </a:cubicBezTo>
                  <a:cubicBezTo>
                    <a:pt x="524" y="51"/>
                    <a:pt x="508" y="46"/>
                    <a:pt x="493" y="40"/>
                  </a:cubicBezTo>
                  <a:cubicBezTo>
                    <a:pt x="489" y="38"/>
                    <a:pt x="484" y="36"/>
                    <a:pt x="480" y="35"/>
                  </a:cubicBezTo>
                  <a:cubicBezTo>
                    <a:pt x="445" y="19"/>
                    <a:pt x="408" y="13"/>
                    <a:pt x="370" y="10"/>
                  </a:cubicBezTo>
                  <a:cubicBezTo>
                    <a:pt x="346" y="10"/>
                    <a:pt x="322" y="8"/>
                    <a:pt x="298" y="1"/>
                  </a:cubicBezTo>
                  <a:lnTo>
                    <a:pt x="298" y="1"/>
                  </a:lnTo>
                  <a:lnTo>
                    <a:pt x="327" y="10"/>
                  </a:lnTo>
                  <a:lnTo>
                    <a:pt x="326" y="10"/>
                  </a:lnTo>
                  <a:cubicBezTo>
                    <a:pt x="310" y="4"/>
                    <a:pt x="293" y="0"/>
                    <a:pt x="275" y="0"/>
                  </a:cubicBezTo>
                  <a:cubicBezTo>
                    <a:pt x="273" y="0"/>
                    <a:pt x="271" y="0"/>
                    <a:pt x="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6173141" y="-1068800"/>
              <a:ext cx="27942" cy="30004"/>
            </a:xfrm>
            <a:custGeom>
              <a:rect b="b" l="l" r="r" t="t"/>
              <a:pathLst>
                <a:path extrusionOk="0" h="451" w="420">
                  <a:moveTo>
                    <a:pt x="205" y="0"/>
                  </a:moveTo>
                  <a:cubicBezTo>
                    <a:pt x="189" y="0"/>
                    <a:pt x="173" y="3"/>
                    <a:pt x="157" y="8"/>
                  </a:cubicBezTo>
                  <a:cubicBezTo>
                    <a:pt x="140" y="10"/>
                    <a:pt x="123" y="15"/>
                    <a:pt x="110" y="26"/>
                  </a:cubicBezTo>
                  <a:cubicBezTo>
                    <a:pt x="84" y="36"/>
                    <a:pt x="64" y="53"/>
                    <a:pt x="47" y="75"/>
                  </a:cubicBezTo>
                  <a:cubicBezTo>
                    <a:pt x="38" y="91"/>
                    <a:pt x="29" y="107"/>
                    <a:pt x="20" y="121"/>
                  </a:cubicBezTo>
                  <a:cubicBezTo>
                    <a:pt x="6" y="154"/>
                    <a:pt x="1" y="188"/>
                    <a:pt x="4" y="223"/>
                  </a:cubicBezTo>
                  <a:cubicBezTo>
                    <a:pt x="5" y="229"/>
                    <a:pt x="6" y="235"/>
                    <a:pt x="7" y="243"/>
                  </a:cubicBezTo>
                  <a:cubicBezTo>
                    <a:pt x="9" y="256"/>
                    <a:pt x="12" y="270"/>
                    <a:pt x="15" y="284"/>
                  </a:cubicBezTo>
                  <a:cubicBezTo>
                    <a:pt x="16" y="294"/>
                    <a:pt x="19" y="303"/>
                    <a:pt x="23" y="312"/>
                  </a:cubicBezTo>
                  <a:cubicBezTo>
                    <a:pt x="36" y="346"/>
                    <a:pt x="57" y="374"/>
                    <a:pt x="86" y="397"/>
                  </a:cubicBezTo>
                  <a:cubicBezTo>
                    <a:pt x="88" y="400"/>
                    <a:pt x="90" y="401"/>
                    <a:pt x="92" y="403"/>
                  </a:cubicBezTo>
                  <a:cubicBezTo>
                    <a:pt x="110" y="414"/>
                    <a:pt x="127" y="428"/>
                    <a:pt x="146" y="435"/>
                  </a:cubicBezTo>
                  <a:cubicBezTo>
                    <a:pt x="162" y="439"/>
                    <a:pt x="178" y="444"/>
                    <a:pt x="192" y="449"/>
                  </a:cubicBezTo>
                  <a:cubicBezTo>
                    <a:pt x="201" y="450"/>
                    <a:pt x="209" y="451"/>
                    <a:pt x="217" y="451"/>
                  </a:cubicBezTo>
                  <a:cubicBezTo>
                    <a:pt x="233" y="451"/>
                    <a:pt x="248" y="448"/>
                    <a:pt x="263" y="444"/>
                  </a:cubicBezTo>
                  <a:cubicBezTo>
                    <a:pt x="279" y="442"/>
                    <a:pt x="294" y="436"/>
                    <a:pt x="307" y="427"/>
                  </a:cubicBezTo>
                  <a:cubicBezTo>
                    <a:pt x="330" y="417"/>
                    <a:pt x="349" y="402"/>
                    <a:pt x="364" y="381"/>
                  </a:cubicBezTo>
                  <a:cubicBezTo>
                    <a:pt x="378" y="365"/>
                    <a:pt x="387" y="345"/>
                    <a:pt x="396" y="326"/>
                  </a:cubicBezTo>
                  <a:cubicBezTo>
                    <a:pt x="398" y="324"/>
                    <a:pt x="400" y="322"/>
                    <a:pt x="401" y="320"/>
                  </a:cubicBezTo>
                  <a:cubicBezTo>
                    <a:pt x="414" y="287"/>
                    <a:pt x="419" y="253"/>
                    <a:pt x="416" y="217"/>
                  </a:cubicBezTo>
                  <a:cubicBezTo>
                    <a:pt x="415" y="207"/>
                    <a:pt x="413" y="199"/>
                    <a:pt x="410" y="189"/>
                  </a:cubicBezTo>
                  <a:cubicBezTo>
                    <a:pt x="406" y="175"/>
                    <a:pt x="403" y="162"/>
                    <a:pt x="397" y="148"/>
                  </a:cubicBezTo>
                  <a:cubicBezTo>
                    <a:pt x="395" y="142"/>
                    <a:pt x="393" y="136"/>
                    <a:pt x="391" y="130"/>
                  </a:cubicBezTo>
                  <a:cubicBezTo>
                    <a:pt x="383" y="103"/>
                    <a:pt x="368" y="82"/>
                    <a:pt x="348" y="65"/>
                  </a:cubicBezTo>
                  <a:cubicBezTo>
                    <a:pt x="330" y="43"/>
                    <a:pt x="310" y="27"/>
                    <a:pt x="283" y="18"/>
                  </a:cubicBezTo>
                  <a:cubicBezTo>
                    <a:pt x="267" y="12"/>
                    <a:pt x="250" y="7"/>
                    <a:pt x="233" y="3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6190638" y="-967545"/>
              <a:ext cx="43243" cy="42910"/>
            </a:xfrm>
            <a:custGeom>
              <a:rect b="b" l="l" r="r" t="t"/>
              <a:pathLst>
                <a:path extrusionOk="0" h="645" w="650">
                  <a:moveTo>
                    <a:pt x="289" y="1"/>
                  </a:moveTo>
                  <a:lnTo>
                    <a:pt x="209" y="19"/>
                  </a:lnTo>
                  <a:cubicBezTo>
                    <a:pt x="168" y="34"/>
                    <a:pt x="132" y="57"/>
                    <a:pt x="104" y="88"/>
                  </a:cubicBezTo>
                  <a:cubicBezTo>
                    <a:pt x="80" y="106"/>
                    <a:pt x="62" y="128"/>
                    <a:pt x="51" y="155"/>
                  </a:cubicBezTo>
                  <a:cubicBezTo>
                    <a:pt x="33" y="179"/>
                    <a:pt x="21" y="204"/>
                    <a:pt x="17" y="233"/>
                  </a:cubicBezTo>
                  <a:cubicBezTo>
                    <a:pt x="6" y="259"/>
                    <a:pt x="2" y="286"/>
                    <a:pt x="5" y="315"/>
                  </a:cubicBezTo>
                  <a:cubicBezTo>
                    <a:pt x="0" y="356"/>
                    <a:pt x="7" y="396"/>
                    <a:pt x="23" y="436"/>
                  </a:cubicBezTo>
                  <a:cubicBezTo>
                    <a:pt x="23" y="436"/>
                    <a:pt x="23" y="436"/>
                    <a:pt x="23" y="437"/>
                  </a:cubicBezTo>
                  <a:cubicBezTo>
                    <a:pt x="38" y="479"/>
                    <a:pt x="61" y="513"/>
                    <a:pt x="93" y="542"/>
                  </a:cubicBezTo>
                  <a:cubicBezTo>
                    <a:pt x="121" y="576"/>
                    <a:pt x="155" y="601"/>
                    <a:pt x="197" y="618"/>
                  </a:cubicBezTo>
                  <a:cubicBezTo>
                    <a:pt x="223" y="625"/>
                    <a:pt x="251" y="633"/>
                    <a:pt x="278" y="641"/>
                  </a:cubicBezTo>
                  <a:cubicBezTo>
                    <a:pt x="294" y="643"/>
                    <a:pt x="309" y="644"/>
                    <a:pt x="325" y="644"/>
                  </a:cubicBezTo>
                  <a:cubicBezTo>
                    <a:pt x="364" y="644"/>
                    <a:pt x="403" y="638"/>
                    <a:pt x="440" y="623"/>
                  </a:cubicBezTo>
                  <a:cubicBezTo>
                    <a:pt x="508" y="593"/>
                    <a:pt x="503" y="594"/>
                    <a:pt x="546" y="553"/>
                  </a:cubicBezTo>
                  <a:cubicBezTo>
                    <a:pt x="579" y="527"/>
                    <a:pt x="604" y="492"/>
                    <a:pt x="620" y="451"/>
                  </a:cubicBezTo>
                  <a:cubicBezTo>
                    <a:pt x="621" y="451"/>
                    <a:pt x="621" y="450"/>
                    <a:pt x="621" y="450"/>
                  </a:cubicBezTo>
                  <a:cubicBezTo>
                    <a:pt x="640" y="411"/>
                    <a:pt x="647" y="370"/>
                    <a:pt x="645" y="328"/>
                  </a:cubicBezTo>
                  <a:cubicBezTo>
                    <a:pt x="649" y="286"/>
                    <a:pt x="643" y="245"/>
                    <a:pt x="626" y="207"/>
                  </a:cubicBezTo>
                  <a:cubicBezTo>
                    <a:pt x="613" y="182"/>
                    <a:pt x="600" y="158"/>
                    <a:pt x="587" y="132"/>
                  </a:cubicBezTo>
                  <a:cubicBezTo>
                    <a:pt x="552" y="85"/>
                    <a:pt x="507" y="49"/>
                    <a:pt x="453" y="26"/>
                  </a:cubicBezTo>
                  <a:cubicBezTo>
                    <a:pt x="453" y="25"/>
                    <a:pt x="453" y="25"/>
                    <a:pt x="452" y="25"/>
                  </a:cubicBezTo>
                  <a:cubicBezTo>
                    <a:pt x="425" y="17"/>
                    <a:pt x="398" y="9"/>
                    <a:pt x="372" y="2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6186912" y="-1208308"/>
              <a:ext cx="32865" cy="35792"/>
            </a:xfrm>
            <a:custGeom>
              <a:rect b="b" l="l" r="r" t="t"/>
              <a:pathLst>
                <a:path extrusionOk="0" h="538" w="494">
                  <a:moveTo>
                    <a:pt x="236" y="0"/>
                  </a:moveTo>
                  <a:cubicBezTo>
                    <a:pt x="218" y="0"/>
                    <a:pt x="200" y="5"/>
                    <a:pt x="182" y="12"/>
                  </a:cubicBezTo>
                  <a:lnTo>
                    <a:pt x="178" y="12"/>
                  </a:lnTo>
                  <a:cubicBezTo>
                    <a:pt x="175" y="13"/>
                    <a:pt x="172" y="14"/>
                    <a:pt x="168" y="15"/>
                  </a:cubicBezTo>
                  <a:cubicBezTo>
                    <a:pt x="148" y="22"/>
                    <a:pt x="128" y="33"/>
                    <a:pt x="108" y="45"/>
                  </a:cubicBezTo>
                  <a:cubicBezTo>
                    <a:pt x="91" y="61"/>
                    <a:pt x="75" y="77"/>
                    <a:pt x="60" y="93"/>
                  </a:cubicBezTo>
                  <a:cubicBezTo>
                    <a:pt x="31" y="127"/>
                    <a:pt x="15" y="166"/>
                    <a:pt x="7" y="210"/>
                  </a:cubicBezTo>
                  <a:cubicBezTo>
                    <a:pt x="7" y="217"/>
                    <a:pt x="7" y="225"/>
                    <a:pt x="7" y="233"/>
                  </a:cubicBezTo>
                  <a:cubicBezTo>
                    <a:pt x="6" y="261"/>
                    <a:pt x="1" y="289"/>
                    <a:pt x="4" y="319"/>
                  </a:cubicBezTo>
                  <a:cubicBezTo>
                    <a:pt x="8" y="358"/>
                    <a:pt x="18" y="377"/>
                    <a:pt x="34" y="409"/>
                  </a:cubicBezTo>
                  <a:cubicBezTo>
                    <a:pt x="54" y="446"/>
                    <a:pt x="55" y="447"/>
                    <a:pt x="94" y="484"/>
                  </a:cubicBezTo>
                  <a:cubicBezTo>
                    <a:pt x="95" y="485"/>
                    <a:pt x="96" y="485"/>
                    <a:pt x="97" y="486"/>
                  </a:cubicBezTo>
                  <a:cubicBezTo>
                    <a:pt x="99" y="488"/>
                    <a:pt x="103" y="492"/>
                    <a:pt x="105" y="493"/>
                  </a:cubicBezTo>
                  <a:cubicBezTo>
                    <a:pt x="120" y="503"/>
                    <a:pt x="136" y="512"/>
                    <a:pt x="152" y="522"/>
                  </a:cubicBezTo>
                  <a:lnTo>
                    <a:pt x="204" y="536"/>
                  </a:lnTo>
                  <a:cubicBezTo>
                    <a:pt x="208" y="537"/>
                    <a:pt x="230" y="538"/>
                    <a:pt x="245" y="538"/>
                  </a:cubicBezTo>
                  <a:cubicBezTo>
                    <a:pt x="252" y="538"/>
                    <a:pt x="257" y="538"/>
                    <a:pt x="258" y="537"/>
                  </a:cubicBezTo>
                  <a:lnTo>
                    <a:pt x="262" y="537"/>
                  </a:lnTo>
                  <a:cubicBezTo>
                    <a:pt x="280" y="534"/>
                    <a:pt x="301" y="528"/>
                    <a:pt x="321" y="523"/>
                  </a:cubicBezTo>
                  <a:cubicBezTo>
                    <a:pt x="323" y="522"/>
                    <a:pt x="325" y="522"/>
                    <a:pt x="328" y="521"/>
                  </a:cubicBezTo>
                  <a:cubicBezTo>
                    <a:pt x="339" y="517"/>
                    <a:pt x="340" y="515"/>
                    <a:pt x="358" y="505"/>
                  </a:cubicBezTo>
                  <a:cubicBezTo>
                    <a:pt x="378" y="498"/>
                    <a:pt x="395" y="485"/>
                    <a:pt x="408" y="468"/>
                  </a:cubicBezTo>
                  <a:cubicBezTo>
                    <a:pt x="419" y="462"/>
                    <a:pt x="426" y="455"/>
                    <a:pt x="433" y="445"/>
                  </a:cubicBezTo>
                  <a:cubicBezTo>
                    <a:pt x="438" y="436"/>
                    <a:pt x="445" y="426"/>
                    <a:pt x="450" y="416"/>
                  </a:cubicBezTo>
                  <a:cubicBezTo>
                    <a:pt x="464" y="399"/>
                    <a:pt x="472" y="379"/>
                    <a:pt x="475" y="358"/>
                  </a:cubicBezTo>
                  <a:cubicBezTo>
                    <a:pt x="478" y="347"/>
                    <a:pt x="481" y="335"/>
                    <a:pt x="485" y="324"/>
                  </a:cubicBezTo>
                  <a:cubicBezTo>
                    <a:pt x="487" y="319"/>
                    <a:pt x="488" y="314"/>
                    <a:pt x="489" y="310"/>
                  </a:cubicBezTo>
                  <a:cubicBezTo>
                    <a:pt x="490" y="302"/>
                    <a:pt x="492" y="293"/>
                    <a:pt x="493" y="285"/>
                  </a:cubicBezTo>
                  <a:cubicBezTo>
                    <a:pt x="493" y="284"/>
                    <a:pt x="493" y="283"/>
                    <a:pt x="493" y="282"/>
                  </a:cubicBezTo>
                  <a:cubicBezTo>
                    <a:pt x="493" y="261"/>
                    <a:pt x="494" y="240"/>
                    <a:pt x="494" y="220"/>
                  </a:cubicBezTo>
                  <a:cubicBezTo>
                    <a:pt x="489" y="199"/>
                    <a:pt x="485" y="179"/>
                    <a:pt x="479" y="158"/>
                  </a:cubicBezTo>
                  <a:cubicBezTo>
                    <a:pt x="469" y="140"/>
                    <a:pt x="459" y="122"/>
                    <a:pt x="449" y="103"/>
                  </a:cubicBezTo>
                  <a:cubicBezTo>
                    <a:pt x="444" y="95"/>
                    <a:pt x="410" y="60"/>
                    <a:pt x="403" y="54"/>
                  </a:cubicBezTo>
                  <a:cubicBezTo>
                    <a:pt x="384" y="42"/>
                    <a:pt x="365" y="31"/>
                    <a:pt x="346" y="20"/>
                  </a:cubicBezTo>
                  <a:cubicBezTo>
                    <a:pt x="326" y="14"/>
                    <a:pt x="307" y="9"/>
                    <a:pt x="287" y="3"/>
                  </a:cubicBezTo>
                  <a:lnTo>
                    <a:pt x="283" y="3"/>
                  </a:lnTo>
                  <a:cubicBezTo>
                    <a:pt x="281" y="1"/>
                    <a:pt x="280" y="1"/>
                    <a:pt x="279" y="1"/>
                  </a:cubicBezTo>
                  <a:lnTo>
                    <a:pt x="277" y="1"/>
                  </a:lnTo>
                  <a:cubicBezTo>
                    <a:pt x="273" y="1"/>
                    <a:pt x="269" y="1"/>
                    <a:pt x="265" y="1"/>
                  </a:cubicBezTo>
                  <a:cubicBezTo>
                    <a:pt x="261" y="1"/>
                    <a:pt x="256" y="1"/>
                    <a:pt x="252" y="1"/>
                  </a:cubicBezTo>
                  <a:cubicBezTo>
                    <a:pt x="247" y="1"/>
                    <a:pt x="242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6003030" y="-1178637"/>
              <a:ext cx="38253" cy="40914"/>
            </a:xfrm>
            <a:custGeom>
              <a:rect b="b" l="l" r="r" t="t"/>
              <a:pathLst>
                <a:path extrusionOk="0" h="615" w="575">
                  <a:moveTo>
                    <a:pt x="253" y="1"/>
                  </a:moveTo>
                  <a:cubicBezTo>
                    <a:pt x="236" y="1"/>
                    <a:pt x="220" y="3"/>
                    <a:pt x="204" y="9"/>
                  </a:cubicBezTo>
                  <a:cubicBezTo>
                    <a:pt x="186" y="11"/>
                    <a:pt x="169" y="17"/>
                    <a:pt x="155" y="27"/>
                  </a:cubicBezTo>
                  <a:cubicBezTo>
                    <a:pt x="129" y="39"/>
                    <a:pt x="108" y="56"/>
                    <a:pt x="91" y="79"/>
                  </a:cubicBezTo>
                  <a:cubicBezTo>
                    <a:pt x="69" y="108"/>
                    <a:pt x="43" y="139"/>
                    <a:pt x="30" y="173"/>
                  </a:cubicBezTo>
                  <a:cubicBezTo>
                    <a:pt x="26" y="184"/>
                    <a:pt x="23" y="196"/>
                    <a:pt x="20" y="207"/>
                  </a:cubicBezTo>
                  <a:cubicBezTo>
                    <a:pt x="15" y="220"/>
                    <a:pt x="11" y="232"/>
                    <a:pt x="10" y="244"/>
                  </a:cubicBezTo>
                  <a:cubicBezTo>
                    <a:pt x="9" y="247"/>
                    <a:pt x="9" y="250"/>
                    <a:pt x="8" y="252"/>
                  </a:cubicBezTo>
                  <a:cubicBezTo>
                    <a:pt x="4" y="282"/>
                    <a:pt x="1" y="308"/>
                    <a:pt x="5" y="339"/>
                  </a:cubicBezTo>
                  <a:cubicBezTo>
                    <a:pt x="10" y="362"/>
                    <a:pt x="17" y="386"/>
                    <a:pt x="22" y="409"/>
                  </a:cubicBezTo>
                  <a:cubicBezTo>
                    <a:pt x="25" y="422"/>
                    <a:pt x="31" y="435"/>
                    <a:pt x="41" y="445"/>
                  </a:cubicBezTo>
                  <a:cubicBezTo>
                    <a:pt x="48" y="459"/>
                    <a:pt x="54" y="471"/>
                    <a:pt x="62" y="484"/>
                  </a:cubicBezTo>
                  <a:lnTo>
                    <a:pt x="72" y="502"/>
                  </a:lnTo>
                  <a:cubicBezTo>
                    <a:pt x="90" y="519"/>
                    <a:pt x="107" y="537"/>
                    <a:pt x="123" y="555"/>
                  </a:cubicBezTo>
                  <a:cubicBezTo>
                    <a:pt x="152" y="580"/>
                    <a:pt x="184" y="596"/>
                    <a:pt x="221" y="603"/>
                  </a:cubicBezTo>
                  <a:cubicBezTo>
                    <a:pt x="238" y="611"/>
                    <a:pt x="257" y="614"/>
                    <a:pt x="277" y="614"/>
                  </a:cubicBezTo>
                  <a:cubicBezTo>
                    <a:pt x="281" y="614"/>
                    <a:pt x="286" y="614"/>
                    <a:pt x="291" y="614"/>
                  </a:cubicBezTo>
                  <a:cubicBezTo>
                    <a:pt x="299" y="615"/>
                    <a:pt x="307" y="615"/>
                    <a:pt x="314" y="615"/>
                  </a:cubicBezTo>
                  <a:cubicBezTo>
                    <a:pt x="342" y="615"/>
                    <a:pt x="368" y="609"/>
                    <a:pt x="394" y="598"/>
                  </a:cubicBezTo>
                  <a:cubicBezTo>
                    <a:pt x="415" y="586"/>
                    <a:pt x="436" y="575"/>
                    <a:pt x="457" y="564"/>
                  </a:cubicBezTo>
                  <a:cubicBezTo>
                    <a:pt x="475" y="547"/>
                    <a:pt x="493" y="530"/>
                    <a:pt x="511" y="513"/>
                  </a:cubicBezTo>
                  <a:cubicBezTo>
                    <a:pt x="536" y="485"/>
                    <a:pt x="551" y="451"/>
                    <a:pt x="559" y="416"/>
                  </a:cubicBezTo>
                  <a:cubicBezTo>
                    <a:pt x="571" y="381"/>
                    <a:pt x="574" y="347"/>
                    <a:pt x="569" y="310"/>
                  </a:cubicBezTo>
                  <a:cubicBezTo>
                    <a:pt x="569" y="305"/>
                    <a:pt x="568" y="299"/>
                    <a:pt x="568" y="292"/>
                  </a:cubicBezTo>
                  <a:cubicBezTo>
                    <a:pt x="567" y="289"/>
                    <a:pt x="567" y="285"/>
                    <a:pt x="567" y="282"/>
                  </a:cubicBezTo>
                  <a:cubicBezTo>
                    <a:pt x="561" y="259"/>
                    <a:pt x="556" y="235"/>
                    <a:pt x="550" y="212"/>
                  </a:cubicBezTo>
                  <a:cubicBezTo>
                    <a:pt x="545" y="199"/>
                    <a:pt x="539" y="188"/>
                    <a:pt x="532" y="176"/>
                  </a:cubicBezTo>
                  <a:cubicBezTo>
                    <a:pt x="516" y="142"/>
                    <a:pt x="493" y="112"/>
                    <a:pt x="461" y="89"/>
                  </a:cubicBezTo>
                  <a:cubicBezTo>
                    <a:pt x="461" y="88"/>
                    <a:pt x="460" y="88"/>
                    <a:pt x="459" y="87"/>
                  </a:cubicBezTo>
                  <a:lnTo>
                    <a:pt x="454" y="82"/>
                  </a:lnTo>
                  <a:cubicBezTo>
                    <a:pt x="450" y="78"/>
                    <a:pt x="446" y="74"/>
                    <a:pt x="442" y="69"/>
                  </a:cubicBezTo>
                  <a:lnTo>
                    <a:pt x="381" y="33"/>
                  </a:lnTo>
                  <a:cubicBezTo>
                    <a:pt x="380" y="33"/>
                    <a:pt x="378" y="32"/>
                    <a:pt x="377" y="32"/>
                  </a:cubicBezTo>
                  <a:cubicBezTo>
                    <a:pt x="375" y="32"/>
                    <a:pt x="373" y="31"/>
                    <a:pt x="371" y="30"/>
                  </a:cubicBezTo>
                  <a:cubicBezTo>
                    <a:pt x="367" y="29"/>
                    <a:pt x="363" y="27"/>
                    <a:pt x="359" y="26"/>
                  </a:cubicBezTo>
                  <a:cubicBezTo>
                    <a:pt x="350" y="23"/>
                    <a:pt x="342" y="21"/>
                    <a:pt x="334" y="18"/>
                  </a:cubicBezTo>
                  <a:cubicBezTo>
                    <a:pt x="316" y="14"/>
                    <a:pt x="299" y="9"/>
                    <a:pt x="282" y="3"/>
                  </a:cubicBezTo>
                  <a:cubicBezTo>
                    <a:pt x="272" y="1"/>
                    <a:pt x="263" y="1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6077474" y="-1443949"/>
              <a:ext cx="22220" cy="25946"/>
            </a:xfrm>
            <a:custGeom>
              <a:rect b="b" l="l" r="r" t="t"/>
              <a:pathLst>
                <a:path extrusionOk="0" h="390" w="334">
                  <a:moveTo>
                    <a:pt x="184" y="0"/>
                  </a:moveTo>
                  <a:cubicBezTo>
                    <a:pt x="182" y="0"/>
                    <a:pt x="180" y="1"/>
                    <a:pt x="179" y="1"/>
                  </a:cubicBezTo>
                  <a:cubicBezTo>
                    <a:pt x="162" y="1"/>
                    <a:pt x="142" y="4"/>
                    <a:pt x="129" y="15"/>
                  </a:cubicBezTo>
                  <a:cubicBezTo>
                    <a:pt x="119" y="25"/>
                    <a:pt x="107" y="32"/>
                    <a:pt x="96" y="38"/>
                  </a:cubicBezTo>
                  <a:cubicBezTo>
                    <a:pt x="89" y="43"/>
                    <a:pt x="83" y="49"/>
                    <a:pt x="77" y="54"/>
                  </a:cubicBezTo>
                  <a:cubicBezTo>
                    <a:pt x="67" y="62"/>
                    <a:pt x="52" y="75"/>
                    <a:pt x="44" y="85"/>
                  </a:cubicBezTo>
                  <a:cubicBezTo>
                    <a:pt x="37" y="92"/>
                    <a:pt x="33" y="98"/>
                    <a:pt x="30" y="106"/>
                  </a:cubicBezTo>
                  <a:cubicBezTo>
                    <a:pt x="17" y="124"/>
                    <a:pt x="9" y="144"/>
                    <a:pt x="7" y="166"/>
                  </a:cubicBezTo>
                  <a:cubicBezTo>
                    <a:pt x="6" y="172"/>
                    <a:pt x="7" y="179"/>
                    <a:pt x="7" y="185"/>
                  </a:cubicBezTo>
                  <a:cubicBezTo>
                    <a:pt x="6" y="209"/>
                    <a:pt x="1" y="235"/>
                    <a:pt x="4" y="258"/>
                  </a:cubicBezTo>
                  <a:cubicBezTo>
                    <a:pt x="10" y="299"/>
                    <a:pt x="30" y="337"/>
                    <a:pt x="64" y="361"/>
                  </a:cubicBezTo>
                  <a:cubicBezTo>
                    <a:pt x="87" y="377"/>
                    <a:pt x="99" y="382"/>
                    <a:pt x="127" y="388"/>
                  </a:cubicBezTo>
                  <a:cubicBezTo>
                    <a:pt x="131" y="389"/>
                    <a:pt x="133" y="389"/>
                    <a:pt x="136" y="389"/>
                  </a:cubicBezTo>
                  <a:cubicBezTo>
                    <a:pt x="139" y="389"/>
                    <a:pt x="142" y="389"/>
                    <a:pt x="148" y="389"/>
                  </a:cubicBezTo>
                  <a:cubicBezTo>
                    <a:pt x="152" y="389"/>
                    <a:pt x="156" y="390"/>
                    <a:pt x="160" y="390"/>
                  </a:cubicBezTo>
                  <a:cubicBezTo>
                    <a:pt x="175" y="390"/>
                    <a:pt x="190" y="386"/>
                    <a:pt x="204" y="381"/>
                  </a:cubicBezTo>
                  <a:cubicBezTo>
                    <a:pt x="218" y="376"/>
                    <a:pt x="230" y="370"/>
                    <a:pt x="239" y="360"/>
                  </a:cubicBezTo>
                  <a:cubicBezTo>
                    <a:pt x="256" y="348"/>
                    <a:pt x="268" y="336"/>
                    <a:pt x="278" y="320"/>
                  </a:cubicBezTo>
                  <a:cubicBezTo>
                    <a:pt x="282" y="315"/>
                    <a:pt x="285" y="309"/>
                    <a:pt x="290" y="304"/>
                  </a:cubicBezTo>
                  <a:cubicBezTo>
                    <a:pt x="307" y="277"/>
                    <a:pt x="327" y="249"/>
                    <a:pt x="330" y="214"/>
                  </a:cubicBezTo>
                  <a:cubicBezTo>
                    <a:pt x="334" y="184"/>
                    <a:pt x="331" y="150"/>
                    <a:pt x="318" y="123"/>
                  </a:cubicBezTo>
                  <a:cubicBezTo>
                    <a:pt x="309" y="106"/>
                    <a:pt x="301" y="91"/>
                    <a:pt x="293" y="76"/>
                  </a:cubicBezTo>
                  <a:cubicBezTo>
                    <a:pt x="285" y="65"/>
                    <a:pt x="273" y="54"/>
                    <a:pt x="263" y="45"/>
                  </a:cubicBezTo>
                  <a:cubicBezTo>
                    <a:pt x="262" y="44"/>
                    <a:pt x="260" y="41"/>
                    <a:pt x="259" y="40"/>
                  </a:cubicBezTo>
                  <a:cubicBezTo>
                    <a:pt x="256" y="38"/>
                    <a:pt x="254" y="36"/>
                    <a:pt x="251" y="33"/>
                  </a:cubicBezTo>
                  <a:cubicBezTo>
                    <a:pt x="244" y="28"/>
                    <a:pt x="236" y="23"/>
                    <a:pt x="229" y="18"/>
                  </a:cubicBezTo>
                  <a:lnTo>
                    <a:pt x="210" y="7"/>
                  </a:lnTo>
                  <a:cubicBezTo>
                    <a:pt x="201" y="3"/>
                    <a:pt x="193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6261423" y="-953641"/>
              <a:ext cx="24615" cy="23218"/>
            </a:xfrm>
            <a:custGeom>
              <a:rect b="b" l="l" r="r" t="t"/>
              <a:pathLst>
                <a:path extrusionOk="0" h="349" w="370">
                  <a:moveTo>
                    <a:pt x="187" y="1"/>
                  </a:moveTo>
                  <a:cubicBezTo>
                    <a:pt x="151" y="1"/>
                    <a:pt x="112" y="13"/>
                    <a:pt x="85" y="34"/>
                  </a:cubicBezTo>
                  <a:cubicBezTo>
                    <a:pt x="71" y="44"/>
                    <a:pt x="54" y="63"/>
                    <a:pt x="41" y="75"/>
                  </a:cubicBezTo>
                  <a:cubicBezTo>
                    <a:pt x="22" y="99"/>
                    <a:pt x="10" y="126"/>
                    <a:pt x="5" y="156"/>
                  </a:cubicBezTo>
                  <a:cubicBezTo>
                    <a:pt x="1" y="185"/>
                    <a:pt x="4" y="213"/>
                    <a:pt x="14" y="241"/>
                  </a:cubicBezTo>
                  <a:cubicBezTo>
                    <a:pt x="26" y="269"/>
                    <a:pt x="43" y="293"/>
                    <a:pt x="67" y="312"/>
                  </a:cubicBezTo>
                  <a:cubicBezTo>
                    <a:pt x="90" y="331"/>
                    <a:pt x="117" y="342"/>
                    <a:pt x="146" y="347"/>
                  </a:cubicBezTo>
                  <a:lnTo>
                    <a:pt x="156" y="347"/>
                  </a:lnTo>
                  <a:cubicBezTo>
                    <a:pt x="167" y="348"/>
                    <a:pt x="178" y="349"/>
                    <a:pt x="188" y="349"/>
                  </a:cubicBezTo>
                  <a:cubicBezTo>
                    <a:pt x="208" y="349"/>
                    <a:pt x="226" y="346"/>
                    <a:pt x="248" y="338"/>
                  </a:cubicBezTo>
                  <a:cubicBezTo>
                    <a:pt x="277" y="327"/>
                    <a:pt x="304" y="308"/>
                    <a:pt x="324" y="283"/>
                  </a:cubicBezTo>
                  <a:cubicBezTo>
                    <a:pt x="345" y="256"/>
                    <a:pt x="354" y="231"/>
                    <a:pt x="361" y="198"/>
                  </a:cubicBezTo>
                  <a:cubicBezTo>
                    <a:pt x="362" y="192"/>
                    <a:pt x="363" y="186"/>
                    <a:pt x="364" y="180"/>
                  </a:cubicBezTo>
                  <a:cubicBezTo>
                    <a:pt x="365" y="174"/>
                    <a:pt x="365" y="168"/>
                    <a:pt x="366" y="162"/>
                  </a:cubicBezTo>
                  <a:cubicBezTo>
                    <a:pt x="366" y="159"/>
                    <a:pt x="367" y="156"/>
                    <a:pt x="367" y="154"/>
                  </a:cubicBezTo>
                  <a:cubicBezTo>
                    <a:pt x="367" y="152"/>
                    <a:pt x="367" y="150"/>
                    <a:pt x="367" y="148"/>
                  </a:cubicBezTo>
                  <a:cubicBezTo>
                    <a:pt x="369" y="135"/>
                    <a:pt x="368" y="121"/>
                    <a:pt x="363" y="109"/>
                  </a:cubicBezTo>
                  <a:cubicBezTo>
                    <a:pt x="358" y="96"/>
                    <a:pt x="350" y="85"/>
                    <a:pt x="339" y="76"/>
                  </a:cubicBezTo>
                  <a:cubicBezTo>
                    <a:pt x="331" y="68"/>
                    <a:pt x="322" y="58"/>
                    <a:pt x="312" y="51"/>
                  </a:cubicBezTo>
                  <a:cubicBezTo>
                    <a:pt x="308" y="47"/>
                    <a:pt x="303" y="44"/>
                    <a:pt x="298" y="40"/>
                  </a:cubicBezTo>
                  <a:cubicBezTo>
                    <a:pt x="286" y="30"/>
                    <a:pt x="272" y="22"/>
                    <a:pt x="257" y="15"/>
                  </a:cubicBezTo>
                  <a:cubicBezTo>
                    <a:pt x="243" y="11"/>
                    <a:pt x="228" y="7"/>
                    <a:pt x="214" y="3"/>
                  </a:cubicBezTo>
                  <a:cubicBezTo>
                    <a:pt x="206" y="1"/>
                    <a:pt x="197" y="1"/>
                    <a:pt x="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6210396" y="-1319210"/>
              <a:ext cx="31135" cy="35659"/>
            </a:xfrm>
            <a:custGeom>
              <a:rect b="b" l="l" r="r" t="t"/>
              <a:pathLst>
                <a:path extrusionOk="0" h="536" w="468">
                  <a:moveTo>
                    <a:pt x="222" y="1"/>
                  </a:moveTo>
                  <a:cubicBezTo>
                    <a:pt x="222" y="1"/>
                    <a:pt x="221" y="1"/>
                    <a:pt x="220" y="1"/>
                  </a:cubicBezTo>
                  <a:cubicBezTo>
                    <a:pt x="211" y="1"/>
                    <a:pt x="202" y="3"/>
                    <a:pt x="192" y="7"/>
                  </a:cubicBezTo>
                  <a:cubicBezTo>
                    <a:pt x="164" y="12"/>
                    <a:pt x="139" y="22"/>
                    <a:pt x="116" y="41"/>
                  </a:cubicBezTo>
                  <a:cubicBezTo>
                    <a:pt x="71" y="72"/>
                    <a:pt x="51" y="111"/>
                    <a:pt x="24" y="158"/>
                  </a:cubicBezTo>
                  <a:cubicBezTo>
                    <a:pt x="22" y="161"/>
                    <a:pt x="21" y="164"/>
                    <a:pt x="18" y="168"/>
                  </a:cubicBezTo>
                  <a:cubicBezTo>
                    <a:pt x="13" y="186"/>
                    <a:pt x="8" y="206"/>
                    <a:pt x="2" y="225"/>
                  </a:cubicBezTo>
                  <a:cubicBezTo>
                    <a:pt x="2" y="247"/>
                    <a:pt x="1" y="268"/>
                    <a:pt x="1" y="289"/>
                  </a:cubicBezTo>
                  <a:cubicBezTo>
                    <a:pt x="2" y="295"/>
                    <a:pt x="3" y="303"/>
                    <a:pt x="5" y="309"/>
                  </a:cubicBezTo>
                  <a:cubicBezTo>
                    <a:pt x="10" y="332"/>
                    <a:pt x="15" y="357"/>
                    <a:pt x="23" y="380"/>
                  </a:cubicBezTo>
                  <a:cubicBezTo>
                    <a:pt x="23" y="383"/>
                    <a:pt x="25" y="387"/>
                    <a:pt x="26" y="391"/>
                  </a:cubicBezTo>
                  <a:cubicBezTo>
                    <a:pt x="37" y="424"/>
                    <a:pt x="52" y="442"/>
                    <a:pt x="74" y="465"/>
                  </a:cubicBezTo>
                  <a:cubicBezTo>
                    <a:pt x="93" y="488"/>
                    <a:pt x="116" y="506"/>
                    <a:pt x="144" y="516"/>
                  </a:cubicBezTo>
                  <a:cubicBezTo>
                    <a:pt x="153" y="520"/>
                    <a:pt x="163" y="523"/>
                    <a:pt x="173" y="525"/>
                  </a:cubicBezTo>
                  <a:cubicBezTo>
                    <a:pt x="178" y="526"/>
                    <a:pt x="192" y="531"/>
                    <a:pt x="202" y="533"/>
                  </a:cubicBezTo>
                  <a:cubicBezTo>
                    <a:pt x="204" y="533"/>
                    <a:pt x="206" y="534"/>
                    <a:pt x="208" y="534"/>
                  </a:cubicBezTo>
                  <a:cubicBezTo>
                    <a:pt x="218" y="535"/>
                    <a:pt x="228" y="536"/>
                    <a:pt x="238" y="536"/>
                  </a:cubicBezTo>
                  <a:cubicBezTo>
                    <a:pt x="259" y="536"/>
                    <a:pt x="280" y="533"/>
                    <a:pt x="300" y="527"/>
                  </a:cubicBezTo>
                  <a:cubicBezTo>
                    <a:pt x="318" y="520"/>
                    <a:pt x="330" y="509"/>
                    <a:pt x="346" y="500"/>
                  </a:cubicBezTo>
                  <a:cubicBezTo>
                    <a:pt x="350" y="498"/>
                    <a:pt x="355" y="496"/>
                    <a:pt x="360" y="493"/>
                  </a:cubicBezTo>
                  <a:cubicBezTo>
                    <a:pt x="392" y="469"/>
                    <a:pt x="417" y="439"/>
                    <a:pt x="433" y="402"/>
                  </a:cubicBezTo>
                  <a:cubicBezTo>
                    <a:pt x="436" y="394"/>
                    <a:pt x="438" y="384"/>
                    <a:pt x="440" y="375"/>
                  </a:cubicBezTo>
                  <a:cubicBezTo>
                    <a:pt x="449" y="350"/>
                    <a:pt x="459" y="325"/>
                    <a:pt x="464" y="297"/>
                  </a:cubicBezTo>
                  <a:cubicBezTo>
                    <a:pt x="467" y="287"/>
                    <a:pt x="467" y="276"/>
                    <a:pt x="465" y="264"/>
                  </a:cubicBezTo>
                  <a:cubicBezTo>
                    <a:pt x="467" y="253"/>
                    <a:pt x="467" y="242"/>
                    <a:pt x="465" y="230"/>
                  </a:cubicBezTo>
                  <a:cubicBezTo>
                    <a:pt x="465" y="228"/>
                    <a:pt x="464" y="226"/>
                    <a:pt x="464" y="224"/>
                  </a:cubicBezTo>
                  <a:cubicBezTo>
                    <a:pt x="463" y="218"/>
                    <a:pt x="462" y="212"/>
                    <a:pt x="461" y="204"/>
                  </a:cubicBezTo>
                  <a:cubicBezTo>
                    <a:pt x="461" y="202"/>
                    <a:pt x="461" y="199"/>
                    <a:pt x="460" y="196"/>
                  </a:cubicBezTo>
                  <a:cubicBezTo>
                    <a:pt x="456" y="178"/>
                    <a:pt x="452" y="159"/>
                    <a:pt x="448" y="141"/>
                  </a:cubicBezTo>
                  <a:cubicBezTo>
                    <a:pt x="443" y="132"/>
                    <a:pt x="438" y="124"/>
                    <a:pt x="433" y="114"/>
                  </a:cubicBezTo>
                  <a:cubicBezTo>
                    <a:pt x="426" y="95"/>
                    <a:pt x="414" y="81"/>
                    <a:pt x="399" y="68"/>
                  </a:cubicBezTo>
                  <a:cubicBezTo>
                    <a:pt x="393" y="60"/>
                    <a:pt x="387" y="52"/>
                    <a:pt x="379" y="46"/>
                  </a:cubicBezTo>
                  <a:cubicBezTo>
                    <a:pt x="377" y="45"/>
                    <a:pt x="376" y="45"/>
                    <a:pt x="375" y="44"/>
                  </a:cubicBezTo>
                  <a:cubicBezTo>
                    <a:pt x="374" y="43"/>
                    <a:pt x="372" y="42"/>
                    <a:pt x="371" y="40"/>
                  </a:cubicBezTo>
                  <a:lnTo>
                    <a:pt x="371" y="40"/>
                  </a:lnTo>
                  <a:cubicBezTo>
                    <a:pt x="365" y="34"/>
                    <a:pt x="357" y="29"/>
                    <a:pt x="348" y="25"/>
                  </a:cubicBezTo>
                  <a:cubicBezTo>
                    <a:pt x="332" y="14"/>
                    <a:pt x="315" y="6"/>
                    <a:pt x="295" y="4"/>
                  </a:cubicBezTo>
                  <a:cubicBezTo>
                    <a:pt x="291" y="3"/>
                    <a:pt x="286" y="2"/>
                    <a:pt x="281" y="2"/>
                  </a:cubicBezTo>
                  <a:cubicBezTo>
                    <a:pt x="272" y="1"/>
                    <a:pt x="263" y="1"/>
                    <a:pt x="253" y="1"/>
                  </a:cubicBezTo>
                  <a:cubicBezTo>
                    <a:pt x="244" y="1"/>
                    <a:pt x="235" y="1"/>
                    <a:pt x="226" y="1"/>
                  </a:cubicBezTo>
                  <a:cubicBezTo>
                    <a:pt x="224" y="1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3" name="Google Shape;2213;p56"/>
          <p:cNvGrpSpPr/>
          <p:nvPr/>
        </p:nvGrpSpPr>
        <p:grpSpPr>
          <a:xfrm rot="1880929">
            <a:off x="5044205" y="3858720"/>
            <a:ext cx="1299688" cy="1944472"/>
            <a:chOff x="2915088" y="1067493"/>
            <a:chExt cx="250763" cy="375147"/>
          </a:xfrm>
        </p:grpSpPr>
        <p:sp>
          <p:nvSpPr>
            <p:cNvPr id="2214" name="Google Shape;2214;p56"/>
            <p:cNvSpPr/>
            <p:nvPr/>
          </p:nvSpPr>
          <p:spPr>
            <a:xfrm>
              <a:off x="2995566" y="1086653"/>
              <a:ext cx="170254" cy="352117"/>
            </a:xfrm>
            <a:custGeom>
              <a:rect b="b" l="l" r="r" t="t"/>
              <a:pathLst>
                <a:path extrusionOk="0" h="11284" w="5456">
                  <a:moveTo>
                    <a:pt x="3466" y="0"/>
                  </a:moveTo>
                  <a:cubicBezTo>
                    <a:pt x="3359" y="184"/>
                    <a:pt x="3245" y="364"/>
                    <a:pt x="3115" y="533"/>
                  </a:cubicBezTo>
                  <a:cubicBezTo>
                    <a:pt x="2713" y="1051"/>
                    <a:pt x="2234" y="1277"/>
                    <a:pt x="1680" y="1595"/>
                  </a:cubicBezTo>
                  <a:cubicBezTo>
                    <a:pt x="1218" y="1860"/>
                    <a:pt x="1123" y="2187"/>
                    <a:pt x="898" y="2642"/>
                  </a:cubicBezTo>
                  <a:cubicBezTo>
                    <a:pt x="773" y="2894"/>
                    <a:pt x="635" y="2958"/>
                    <a:pt x="465" y="3165"/>
                  </a:cubicBezTo>
                  <a:cubicBezTo>
                    <a:pt x="111" y="3591"/>
                    <a:pt x="235" y="4453"/>
                    <a:pt x="116" y="5021"/>
                  </a:cubicBezTo>
                  <a:cubicBezTo>
                    <a:pt x="1" y="5563"/>
                    <a:pt x="58" y="5834"/>
                    <a:pt x="315" y="6299"/>
                  </a:cubicBezTo>
                  <a:cubicBezTo>
                    <a:pt x="465" y="6569"/>
                    <a:pt x="603" y="6833"/>
                    <a:pt x="658" y="7140"/>
                  </a:cubicBezTo>
                  <a:cubicBezTo>
                    <a:pt x="724" y="7503"/>
                    <a:pt x="655" y="7753"/>
                    <a:pt x="898" y="8078"/>
                  </a:cubicBezTo>
                  <a:cubicBezTo>
                    <a:pt x="1084" y="8326"/>
                    <a:pt x="1306" y="8495"/>
                    <a:pt x="1458" y="8781"/>
                  </a:cubicBezTo>
                  <a:cubicBezTo>
                    <a:pt x="1839" y="9491"/>
                    <a:pt x="1812" y="10358"/>
                    <a:pt x="2310" y="11003"/>
                  </a:cubicBezTo>
                  <a:cubicBezTo>
                    <a:pt x="2386" y="11102"/>
                    <a:pt x="2470" y="11194"/>
                    <a:pt x="2554" y="11284"/>
                  </a:cubicBezTo>
                  <a:cubicBezTo>
                    <a:pt x="2869" y="11094"/>
                    <a:pt x="3154" y="10854"/>
                    <a:pt x="3416" y="10598"/>
                  </a:cubicBezTo>
                  <a:cubicBezTo>
                    <a:pt x="3956" y="10066"/>
                    <a:pt x="4558" y="9477"/>
                    <a:pt x="4845" y="8762"/>
                  </a:cubicBezTo>
                  <a:cubicBezTo>
                    <a:pt x="5000" y="8379"/>
                    <a:pt x="4968" y="7964"/>
                    <a:pt x="5085" y="7571"/>
                  </a:cubicBezTo>
                  <a:cubicBezTo>
                    <a:pt x="5211" y="7149"/>
                    <a:pt x="5316" y="6731"/>
                    <a:pt x="5367" y="6291"/>
                  </a:cubicBezTo>
                  <a:cubicBezTo>
                    <a:pt x="5416" y="5859"/>
                    <a:pt x="5429" y="5425"/>
                    <a:pt x="5433" y="4990"/>
                  </a:cubicBezTo>
                  <a:cubicBezTo>
                    <a:pt x="5437" y="4551"/>
                    <a:pt x="5456" y="4098"/>
                    <a:pt x="5370" y="3663"/>
                  </a:cubicBezTo>
                  <a:cubicBezTo>
                    <a:pt x="5243" y="3025"/>
                    <a:pt x="4747" y="2506"/>
                    <a:pt x="4477" y="1902"/>
                  </a:cubicBezTo>
                  <a:cubicBezTo>
                    <a:pt x="4142" y="1156"/>
                    <a:pt x="3997" y="634"/>
                    <a:pt x="34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3013259" y="1086653"/>
              <a:ext cx="152561" cy="352117"/>
            </a:xfrm>
            <a:custGeom>
              <a:rect b="b" l="l" r="r" t="t"/>
              <a:pathLst>
                <a:path extrusionOk="0" h="11284" w="4889">
                  <a:moveTo>
                    <a:pt x="2899" y="0"/>
                  </a:moveTo>
                  <a:cubicBezTo>
                    <a:pt x="2792" y="184"/>
                    <a:pt x="2678" y="364"/>
                    <a:pt x="2548" y="533"/>
                  </a:cubicBezTo>
                  <a:cubicBezTo>
                    <a:pt x="2146" y="1051"/>
                    <a:pt x="1667" y="1277"/>
                    <a:pt x="1113" y="1595"/>
                  </a:cubicBezTo>
                  <a:cubicBezTo>
                    <a:pt x="893" y="1721"/>
                    <a:pt x="758" y="1861"/>
                    <a:pt x="651" y="2022"/>
                  </a:cubicBezTo>
                  <a:cubicBezTo>
                    <a:pt x="731" y="2359"/>
                    <a:pt x="796" y="2699"/>
                    <a:pt x="836" y="3044"/>
                  </a:cubicBezTo>
                  <a:cubicBezTo>
                    <a:pt x="875" y="3363"/>
                    <a:pt x="893" y="3695"/>
                    <a:pt x="784" y="3996"/>
                  </a:cubicBezTo>
                  <a:cubicBezTo>
                    <a:pt x="701" y="4227"/>
                    <a:pt x="550" y="4427"/>
                    <a:pt x="439" y="4646"/>
                  </a:cubicBezTo>
                  <a:cubicBezTo>
                    <a:pt x="105" y="5305"/>
                    <a:pt x="148" y="6105"/>
                    <a:pt x="0" y="6825"/>
                  </a:cubicBezTo>
                  <a:cubicBezTo>
                    <a:pt x="38" y="6927"/>
                    <a:pt x="71" y="7030"/>
                    <a:pt x="91" y="7140"/>
                  </a:cubicBezTo>
                  <a:cubicBezTo>
                    <a:pt x="157" y="7503"/>
                    <a:pt x="88" y="7753"/>
                    <a:pt x="331" y="8078"/>
                  </a:cubicBezTo>
                  <a:cubicBezTo>
                    <a:pt x="517" y="8327"/>
                    <a:pt x="739" y="8496"/>
                    <a:pt x="891" y="8781"/>
                  </a:cubicBezTo>
                  <a:cubicBezTo>
                    <a:pt x="1272" y="9491"/>
                    <a:pt x="1245" y="10358"/>
                    <a:pt x="1743" y="11003"/>
                  </a:cubicBezTo>
                  <a:cubicBezTo>
                    <a:pt x="1819" y="11102"/>
                    <a:pt x="1903" y="11195"/>
                    <a:pt x="1987" y="11284"/>
                  </a:cubicBezTo>
                  <a:cubicBezTo>
                    <a:pt x="2302" y="11094"/>
                    <a:pt x="2587" y="10854"/>
                    <a:pt x="2849" y="10598"/>
                  </a:cubicBezTo>
                  <a:cubicBezTo>
                    <a:pt x="3389" y="10066"/>
                    <a:pt x="3991" y="9477"/>
                    <a:pt x="4278" y="8762"/>
                  </a:cubicBezTo>
                  <a:cubicBezTo>
                    <a:pt x="4433" y="8379"/>
                    <a:pt x="4401" y="7964"/>
                    <a:pt x="4518" y="7572"/>
                  </a:cubicBezTo>
                  <a:cubicBezTo>
                    <a:pt x="4644" y="7149"/>
                    <a:pt x="4749" y="6731"/>
                    <a:pt x="4800" y="6291"/>
                  </a:cubicBezTo>
                  <a:cubicBezTo>
                    <a:pt x="4849" y="5859"/>
                    <a:pt x="4862" y="5425"/>
                    <a:pt x="4866" y="4990"/>
                  </a:cubicBezTo>
                  <a:cubicBezTo>
                    <a:pt x="4870" y="4551"/>
                    <a:pt x="4889" y="4098"/>
                    <a:pt x="4803" y="3663"/>
                  </a:cubicBezTo>
                  <a:cubicBezTo>
                    <a:pt x="4676" y="3025"/>
                    <a:pt x="4180" y="2506"/>
                    <a:pt x="3910" y="1902"/>
                  </a:cubicBezTo>
                  <a:cubicBezTo>
                    <a:pt x="3575" y="1156"/>
                    <a:pt x="3430" y="634"/>
                    <a:pt x="2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3051610" y="1086653"/>
              <a:ext cx="114242" cy="352117"/>
            </a:xfrm>
            <a:custGeom>
              <a:rect b="b" l="l" r="r" t="t"/>
              <a:pathLst>
                <a:path extrusionOk="0" h="11284" w="3661">
                  <a:moveTo>
                    <a:pt x="1670" y="0"/>
                  </a:moveTo>
                  <a:cubicBezTo>
                    <a:pt x="1563" y="184"/>
                    <a:pt x="1449" y="364"/>
                    <a:pt x="1319" y="533"/>
                  </a:cubicBezTo>
                  <a:cubicBezTo>
                    <a:pt x="1213" y="669"/>
                    <a:pt x="1102" y="784"/>
                    <a:pt x="986" y="887"/>
                  </a:cubicBezTo>
                  <a:cubicBezTo>
                    <a:pt x="1598" y="1775"/>
                    <a:pt x="2168" y="2697"/>
                    <a:pt x="2466" y="3728"/>
                  </a:cubicBezTo>
                  <a:cubicBezTo>
                    <a:pt x="2611" y="4231"/>
                    <a:pt x="2681" y="4798"/>
                    <a:pt x="2433" y="5259"/>
                  </a:cubicBezTo>
                  <a:cubicBezTo>
                    <a:pt x="2346" y="5418"/>
                    <a:pt x="2225" y="5560"/>
                    <a:pt x="2166" y="5731"/>
                  </a:cubicBezTo>
                  <a:cubicBezTo>
                    <a:pt x="2086" y="5963"/>
                    <a:pt x="2132" y="6216"/>
                    <a:pt x="2145" y="6460"/>
                  </a:cubicBezTo>
                  <a:cubicBezTo>
                    <a:pt x="2198" y="7367"/>
                    <a:pt x="1774" y="8289"/>
                    <a:pt x="1050" y="8839"/>
                  </a:cubicBezTo>
                  <a:cubicBezTo>
                    <a:pt x="812" y="9019"/>
                    <a:pt x="545" y="9161"/>
                    <a:pt x="328" y="9366"/>
                  </a:cubicBezTo>
                  <a:cubicBezTo>
                    <a:pt x="205" y="9482"/>
                    <a:pt x="100" y="9616"/>
                    <a:pt x="1" y="9754"/>
                  </a:cubicBezTo>
                  <a:cubicBezTo>
                    <a:pt x="117" y="10196"/>
                    <a:pt x="230" y="10636"/>
                    <a:pt x="514" y="11003"/>
                  </a:cubicBezTo>
                  <a:cubicBezTo>
                    <a:pt x="590" y="11102"/>
                    <a:pt x="674" y="11195"/>
                    <a:pt x="758" y="11284"/>
                  </a:cubicBezTo>
                  <a:cubicBezTo>
                    <a:pt x="1073" y="11094"/>
                    <a:pt x="1358" y="10854"/>
                    <a:pt x="1620" y="10598"/>
                  </a:cubicBezTo>
                  <a:cubicBezTo>
                    <a:pt x="2161" y="10066"/>
                    <a:pt x="2762" y="9477"/>
                    <a:pt x="3050" y="8762"/>
                  </a:cubicBezTo>
                  <a:cubicBezTo>
                    <a:pt x="3204" y="8379"/>
                    <a:pt x="3172" y="7964"/>
                    <a:pt x="3289" y="7572"/>
                  </a:cubicBezTo>
                  <a:cubicBezTo>
                    <a:pt x="3416" y="7149"/>
                    <a:pt x="3520" y="6731"/>
                    <a:pt x="3571" y="6291"/>
                  </a:cubicBezTo>
                  <a:cubicBezTo>
                    <a:pt x="3620" y="5860"/>
                    <a:pt x="3633" y="5425"/>
                    <a:pt x="3637" y="4990"/>
                  </a:cubicBezTo>
                  <a:cubicBezTo>
                    <a:pt x="3641" y="4551"/>
                    <a:pt x="3661" y="4098"/>
                    <a:pt x="3574" y="3663"/>
                  </a:cubicBezTo>
                  <a:cubicBezTo>
                    <a:pt x="3447" y="3025"/>
                    <a:pt x="2951" y="2506"/>
                    <a:pt x="2681" y="1902"/>
                  </a:cubicBezTo>
                  <a:cubicBezTo>
                    <a:pt x="2346" y="1156"/>
                    <a:pt x="2201" y="634"/>
                    <a:pt x="1670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3001869" y="1190753"/>
              <a:ext cx="8457" cy="21781"/>
            </a:xfrm>
            <a:custGeom>
              <a:rect b="b" l="l" r="r" t="t"/>
              <a:pathLst>
                <a:path extrusionOk="0" h="698" w="271">
                  <a:moveTo>
                    <a:pt x="154" y="1"/>
                  </a:moveTo>
                  <a:cubicBezTo>
                    <a:pt x="61" y="197"/>
                    <a:pt x="23" y="442"/>
                    <a:pt x="1" y="698"/>
                  </a:cubicBezTo>
                  <a:cubicBezTo>
                    <a:pt x="11" y="694"/>
                    <a:pt x="23" y="691"/>
                    <a:pt x="32" y="686"/>
                  </a:cubicBezTo>
                  <a:cubicBezTo>
                    <a:pt x="86" y="660"/>
                    <a:pt x="129" y="622"/>
                    <a:pt x="162" y="574"/>
                  </a:cubicBezTo>
                  <a:cubicBezTo>
                    <a:pt x="202" y="533"/>
                    <a:pt x="230" y="484"/>
                    <a:pt x="246" y="427"/>
                  </a:cubicBezTo>
                  <a:cubicBezTo>
                    <a:pt x="266" y="370"/>
                    <a:pt x="271" y="313"/>
                    <a:pt x="260" y="254"/>
                  </a:cubicBezTo>
                  <a:cubicBezTo>
                    <a:pt x="259" y="193"/>
                    <a:pt x="244" y="136"/>
                    <a:pt x="212" y="82"/>
                  </a:cubicBezTo>
                  <a:cubicBezTo>
                    <a:pt x="197" y="52"/>
                    <a:pt x="176" y="26"/>
                    <a:pt x="1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3038535" y="1262119"/>
              <a:ext cx="37758" cy="30924"/>
            </a:xfrm>
            <a:custGeom>
              <a:rect b="b" l="l" r="r" t="t"/>
              <a:pathLst>
                <a:path extrusionOk="0" h="991" w="1210">
                  <a:moveTo>
                    <a:pt x="453" y="0"/>
                  </a:moveTo>
                  <a:cubicBezTo>
                    <a:pt x="342" y="0"/>
                    <a:pt x="225" y="45"/>
                    <a:pt x="146" y="122"/>
                  </a:cubicBezTo>
                  <a:cubicBezTo>
                    <a:pt x="61" y="204"/>
                    <a:pt x="15" y="309"/>
                    <a:pt x="7" y="426"/>
                  </a:cubicBezTo>
                  <a:cubicBezTo>
                    <a:pt x="0" y="507"/>
                    <a:pt x="22" y="602"/>
                    <a:pt x="61" y="672"/>
                  </a:cubicBezTo>
                  <a:cubicBezTo>
                    <a:pt x="102" y="746"/>
                    <a:pt x="163" y="811"/>
                    <a:pt x="236" y="853"/>
                  </a:cubicBezTo>
                  <a:cubicBezTo>
                    <a:pt x="282" y="881"/>
                    <a:pt x="332" y="902"/>
                    <a:pt x="382" y="919"/>
                  </a:cubicBezTo>
                  <a:cubicBezTo>
                    <a:pt x="422" y="933"/>
                    <a:pt x="457" y="938"/>
                    <a:pt x="493" y="938"/>
                  </a:cubicBezTo>
                  <a:cubicBezTo>
                    <a:pt x="500" y="938"/>
                    <a:pt x="508" y="938"/>
                    <a:pt x="515" y="937"/>
                  </a:cubicBezTo>
                  <a:cubicBezTo>
                    <a:pt x="537" y="949"/>
                    <a:pt x="558" y="961"/>
                    <a:pt x="582" y="969"/>
                  </a:cubicBezTo>
                  <a:cubicBezTo>
                    <a:pt x="629" y="983"/>
                    <a:pt x="677" y="990"/>
                    <a:pt x="725" y="990"/>
                  </a:cubicBezTo>
                  <a:cubicBezTo>
                    <a:pt x="761" y="990"/>
                    <a:pt x="796" y="986"/>
                    <a:pt x="832" y="978"/>
                  </a:cubicBezTo>
                  <a:lnTo>
                    <a:pt x="953" y="933"/>
                  </a:lnTo>
                  <a:cubicBezTo>
                    <a:pt x="1026" y="893"/>
                    <a:pt x="1086" y="837"/>
                    <a:pt x="1131" y="766"/>
                  </a:cubicBezTo>
                  <a:cubicBezTo>
                    <a:pt x="1166" y="713"/>
                    <a:pt x="1187" y="656"/>
                    <a:pt x="1192" y="594"/>
                  </a:cubicBezTo>
                  <a:cubicBezTo>
                    <a:pt x="1209" y="532"/>
                    <a:pt x="1208" y="468"/>
                    <a:pt x="1191" y="406"/>
                  </a:cubicBezTo>
                  <a:cubicBezTo>
                    <a:pt x="1171" y="321"/>
                    <a:pt x="1133" y="247"/>
                    <a:pt x="1073" y="185"/>
                  </a:cubicBezTo>
                  <a:cubicBezTo>
                    <a:pt x="1015" y="124"/>
                    <a:pt x="947" y="81"/>
                    <a:pt x="868" y="56"/>
                  </a:cubicBezTo>
                  <a:cubicBezTo>
                    <a:pt x="839" y="44"/>
                    <a:pt x="806" y="39"/>
                    <a:pt x="773" y="36"/>
                  </a:cubicBezTo>
                  <a:cubicBezTo>
                    <a:pt x="743" y="31"/>
                    <a:pt x="715" y="27"/>
                    <a:pt x="687" y="27"/>
                  </a:cubicBezTo>
                  <a:cubicBezTo>
                    <a:pt x="675" y="26"/>
                    <a:pt x="665" y="22"/>
                    <a:pt x="653" y="21"/>
                  </a:cubicBezTo>
                  <a:cubicBezTo>
                    <a:pt x="631" y="19"/>
                    <a:pt x="609" y="18"/>
                    <a:pt x="587" y="16"/>
                  </a:cubicBezTo>
                  <a:cubicBezTo>
                    <a:pt x="553" y="10"/>
                    <a:pt x="519" y="4"/>
                    <a:pt x="485" y="2"/>
                  </a:cubicBezTo>
                  <a:cubicBezTo>
                    <a:pt x="474" y="1"/>
                    <a:pt x="464" y="0"/>
                    <a:pt x="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3038785" y="1172997"/>
              <a:ext cx="29926" cy="27242"/>
            </a:xfrm>
            <a:custGeom>
              <a:rect b="b" l="l" r="r" t="t"/>
              <a:pathLst>
                <a:path extrusionOk="0" h="873" w="959">
                  <a:moveTo>
                    <a:pt x="526" y="1"/>
                  </a:moveTo>
                  <a:cubicBezTo>
                    <a:pt x="507" y="1"/>
                    <a:pt x="487" y="3"/>
                    <a:pt x="460" y="6"/>
                  </a:cubicBezTo>
                  <a:cubicBezTo>
                    <a:pt x="458" y="5"/>
                    <a:pt x="456" y="5"/>
                    <a:pt x="454" y="5"/>
                  </a:cubicBezTo>
                  <a:cubicBezTo>
                    <a:pt x="417" y="5"/>
                    <a:pt x="383" y="14"/>
                    <a:pt x="351" y="31"/>
                  </a:cubicBezTo>
                  <a:cubicBezTo>
                    <a:pt x="346" y="33"/>
                    <a:pt x="341" y="35"/>
                    <a:pt x="334" y="37"/>
                  </a:cubicBezTo>
                  <a:cubicBezTo>
                    <a:pt x="315" y="42"/>
                    <a:pt x="294" y="48"/>
                    <a:pt x="255" y="69"/>
                  </a:cubicBezTo>
                  <a:cubicBezTo>
                    <a:pt x="210" y="93"/>
                    <a:pt x="180" y="119"/>
                    <a:pt x="151" y="149"/>
                  </a:cubicBezTo>
                  <a:cubicBezTo>
                    <a:pt x="150" y="150"/>
                    <a:pt x="150" y="150"/>
                    <a:pt x="149" y="151"/>
                  </a:cubicBezTo>
                  <a:cubicBezTo>
                    <a:pt x="143" y="156"/>
                    <a:pt x="136" y="159"/>
                    <a:pt x="129" y="165"/>
                  </a:cubicBezTo>
                  <a:cubicBezTo>
                    <a:pt x="80" y="212"/>
                    <a:pt x="45" y="268"/>
                    <a:pt x="25" y="333"/>
                  </a:cubicBezTo>
                  <a:cubicBezTo>
                    <a:pt x="4" y="400"/>
                    <a:pt x="1" y="468"/>
                    <a:pt x="16" y="537"/>
                  </a:cubicBezTo>
                  <a:cubicBezTo>
                    <a:pt x="32" y="606"/>
                    <a:pt x="64" y="666"/>
                    <a:pt x="113" y="717"/>
                  </a:cubicBezTo>
                  <a:cubicBezTo>
                    <a:pt x="115" y="720"/>
                    <a:pt x="118" y="722"/>
                    <a:pt x="120" y="726"/>
                  </a:cubicBezTo>
                  <a:cubicBezTo>
                    <a:pt x="121" y="727"/>
                    <a:pt x="123" y="728"/>
                    <a:pt x="124" y="729"/>
                  </a:cubicBezTo>
                  <a:cubicBezTo>
                    <a:pt x="147" y="749"/>
                    <a:pt x="181" y="778"/>
                    <a:pt x="206" y="796"/>
                  </a:cubicBezTo>
                  <a:cubicBezTo>
                    <a:pt x="209" y="799"/>
                    <a:pt x="213" y="801"/>
                    <a:pt x="216" y="803"/>
                  </a:cubicBezTo>
                  <a:cubicBezTo>
                    <a:pt x="217" y="803"/>
                    <a:pt x="219" y="804"/>
                    <a:pt x="220" y="805"/>
                  </a:cubicBezTo>
                  <a:cubicBezTo>
                    <a:pt x="244" y="817"/>
                    <a:pt x="297" y="841"/>
                    <a:pt x="321" y="851"/>
                  </a:cubicBezTo>
                  <a:cubicBezTo>
                    <a:pt x="323" y="851"/>
                    <a:pt x="324" y="852"/>
                    <a:pt x="326" y="853"/>
                  </a:cubicBezTo>
                  <a:cubicBezTo>
                    <a:pt x="344" y="860"/>
                    <a:pt x="363" y="863"/>
                    <a:pt x="382" y="863"/>
                  </a:cubicBezTo>
                  <a:cubicBezTo>
                    <a:pt x="402" y="869"/>
                    <a:pt x="423" y="872"/>
                    <a:pt x="445" y="872"/>
                  </a:cubicBezTo>
                  <a:cubicBezTo>
                    <a:pt x="461" y="872"/>
                    <a:pt x="477" y="871"/>
                    <a:pt x="494" y="867"/>
                  </a:cubicBezTo>
                  <a:cubicBezTo>
                    <a:pt x="568" y="861"/>
                    <a:pt x="536" y="868"/>
                    <a:pt x="607" y="842"/>
                  </a:cubicBezTo>
                  <a:cubicBezTo>
                    <a:pt x="630" y="832"/>
                    <a:pt x="647" y="829"/>
                    <a:pt x="665" y="819"/>
                  </a:cubicBezTo>
                  <a:cubicBezTo>
                    <a:pt x="667" y="818"/>
                    <a:pt x="669" y="816"/>
                    <a:pt x="670" y="815"/>
                  </a:cubicBezTo>
                  <a:cubicBezTo>
                    <a:pt x="698" y="797"/>
                    <a:pt x="737" y="769"/>
                    <a:pt x="763" y="749"/>
                  </a:cubicBezTo>
                  <a:cubicBezTo>
                    <a:pt x="767" y="745"/>
                    <a:pt x="771" y="742"/>
                    <a:pt x="774" y="738"/>
                  </a:cubicBezTo>
                  <a:cubicBezTo>
                    <a:pt x="776" y="737"/>
                    <a:pt x="777" y="735"/>
                    <a:pt x="779" y="733"/>
                  </a:cubicBezTo>
                  <a:cubicBezTo>
                    <a:pt x="779" y="733"/>
                    <a:pt x="780" y="732"/>
                    <a:pt x="781" y="731"/>
                  </a:cubicBezTo>
                  <a:lnTo>
                    <a:pt x="849" y="647"/>
                  </a:lnTo>
                  <a:cubicBezTo>
                    <a:pt x="850" y="647"/>
                    <a:pt x="850" y="646"/>
                    <a:pt x="851" y="645"/>
                  </a:cubicBezTo>
                  <a:cubicBezTo>
                    <a:pt x="866" y="613"/>
                    <a:pt x="882" y="580"/>
                    <a:pt x="896" y="548"/>
                  </a:cubicBezTo>
                  <a:lnTo>
                    <a:pt x="898" y="545"/>
                  </a:lnTo>
                  <a:lnTo>
                    <a:pt x="900" y="535"/>
                  </a:lnTo>
                  <a:cubicBezTo>
                    <a:pt x="902" y="533"/>
                    <a:pt x="904" y="530"/>
                    <a:pt x="906" y="528"/>
                  </a:cubicBezTo>
                  <a:cubicBezTo>
                    <a:pt x="930" y="491"/>
                    <a:pt x="945" y="451"/>
                    <a:pt x="949" y="407"/>
                  </a:cubicBezTo>
                  <a:cubicBezTo>
                    <a:pt x="957" y="379"/>
                    <a:pt x="958" y="350"/>
                    <a:pt x="952" y="321"/>
                  </a:cubicBezTo>
                  <a:cubicBezTo>
                    <a:pt x="952" y="276"/>
                    <a:pt x="939" y="233"/>
                    <a:pt x="916" y="192"/>
                  </a:cubicBezTo>
                  <a:cubicBezTo>
                    <a:pt x="900" y="169"/>
                    <a:pt x="883" y="146"/>
                    <a:pt x="866" y="122"/>
                  </a:cubicBezTo>
                  <a:cubicBezTo>
                    <a:pt x="825" y="80"/>
                    <a:pt x="777" y="51"/>
                    <a:pt x="723" y="33"/>
                  </a:cubicBezTo>
                  <a:cubicBezTo>
                    <a:pt x="682" y="25"/>
                    <a:pt x="641" y="16"/>
                    <a:pt x="600" y="13"/>
                  </a:cubicBezTo>
                  <a:cubicBezTo>
                    <a:pt x="571" y="4"/>
                    <a:pt x="549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3048677" y="1263148"/>
              <a:ext cx="27616" cy="29894"/>
            </a:xfrm>
            <a:custGeom>
              <a:rect b="b" l="l" r="r" t="t"/>
              <a:pathLst>
                <a:path extrusionOk="0" h="958" w="885">
                  <a:moveTo>
                    <a:pt x="428" y="1"/>
                  </a:moveTo>
                  <a:lnTo>
                    <a:pt x="428" y="1"/>
                  </a:lnTo>
                  <a:cubicBezTo>
                    <a:pt x="491" y="95"/>
                    <a:pt x="534" y="198"/>
                    <a:pt x="534" y="310"/>
                  </a:cubicBezTo>
                  <a:cubicBezTo>
                    <a:pt x="536" y="500"/>
                    <a:pt x="405" y="674"/>
                    <a:pt x="239" y="769"/>
                  </a:cubicBezTo>
                  <a:cubicBezTo>
                    <a:pt x="165" y="812"/>
                    <a:pt x="84" y="840"/>
                    <a:pt x="1" y="861"/>
                  </a:cubicBezTo>
                  <a:cubicBezTo>
                    <a:pt x="21" y="869"/>
                    <a:pt x="38" y="880"/>
                    <a:pt x="57" y="886"/>
                  </a:cubicBezTo>
                  <a:cubicBezTo>
                    <a:pt x="97" y="900"/>
                    <a:pt x="132" y="905"/>
                    <a:pt x="167" y="905"/>
                  </a:cubicBezTo>
                  <a:cubicBezTo>
                    <a:pt x="175" y="905"/>
                    <a:pt x="182" y="905"/>
                    <a:pt x="190" y="904"/>
                  </a:cubicBezTo>
                  <a:cubicBezTo>
                    <a:pt x="212" y="916"/>
                    <a:pt x="233" y="928"/>
                    <a:pt x="257" y="936"/>
                  </a:cubicBezTo>
                  <a:cubicBezTo>
                    <a:pt x="304" y="950"/>
                    <a:pt x="352" y="957"/>
                    <a:pt x="400" y="957"/>
                  </a:cubicBezTo>
                  <a:cubicBezTo>
                    <a:pt x="436" y="957"/>
                    <a:pt x="471" y="953"/>
                    <a:pt x="507" y="945"/>
                  </a:cubicBezTo>
                  <a:lnTo>
                    <a:pt x="628" y="900"/>
                  </a:lnTo>
                  <a:cubicBezTo>
                    <a:pt x="701" y="860"/>
                    <a:pt x="761" y="804"/>
                    <a:pt x="806" y="733"/>
                  </a:cubicBezTo>
                  <a:cubicBezTo>
                    <a:pt x="841" y="680"/>
                    <a:pt x="862" y="623"/>
                    <a:pt x="867" y="561"/>
                  </a:cubicBezTo>
                  <a:cubicBezTo>
                    <a:pt x="884" y="499"/>
                    <a:pt x="883" y="436"/>
                    <a:pt x="866" y="373"/>
                  </a:cubicBezTo>
                  <a:cubicBezTo>
                    <a:pt x="846" y="288"/>
                    <a:pt x="808" y="214"/>
                    <a:pt x="748" y="152"/>
                  </a:cubicBezTo>
                  <a:cubicBezTo>
                    <a:pt x="690" y="91"/>
                    <a:pt x="622" y="48"/>
                    <a:pt x="543" y="23"/>
                  </a:cubicBezTo>
                  <a:cubicBezTo>
                    <a:pt x="514" y="11"/>
                    <a:pt x="481" y="6"/>
                    <a:pt x="448" y="3"/>
                  </a:cubicBezTo>
                  <a:cubicBezTo>
                    <a:pt x="440" y="2"/>
                    <a:pt x="434" y="2"/>
                    <a:pt x="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3047210" y="1173652"/>
              <a:ext cx="21500" cy="26587"/>
            </a:xfrm>
            <a:custGeom>
              <a:rect b="b" l="l" r="r" t="t"/>
              <a:pathLst>
                <a:path extrusionOk="0" h="852" w="689">
                  <a:moveTo>
                    <a:pt x="382" y="0"/>
                  </a:moveTo>
                  <a:cubicBezTo>
                    <a:pt x="433" y="105"/>
                    <a:pt x="441" y="236"/>
                    <a:pt x="407" y="349"/>
                  </a:cubicBezTo>
                  <a:cubicBezTo>
                    <a:pt x="350" y="531"/>
                    <a:pt x="205" y="673"/>
                    <a:pt x="47" y="779"/>
                  </a:cubicBezTo>
                  <a:cubicBezTo>
                    <a:pt x="32" y="789"/>
                    <a:pt x="16" y="799"/>
                    <a:pt x="1" y="807"/>
                  </a:cubicBezTo>
                  <a:cubicBezTo>
                    <a:pt x="19" y="817"/>
                    <a:pt x="38" y="825"/>
                    <a:pt x="51" y="830"/>
                  </a:cubicBezTo>
                  <a:cubicBezTo>
                    <a:pt x="53" y="830"/>
                    <a:pt x="54" y="831"/>
                    <a:pt x="56" y="832"/>
                  </a:cubicBezTo>
                  <a:cubicBezTo>
                    <a:pt x="74" y="839"/>
                    <a:pt x="93" y="842"/>
                    <a:pt x="112" y="842"/>
                  </a:cubicBezTo>
                  <a:cubicBezTo>
                    <a:pt x="132" y="848"/>
                    <a:pt x="153" y="851"/>
                    <a:pt x="175" y="851"/>
                  </a:cubicBezTo>
                  <a:cubicBezTo>
                    <a:pt x="191" y="851"/>
                    <a:pt x="207" y="850"/>
                    <a:pt x="224" y="846"/>
                  </a:cubicBezTo>
                  <a:cubicBezTo>
                    <a:pt x="298" y="840"/>
                    <a:pt x="266" y="847"/>
                    <a:pt x="337" y="821"/>
                  </a:cubicBezTo>
                  <a:cubicBezTo>
                    <a:pt x="360" y="811"/>
                    <a:pt x="377" y="808"/>
                    <a:pt x="395" y="798"/>
                  </a:cubicBezTo>
                  <a:cubicBezTo>
                    <a:pt x="397" y="797"/>
                    <a:pt x="399" y="795"/>
                    <a:pt x="400" y="794"/>
                  </a:cubicBezTo>
                  <a:cubicBezTo>
                    <a:pt x="428" y="776"/>
                    <a:pt x="467" y="748"/>
                    <a:pt x="493" y="728"/>
                  </a:cubicBezTo>
                  <a:cubicBezTo>
                    <a:pt x="497" y="724"/>
                    <a:pt x="501" y="721"/>
                    <a:pt x="504" y="717"/>
                  </a:cubicBezTo>
                  <a:cubicBezTo>
                    <a:pt x="506" y="716"/>
                    <a:pt x="507" y="714"/>
                    <a:pt x="509" y="712"/>
                  </a:cubicBezTo>
                  <a:cubicBezTo>
                    <a:pt x="509" y="712"/>
                    <a:pt x="510" y="711"/>
                    <a:pt x="511" y="710"/>
                  </a:cubicBezTo>
                  <a:lnTo>
                    <a:pt x="579" y="626"/>
                  </a:lnTo>
                  <a:cubicBezTo>
                    <a:pt x="580" y="626"/>
                    <a:pt x="580" y="625"/>
                    <a:pt x="581" y="624"/>
                  </a:cubicBezTo>
                  <a:cubicBezTo>
                    <a:pt x="596" y="592"/>
                    <a:pt x="612" y="559"/>
                    <a:pt x="626" y="527"/>
                  </a:cubicBezTo>
                  <a:lnTo>
                    <a:pt x="628" y="524"/>
                  </a:lnTo>
                  <a:lnTo>
                    <a:pt x="630" y="514"/>
                  </a:lnTo>
                  <a:cubicBezTo>
                    <a:pt x="632" y="512"/>
                    <a:pt x="634" y="509"/>
                    <a:pt x="636" y="507"/>
                  </a:cubicBezTo>
                  <a:cubicBezTo>
                    <a:pt x="660" y="470"/>
                    <a:pt x="675" y="430"/>
                    <a:pt x="679" y="386"/>
                  </a:cubicBezTo>
                  <a:cubicBezTo>
                    <a:pt x="687" y="358"/>
                    <a:pt x="688" y="329"/>
                    <a:pt x="682" y="300"/>
                  </a:cubicBezTo>
                  <a:cubicBezTo>
                    <a:pt x="682" y="255"/>
                    <a:pt x="669" y="212"/>
                    <a:pt x="646" y="171"/>
                  </a:cubicBezTo>
                  <a:cubicBezTo>
                    <a:pt x="630" y="148"/>
                    <a:pt x="613" y="125"/>
                    <a:pt x="596" y="101"/>
                  </a:cubicBezTo>
                  <a:cubicBezTo>
                    <a:pt x="555" y="59"/>
                    <a:pt x="508" y="30"/>
                    <a:pt x="453" y="12"/>
                  </a:cubicBezTo>
                  <a:cubicBezTo>
                    <a:pt x="429" y="8"/>
                    <a:pt x="406" y="4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3044183" y="1271667"/>
              <a:ext cx="7052" cy="7832"/>
            </a:xfrm>
            <a:custGeom>
              <a:rect b="b" l="l" r="r" t="t"/>
              <a:pathLst>
                <a:path extrusionOk="0" h="251" w="226">
                  <a:moveTo>
                    <a:pt x="125" y="0"/>
                  </a:moveTo>
                  <a:cubicBezTo>
                    <a:pt x="115" y="1"/>
                    <a:pt x="106" y="2"/>
                    <a:pt x="97" y="2"/>
                  </a:cubicBezTo>
                  <a:cubicBezTo>
                    <a:pt x="88" y="5"/>
                    <a:pt x="80" y="10"/>
                    <a:pt x="70" y="13"/>
                  </a:cubicBezTo>
                  <a:cubicBezTo>
                    <a:pt x="66" y="15"/>
                    <a:pt x="55" y="22"/>
                    <a:pt x="48" y="29"/>
                  </a:cubicBezTo>
                  <a:cubicBezTo>
                    <a:pt x="38" y="40"/>
                    <a:pt x="29" y="51"/>
                    <a:pt x="20" y="64"/>
                  </a:cubicBezTo>
                  <a:cubicBezTo>
                    <a:pt x="20" y="65"/>
                    <a:pt x="19" y="66"/>
                    <a:pt x="18" y="67"/>
                  </a:cubicBezTo>
                  <a:cubicBezTo>
                    <a:pt x="18" y="68"/>
                    <a:pt x="18" y="69"/>
                    <a:pt x="17" y="69"/>
                  </a:cubicBezTo>
                  <a:cubicBezTo>
                    <a:pt x="15" y="73"/>
                    <a:pt x="13" y="79"/>
                    <a:pt x="11" y="83"/>
                  </a:cubicBezTo>
                  <a:cubicBezTo>
                    <a:pt x="7" y="90"/>
                    <a:pt x="3" y="100"/>
                    <a:pt x="3" y="109"/>
                  </a:cubicBezTo>
                  <a:cubicBezTo>
                    <a:pt x="1" y="117"/>
                    <a:pt x="0" y="123"/>
                    <a:pt x="0" y="130"/>
                  </a:cubicBezTo>
                  <a:cubicBezTo>
                    <a:pt x="1" y="142"/>
                    <a:pt x="2" y="154"/>
                    <a:pt x="3" y="165"/>
                  </a:cubicBezTo>
                  <a:cubicBezTo>
                    <a:pt x="4" y="169"/>
                    <a:pt x="4" y="172"/>
                    <a:pt x="6" y="174"/>
                  </a:cubicBezTo>
                  <a:cubicBezTo>
                    <a:pt x="9" y="182"/>
                    <a:pt x="12" y="191"/>
                    <a:pt x="15" y="199"/>
                  </a:cubicBezTo>
                  <a:cubicBezTo>
                    <a:pt x="20" y="205"/>
                    <a:pt x="25" y="213"/>
                    <a:pt x="30" y="220"/>
                  </a:cubicBezTo>
                  <a:cubicBezTo>
                    <a:pt x="37" y="225"/>
                    <a:pt x="43" y="230"/>
                    <a:pt x="49" y="236"/>
                  </a:cubicBezTo>
                  <a:cubicBezTo>
                    <a:pt x="60" y="243"/>
                    <a:pt x="71" y="247"/>
                    <a:pt x="84" y="248"/>
                  </a:cubicBezTo>
                  <a:cubicBezTo>
                    <a:pt x="89" y="250"/>
                    <a:pt x="94" y="251"/>
                    <a:pt x="99" y="251"/>
                  </a:cubicBezTo>
                  <a:cubicBezTo>
                    <a:pt x="103" y="251"/>
                    <a:pt x="106" y="250"/>
                    <a:pt x="110" y="249"/>
                  </a:cubicBezTo>
                  <a:cubicBezTo>
                    <a:pt x="120" y="249"/>
                    <a:pt x="128" y="248"/>
                    <a:pt x="135" y="243"/>
                  </a:cubicBezTo>
                  <a:cubicBezTo>
                    <a:pt x="144" y="242"/>
                    <a:pt x="152" y="238"/>
                    <a:pt x="158" y="231"/>
                  </a:cubicBezTo>
                  <a:cubicBezTo>
                    <a:pt x="169" y="225"/>
                    <a:pt x="178" y="216"/>
                    <a:pt x="184" y="204"/>
                  </a:cubicBezTo>
                  <a:cubicBezTo>
                    <a:pt x="188" y="198"/>
                    <a:pt x="192" y="192"/>
                    <a:pt x="196" y="186"/>
                  </a:cubicBezTo>
                  <a:cubicBezTo>
                    <a:pt x="197" y="185"/>
                    <a:pt x="198" y="184"/>
                    <a:pt x="198" y="183"/>
                  </a:cubicBezTo>
                  <a:cubicBezTo>
                    <a:pt x="203" y="176"/>
                    <a:pt x="208" y="168"/>
                    <a:pt x="210" y="158"/>
                  </a:cubicBezTo>
                  <a:cubicBezTo>
                    <a:pt x="211" y="156"/>
                    <a:pt x="211" y="155"/>
                    <a:pt x="212" y="153"/>
                  </a:cubicBezTo>
                  <a:cubicBezTo>
                    <a:pt x="213" y="151"/>
                    <a:pt x="214" y="149"/>
                    <a:pt x="214" y="147"/>
                  </a:cubicBezTo>
                  <a:cubicBezTo>
                    <a:pt x="216" y="142"/>
                    <a:pt x="219" y="138"/>
                    <a:pt x="220" y="135"/>
                  </a:cubicBezTo>
                  <a:cubicBezTo>
                    <a:pt x="224" y="122"/>
                    <a:pt x="225" y="108"/>
                    <a:pt x="223" y="94"/>
                  </a:cubicBezTo>
                  <a:cubicBezTo>
                    <a:pt x="224" y="89"/>
                    <a:pt x="223" y="85"/>
                    <a:pt x="221" y="80"/>
                  </a:cubicBezTo>
                  <a:cubicBezTo>
                    <a:pt x="221" y="78"/>
                    <a:pt x="220" y="75"/>
                    <a:pt x="219" y="72"/>
                  </a:cubicBezTo>
                  <a:cubicBezTo>
                    <a:pt x="216" y="65"/>
                    <a:pt x="214" y="58"/>
                    <a:pt x="211" y="49"/>
                  </a:cubicBezTo>
                  <a:cubicBezTo>
                    <a:pt x="205" y="38"/>
                    <a:pt x="197" y="29"/>
                    <a:pt x="188" y="22"/>
                  </a:cubicBezTo>
                  <a:cubicBezTo>
                    <a:pt x="181" y="17"/>
                    <a:pt x="175" y="13"/>
                    <a:pt x="168" y="10"/>
                  </a:cubicBezTo>
                  <a:cubicBezTo>
                    <a:pt x="157" y="4"/>
                    <a:pt x="146" y="1"/>
                    <a:pt x="133" y="1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3042810" y="1183076"/>
              <a:ext cx="5492" cy="6272"/>
            </a:xfrm>
            <a:custGeom>
              <a:rect b="b" l="l" r="r" t="t"/>
              <a:pathLst>
                <a:path extrusionOk="0" h="201" w="176">
                  <a:moveTo>
                    <a:pt x="89" y="0"/>
                  </a:moveTo>
                  <a:cubicBezTo>
                    <a:pt x="75" y="0"/>
                    <a:pt x="62" y="4"/>
                    <a:pt x="51" y="10"/>
                  </a:cubicBezTo>
                  <a:cubicBezTo>
                    <a:pt x="45" y="14"/>
                    <a:pt x="39" y="18"/>
                    <a:pt x="34" y="23"/>
                  </a:cubicBezTo>
                  <a:cubicBezTo>
                    <a:pt x="22" y="33"/>
                    <a:pt x="15" y="45"/>
                    <a:pt x="11" y="58"/>
                  </a:cubicBezTo>
                  <a:cubicBezTo>
                    <a:pt x="8" y="70"/>
                    <a:pt x="6" y="81"/>
                    <a:pt x="3" y="94"/>
                  </a:cubicBezTo>
                  <a:cubicBezTo>
                    <a:pt x="0" y="104"/>
                    <a:pt x="0" y="115"/>
                    <a:pt x="3" y="126"/>
                  </a:cubicBezTo>
                  <a:cubicBezTo>
                    <a:pt x="5" y="134"/>
                    <a:pt x="8" y="141"/>
                    <a:pt x="12" y="148"/>
                  </a:cubicBezTo>
                  <a:lnTo>
                    <a:pt x="13" y="149"/>
                  </a:lnTo>
                  <a:cubicBezTo>
                    <a:pt x="13" y="151"/>
                    <a:pt x="14" y="152"/>
                    <a:pt x="14" y="155"/>
                  </a:cubicBezTo>
                  <a:cubicBezTo>
                    <a:pt x="15" y="158"/>
                    <a:pt x="17" y="160"/>
                    <a:pt x="18" y="163"/>
                  </a:cubicBezTo>
                  <a:cubicBezTo>
                    <a:pt x="23" y="173"/>
                    <a:pt x="32" y="183"/>
                    <a:pt x="42" y="189"/>
                  </a:cubicBezTo>
                  <a:cubicBezTo>
                    <a:pt x="50" y="194"/>
                    <a:pt x="58" y="197"/>
                    <a:pt x="67" y="199"/>
                  </a:cubicBezTo>
                  <a:cubicBezTo>
                    <a:pt x="72" y="200"/>
                    <a:pt x="77" y="200"/>
                    <a:pt x="81" y="200"/>
                  </a:cubicBezTo>
                  <a:cubicBezTo>
                    <a:pt x="86" y="200"/>
                    <a:pt x="90" y="200"/>
                    <a:pt x="95" y="199"/>
                  </a:cubicBezTo>
                  <a:cubicBezTo>
                    <a:pt x="107" y="195"/>
                    <a:pt x="118" y="189"/>
                    <a:pt x="127" y="181"/>
                  </a:cubicBezTo>
                  <a:cubicBezTo>
                    <a:pt x="130" y="179"/>
                    <a:pt x="132" y="177"/>
                    <a:pt x="135" y="174"/>
                  </a:cubicBezTo>
                  <a:cubicBezTo>
                    <a:pt x="136" y="173"/>
                    <a:pt x="137" y="172"/>
                    <a:pt x="138" y="171"/>
                  </a:cubicBezTo>
                  <a:lnTo>
                    <a:pt x="142" y="169"/>
                  </a:lnTo>
                  <a:cubicBezTo>
                    <a:pt x="146" y="163"/>
                    <a:pt x="150" y="158"/>
                    <a:pt x="155" y="152"/>
                  </a:cubicBezTo>
                  <a:cubicBezTo>
                    <a:pt x="159" y="146"/>
                    <a:pt x="163" y="140"/>
                    <a:pt x="165" y="133"/>
                  </a:cubicBezTo>
                  <a:cubicBezTo>
                    <a:pt x="167" y="124"/>
                    <a:pt x="168" y="117"/>
                    <a:pt x="170" y="108"/>
                  </a:cubicBezTo>
                  <a:cubicBezTo>
                    <a:pt x="174" y="98"/>
                    <a:pt x="175" y="87"/>
                    <a:pt x="173" y="76"/>
                  </a:cubicBezTo>
                  <a:cubicBezTo>
                    <a:pt x="173" y="65"/>
                    <a:pt x="170" y="54"/>
                    <a:pt x="164" y="45"/>
                  </a:cubicBezTo>
                  <a:cubicBezTo>
                    <a:pt x="158" y="34"/>
                    <a:pt x="152" y="26"/>
                    <a:pt x="143" y="20"/>
                  </a:cubicBezTo>
                  <a:cubicBezTo>
                    <a:pt x="135" y="12"/>
                    <a:pt x="126" y="7"/>
                    <a:pt x="115" y="4"/>
                  </a:cubicBezTo>
                  <a:cubicBezTo>
                    <a:pt x="108" y="3"/>
                    <a:pt x="101" y="2"/>
                    <a:pt x="95" y="1"/>
                  </a:cubicBezTo>
                  <a:cubicBezTo>
                    <a:pt x="93" y="1"/>
                    <a:pt x="91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3059567" y="1305525"/>
              <a:ext cx="26056" cy="25245"/>
            </a:xfrm>
            <a:custGeom>
              <a:rect b="b" l="l" r="r" t="t"/>
              <a:pathLst>
                <a:path extrusionOk="0" h="809" w="835">
                  <a:moveTo>
                    <a:pt x="680" y="1"/>
                  </a:moveTo>
                  <a:cubicBezTo>
                    <a:pt x="658" y="1"/>
                    <a:pt x="636" y="6"/>
                    <a:pt x="618" y="18"/>
                  </a:cubicBezTo>
                  <a:cubicBezTo>
                    <a:pt x="586" y="39"/>
                    <a:pt x="554" y="57"/>
                    <a:pt x="520" y="73"/>
                  </a:cubicBezTo>
                  <a:cubicBezTo>
                    <a:pt x="477" y="94"/>
                    <a:pt x="441" y="122"/>
                    <a:pt x="404" y="151"/>
                  </a:cubicBezTo>
                  <a:cubicBezTo>
                    <a:pt x="378" y="168"/>
                    <a:pt x="352" y="185"/>
                    <a:pt x="331" y="206"/>
                  </a:cubicBezTo>
                  <a:cubicBezTo>
                    <a:pt x="315" y="221"/>
                    <a:pt x="302" y="237"/>
                    <a:pt x="286" y="252"/>
                  </a:cubicBezTo>
                  <a:cubicBezTo>
                    <a:pt x="261" y="276"/>
                    <a:pt x="234" y="297"/>
                    <a:pt x="206" y="318"/>
                  </a:cubicBezTo>
                  <a:cubicBezTo>
                    <a:pt x="191" y="328"/>
                    <a:pt x="176" y="338"/>
                    <a:pt x="162" y="351"/>
                  </a:cubicBezTo>
                  <a:cubicBezTo>
                    <a:pt x="152" y="362"/>
                    <a:pt x="143" y="373"/>
                    <a:pt x="132" y="382"/>
                  </a:cubicBezTo>
                  <a:cubicBezTo>
                    <a:pt x="112" y="402"/>
                    <a:pt x="92" y="421"/>
                    <a:pt x="71" y="438"/>
                  </a:cubicBezTo>
                  <a:cubicBezTo>
                    <a:pt x="36" y="467"/>
                    <a:pt x="16" y="515"/>
                    <a:pt x="8" y="558"/>
                  </a:cubicBezTo>
                  <a:cubicBezTo>
                    <a:pt x="0" y="604"/>
                    <a:pt x="4" y="657"/>
                    <a:pt x="28" y="697"/>
                  </a:cubicBezTo>
                  <a:cubicBezTo>
                    <a:pt x="48" y="730"/>
                    <a:pt x="73" y="757"/>
                    <a:pt x="104" y="778"/>
                  </a:cubicBezTo>
                  <a:cubicBezTo>
                    <a:pt x="137" y="801"/>
                    <a:pt x="176" y="809"/>
                    <a:pt x="216" y="809"/>
                  </a:cubicBezTo>
                  <a:cubicBezTo>
                    <a:pt x="233" y="809"/>
                    <a:pt x="250" y="808"/>
                    <a:pt x="267" y="805"/>
                  </a:cubicBezTo>
                  <a:cubicBezTo>
                    <a:pt x="345" y="795"/>
                    <a:pt x="424" y="778"/>
                    <a:pt x="490" y="735"/>
                  </a:cubicBezTo>
                  <a:cubicBezTo>
                    <a:pt x="556" y="693"/>
                    <a:pt x="620" y="647"/>
                    <a:pt x="676" y="594"/>
                  </a:cubicBezTo>
                  <a:cubicBezTo>
                    <a:pt x="713" y="560"/>
                    <a:pt x="739" y="523"/>
                    <a:pt x="761" y="480"/>
                  </a:cubicBezTo>
                  <a:cubicBezTo>
                    <a:pt x="791" y="422"/>
                    <a:pt x="820" y="367"/>
                    <a:pt x="827" y="301"/>
                  </a:cubicBezTo>
                  <a:cubicBezTo>
                    <a:pt x="834" y="238"/>
                    <a:pt x="828" y="174"/>
                    <a:pt x="822" y="111"/>
                  </a:cubicBezTo>
                  <a:cubicBezTo>
                    <a:pt x="816" y="46"/>
                    <a:pt x="745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3091053" y="1215186"/>
              <a:ext cx="10017" cy="14292"/>
            </a:xfrm>
            <a:custGeom>
              <a:rect b="b" l="l" r="r" t="t"/>
              <a:pathLst>
                <a:path extrusionOk="0" h="458" w="321">
                  <a:moveTo>
                    <a:pt x="18" y="161"/>
                  </a:moveTo>
                  <a:cubicBezTo>
                    <a:pt x="18" y="163"/>
                    <a:pt x="17" y="166"/>
                    <a:pt x="17" y="168"/>
                  </a:cubicBezTo>
                  <a:cubicBezTo>
                    <a:pt x="17" y="166"/>
                    <a:pt x="18" y="164"/>
                    <a:pt x="18" y="161"/>
                  </a:cubicBezTo>
                  <a:close/>
                  <a:moveTo>
                    <a:pt x="161" y="0"/>
                  </a:moveTo>
                  <a:cubicBezTo>
                    <a:pt x="121" y="0"/>
                    <a:pt x="82" y="18"/>
                    <a:pt x="62" y="55"/>
                  </a:cubicBezTo>
                  <a:cubicBezTo>
                    <a:pt x="58" y="62"/>
                    <a:pt x="54" y="71"/>
                    <a:pt x="48" y="77"/>
                  </a:cubicBezTo>
                  <a:cubicBezTo>
                    <a:pt x="46" y="81"/>
                    <a:pt x="44" y="85"/>
                    <a:pt x="41" y="88"/>
                  </a:cubicBezTo>
                  <a:cubicBezTo>
                    <a:pt x="30" y="105"/>
                    <a:pt x="25" y="120"/>
                    <a:pt x="22" y="137"/>
                  </a:cubicBezTo>
                  <a:lnTo>
                    <a:pt x="22" y="137"/>
                  </a:lnTo>
                  <a:cubicBezTo>
                    <a:pt x="22" y="135"/>
                    <a:pt x="23" y="132"/>
                    <a:pt x="23" y="130"/>
                  </a:cubicBezTo>
                  <a:lnTo>
                    <a:pt x="23" y="130"/>
                  </a:lnTo>
                  <a:cubicBezTo>
                    <a:pt x="20" y="148"/>
                    <a:pt x="16" y="165"/>
                    <a:pt x="11" y="182"/>
                  </a:cubicBezTo>
                  <a:cubicBezTo>
                    <a:pt x="5" y="199"/>
                    <a:pt x="0" y="212"/>
                    <a:pt x="0" y="233"/>
                  </a:cubicBezTo>
                  <a:cubicBezTo>
                    <a:pt x="0" y="249"/>
                    <a:pt x="3" y="266"/>
                    <a:pt x="5" y="282"/>
                  </a:cubicBezTo>
                  <a:cubicBezTo>
                    <a:pt x="5" y="297"/>
                    <a:pt x="5" y="312"/>
                    <a:pt x="6" y="327"/>
                  </a:cubicBezTo>
                  <a:cubicBezTo>
                    <a:pt x="7" y="349"/>
                    <a:pt x="11" y="372"/>
                    <a:pt x="21" y="392"/>
                  </a:cubicBezTo>
                  <a:cubicBezTo>
                    <a:pt x="35" y="416"/>
                    <a:pt x="56" y="435"/>
                    <a:pt x="80" y="445"/>
                  </a:cubicBezTo>
                  <a:cubicBezTo>
                    <a:pt x="97" y="453"/>
                    <a:pt x="115" y="457"/>
                    <a:pt x="133" y="457"/>
                  </a:cubicBezTo>
                  <a:cubicBezTo>
                    <a:pt x="163" y="457"/>
                    <a:pt x="193" y="446"/>
                    <a:pt x="218" y="424"/>
                  </a:cubicBezTo>
                  <a:cubicBezTo>
                    <a:pt x="233" y="412"/>
                    <a:pt x="246" y="392"/>
                    <a:pt x="258" y="378"/>
                  </a:cubicBezTo>
                  <a:cubicBezTo>
                    <a:pt x="264" y="371"/>
                    <a:pt x="269" y="364"/>
                    <a:pt x="274" y="356"/>
                  </a:cubicBezTo>
                  <a:cubicBezTo>
                    <a:pt x="301" y="320"/>
                    <a:pt x="320" y="280"/>
                    <a:pt x="319" y="234"/>
                  </a:cubicBezTo>
                  <a:cubicBezTo>
                    <a:pt x="319" y="201"/>
                    <a:pt x="317" y="169"/>
                    <a:pt x="311" y="138"/>
                  </a:cubicBezTo>
                  <a:cubicBezTo>
                    <a:pt x="304" y="99"/>
                    <a:pt x="275" y="65"/>
                    <a:pt x="249" y="37"/>
                  </a:cubicBezTo>
                  <a:cubicBezTo>
                    <a:pt x="227" y="13"/>
                    <a:pt x="194" y="0"/>
                    <a:pt x="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3000995" y="1361569"/>
              <a:ext cx="21844" cy="22967"/>
            </a:xfrm>
            <a:custGeom>
              <a:rect b="b" l="l" r="r" t="t"/>
              <a:pathLst>
                <a:path extrusionOk="0" h="736" w="700">
                  <a:moveTo>
                    <a:pt x="292" y="1"/>
                  </a:moveTo>
                  <a:cubicBezTo>
                    <a:pt x="273" y="1"/>
                    <a:pt x="253" y="3"/>
                    <a:pt x="233" y="9"/>
                  </a:cubicBezTo>
                  <a:lnTo>
                    <a:pt x="159" y="37"/>
                  </a:lnTo>
                  <a:cubicBezTo>
                    <a:pt x="114" y="61"/>
                    <a:pt x="77" y="96"/>
                    <a:pt x="50" y="140"/>
                  </a:cubicBezTo>
                  <a:cubicBezTo>
                    <a:pt x="39" y="162"/>
                    <a:pt x="29" y="185"/>
                    <a:pt x="18" y="208"/>
                  </a:cubicBezTo>
                  <a:cubicBezTo>
                    <a:pt x="3" y="258"/>
                    <a:pt x="1" y="309"/>
                    <a:pt x="12" y="360"/>
                  </a:cubicBezTo>
                  <a:cubicBezTo>
                    <a:pt x="27" y="409"/>
                    <a:pt x="44" y="459"/>
                    <a:pt x="70" y="503"/>
                  </a:cubicBezTo>
                  <a:cubicBezTo>
                    <a:pt x="90" y="534"/>
                    <a:pt x="112" y="563"/>
                    <a:pt x="134" y="593"/>
                  </a:cubicBezTo>
                  <a:cubicBezTo>
                    <a:pt x="142" y="603"/>
                    <a:pt x="151" y="613"/>
                    <a:pt x="161" y="622"/>
                  </a:cubicBezTo>
                  <a:cubicBezTo>
                    <a:pt x="165" y="627"/>
                    <a:pt x="170" y="632"/>
                    <a:pt x="174" y="636"/>
                  </a:cubicBezTo>
                  <a:cubicBezTo>
                    <a:pt x="175" y="637"/>
                    <a:pt x="176" y="638"/>
                    <a:pt x="178" y="638"/>
                  </a:cubicBezTo>
                  <a:cubicBezTo>
                    <a:pt x="203" y="667"/>
                    <a:pt x="233" y="688"/>
                    <a:pt x="269" y="701"/>
                  </a:cubicBezTo>
                  <a:cubicBezTo>
                    <a:pt x="290" y="710"/>
                    <a:pt x="294" y="714"/>
                    <a:pt x="309" y="717"/>
                  </a:cubicBezTo>
                  <a:cubicBezTo>
                    <a:pt x="342" y="724"/>
                    <a:pt x="376" y="732"/>
                    <a:pt x="410" y="734"/>
                  </a:cubicBezTo>
                  <a:lnTo>
                    <a:pt x="420" y="734"/>
                  </a:lnTo>
                  <a:lnTo>
                    <a:pt x="423" y="735"/>
                  </a:lnTo>
                  <a:cubicBezTo>
                    <a:pt x="447" y="732"/>
                    <a:pt x="471" y="730"/>
                    <a:pt x="494" y="728"/>
                  </a:cubicBezTo>
                  <a:cubicBezTo>
                    <a:pt x="505" y="724"/>
                    <a:pt x="517" y="719"/>
                    <a:pt x="528" y="715"/>
                  </a:cubicBezTo>
                  <a:cubicBezTo>
                    <a:pt x="562" y="706"/>
                    <a:pt x="590" y="689"/>
                    <a:pt x="615" y="664"/>
                  </a:cubicBezTo>
                  <a:cubicBezTo>
                    <a:pt x="616" y="663"/>
                    <a:pt x="616" y="663"/>
                    <a:pt x="617" y="662"/>
                  </a:cubicBezTo>
                  <a:cubicBezTo>
                    <a:pt x="618" y="661"/>
                    <a:pt x="620" y="659"/>
                    <a:pt x="622" y="658"/>
                  </a:cubicBezTo>
                  <a:cubicBezTo>
                    <a:pt x="664" y="616"/>
                    <a:pt x="690" y="562"/>
                    <a:pt x="695" y="503"/>
                  </a:cubicBezTo>
                  <a:cubicBezTo>
                    <a:pt x="695" y="500"/>
                    <a:pt x="695" y="497"/>
                    <a:pt x="695" y="494"/>
                  </a:cubicBezTo>
                  <a:cubicBezTo>
                    <a:pt x="700" y="453"/>
                    <a:pt x="690" y="419"/>
                    <a:pt x="677" y="382"/>
                  </a:cubicBezTo>
                  <a:cubicBezTo>
                    <a:pt x="668" y="361"/>
                    <a:pt x="659" y="342"/>
                    <a:pt x="651" y="321"/>
                  </a:cubicBezTo>
                  <a:cubicBezTo>
                    <a:pt x="649" y="314"/>
                    <a:pt x="646" y="308"/>
                    <a:pt x="644" y="302"/>
                  </a:cubicBezTo>
                  <a:cubicBezTo>
                    <a:pt x="630" y="282"/>
                    <a:pt x="615" y="261"/>
                    <a:pt x="600" y="241"/>
                  </a:cubicBezTo>
                  <a:cubicBezTo>
                    <a:pt x="597" y="238"/>
                    <a:pt x="594" y="235"/>
                    <a:pt x="591" y="232"/>
                  </a:cubicBezTo>
                  <a:cubicBezTo>
                    <a:pt x="586" y="223"/>
                    <a:pt x="582" y="215"/>
                    <a:pt x="576" y="206"/>
                  </a:cubicBezTo>
                  <a:cubicBezTo>
                    <a:pt x="568" y="176"/>
                    <a:pt x="554" y="148"/>
                    <a:pt x="534" y="125"/>
                  </a:cubicBezTo>
                  <a:cubicBezTo>
                    <a:pt x="515" y="91"/>
                    <a:pt x="488" y="65"/>
                    <a:pt x="454" y="46"/>
                  </a:cubicBezTo>
                  <a:cubicBezTo>
                    <a:pt x="421" y="24"/>
                    <a:pt x="387" y="12"/>
                    <a:pt x="348" y="8"/>
                  </a:cubicBezTo>
                  <a:cubicBezTo>
                    <a:pt x="330" y="3"/>
                    <a:pt x="311" y="1"/>
                    <a:pt x="2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2990979" y="1334857"/>
              <a:ext cx="15166" cy="15041"/>
            </a:xfrm>
            <a:custGeom>
              <a:rect b="b" l="l" r="r" t="t"/>
              <a:pathLst>
                <a:path extrusionOk="0" h="482" w="486">
                  <a:moveTo>
                    <a:pt x="224" y="0"/>
                  </a:moveTo>
                  <a:cubicBezTo>
                    <a:pt x="209" y="1"/>
                    <a:pt x="184" y="3"/>
                    <a:pt x="168" y="6"/>
                  </a:cubicBezTo>
                  <a:cubicBezTo>
                    <a:pt x="167" y="6"/>
                    <a:pt x="166" y="7"/>
                    <a:pt x="164" y="7"/>
                  </a:cubicBezTo>
                  <a:cubicBezTo>
                    <a:pt x="129" y="15"/>
                    <a:pt x="99" y="32"/>
                    <a:pt x="72" y="56"/>
                  </a:cubicBezTo>
                  <a:cubicBezTo>
                    <a:pt x="46" y="80"/>
                    <a:pt x="29" y="109"/>
                    <a:pt x="18" y="143"/>
                  </a:cubicBezTo>
                  <a:cubicBezTo>
                    <a:pt x="0" y="199"/>
                    <a:pt x="10" y="264"/>
                    <a:pt x="43" y="313"/>
                  </a:cubicBezTo>
                  <a:cubicBezTo>
                    <a:pt x="44" y="313"/>
                    <a:pt x="44" y="313"/>
                    <a:pt x="44" y="314"/>
                  </a:cubicBezTo>
                  <a:cubicBezTo>
                    <a:pt x="45" y="316"/>
                    <a:pt x="47" y="320"/>
                    <a:pt x="50" y="322"/>
                  </a:cubicBezTo>
                  <a:lnTo>
                    <a:pt x="50" y="323"/>
                  </a:lnTo>
                  <a:cubicBezTo>
                    <a:pt x="56" y="336"/>
                    <a:pt x="61" y="351"/>
                    <a:pt x="66" y="365"/>
                  </a:cubicBezTo>
                  <a:cubicBezTo>
                    <a:pt x="79" y="392"/>
                    <a:pt x="98" y="414"/>
                    <a:pt x="122" y="429"/>
                  </a:cubicBezTo>
                  <a:cubicBezTo>
                    <a:pt x="135" y="444"/>
                    <a:pt x="151" y="453"/>
                    <a:pt x="170" y="460"/>
                  </a:cubicBezTo>
                  <a:cubicBezTo>
                    <a:pt x="195" y="474"/>
                    <a:pt x="222" y="482"/>
                    <a:pt x="253" y="482"/>
                  </a:cubicBezTo>
                  <a:cubicBezTo>
                    <a:pt x="263" y="481"/>
                    <a:pt x="272" y="481"/>
                    <a:pt x="283" y="479"/>
                  </a:cubicBezTo>
                  <a:cubicBezTo>
                    <a:pt x="312" y="479"/>
                    <a:pt x="342" y="471"/>
                    <a:pt x="368" y="456"/>
                  </a:cubicBezTo>
                  <a:cubicBezTo>
                    <a:pt x="395" y="442"/>
                    <a:pt x="416" y="423"/>
                    <a:pt x="433" y="399"/>
                  </a:cubicBezTo>
                  <a:cubicBezTo>
                    <a:pt x="454" y="378"/>
                    <a:pt x="467" y="354"/>
                    <a:pt x="474" y="326"/>
                  </a:cubicBezTo>
                  <a:cubicBezTo>
                    <a:pt x="479" y="306"/>
                    <a:pt x="482" y="287"/>
                    <a:pt x="485" y="268"/>
                  </a:cubicBezTo>
                  <a:cubicBezTo>
                    <a:pt x="486" y="227"/>
                    <a:pt x="478" y="189"/>
                    <a:pt x="459" y="153"/>
                  </a:cubicBezTo>
                  <a:cubicBezTo>
                    <a:pt x="431" y="104"/>
                    <a:pt x="400" y="74"/>
                    <a:pt x="355" y="41"/>
                  </a:cubicBezTo>
                  <a:cubicBezTo>
                    <a:pt x="352" y="39"/>
                    <a:pt x="349" y="37"/>
                    <a:pt x="346" y="35"/>
                  </a:cubicBezTo>
                  <a:cubicBezTo>
                    <a:pt x="329" y="25"/>
                    <a:pt x="311" y="15"/>
                    <a:pt x="293" y="11"/>
                  </a:cubicBezTo>
                  <a:cubicBezTo>
                    <a:pt x="284" y="8"/>
                    <a:pt x="247" y="2"/>
                    <a:pt x="238" y="1"/>
                  </a:cubicBezTo>
                  <a:cubicBezTo>
                    <a:pt x="237" y="0"/>
                    <a:pt x="236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2941987" y="1315542"/>
              <a:ext cx="24652" cy="19191"/>
            </a:xfrm>
            <a:custGeom>
              <a:rect b="b" l="l" r="r" t="t"/>
              <a:pathLst>
                <a:path extrusionOk="0" h="615" w="790">
                  <a:moveTo>
                    <a:pt x="649" y="211"/>
                  </a:moveTo>
                  <a:lnTo>
                    <a:pt x="649" y="211"/>
                  </a:lnTo>
                  <a:cubicBezTo>
                    <a:pt x="652" y="214"/>
                    <a:pt x="655" y="217"/>
                    <a:pt x="659" y="219"/>
                  </a:cubicBezTo>
                  <a:cubicBezTo>
                    <a:pt x="655" y="217"/>
                    <a:pt x="652" y="214"/>
                    <a:pt x="649" y="211"/>
                  </a:cubicBezTo>
                  <a:close/>
                  <a:moveTo>
                    <a:pt x="303" y="0"/>
                  </a:moveTo>
                  <a:cubicBezTo>
                    <a:pt x="298" y="0"/>
                    <a:pt x="293" y="1"/>
                    <a:pt x="287" y="1"/>
                  </a:cubicBezTo>
                  <a:cubicBezTo>
                    <a:pt x="259" y="2"/>
                    <a:pt x="233" y="1"/>
                    <a:pt x="203" y="7"/>
                  </a:cubicBezTo>
                  <a:cubicBezTo>
                    <a:pt x="140" y="23"/>
                    <a:pt x="83" y="62"/>
                    <a:pt x="49" y="118"/>
                  </a:cubicBezTo>
                  <a:cubicBezTo>
                    <a:pt x="9" y="181"/>
                    <a:pt x="0" y="257"/>
                    <a:pt x="21" y="327"/>
                  </a:cubicBezTo>
                  <a:cubicBezTo>
                    <a:pt x="39" y="386"/>
                    <a:pt x="62" y="439"/>
                    <a:pt x="110" y="479"/>
                  </a:cubicBezTo>
                  <a:cubicBezTo>
                    <a:pt x="139" y="503"/>
                    <a:pt x="169" y="529"/>
                    <a:pt x="199" y="551"/>
                  </a:cubicBezTo>
                  <a:cubicBezTo>
                    <a:pt x="235" y="576"/>
                    <a:pt x="270" y="584"/>
                    <a:pt x="310" y="591"/>
                  </a:cubicBezTo>
                  <a:cubicBezTo>
                    <a:pt x="364" y="600"/>
                    <a:pt x="416" y="610"/>
                    <a:pt x="469" y="614"/>
                  </a:cubicBezTo>
                  <a:cubicBezTo>
                    <a:pt x="477" y="615"/>
                    <a:pt x="485" y="615"/>
                    <a:pt x="493" y="615"/>
                  </a:cubicBezTo>
                  <a:cubicBezTo>
                    <a:pt x="534" y="615"/>
                    <a:pt x="575" y="608"/>
                    <a:pt x="616" y="598"/>
                  </a:cubicBezTo>
                  <a:cubicBezTo>
                    <a:pt x="658" y="588"/>
                    <a:pt x="696" y="573"/>
                    <a:pt x="728" y="542"/>
                  </a:cubicBezTo>
                  <a:cubicBezTo>
                    <a:pt x="735" y="535"/>
                    <a:pt x="741" y="526"/>
                    <a:pt x="749" y="519"/>
                  </a:cubicBezTo>
                  <a:cubicBezTo>
                    <a:pt x="767" y="498"/>
                    <a:pt x="780" y="478"/>
                    <a:pt x="784" y="450"/>
                  </a:cubicBezTo>
                  <a:cubicBezTo>
                    <a:pt x="790" y="421"/>
                    <a:pt x="783" y="400"/>
                    <a:pt x="773" y="372"/>
                  </a:cubicBezTo>
                  <a:lnTo>
                    <a:pt x="773" y="372"/>
                  </a:lnTo>
                  <a:lnTo>
                    <a:pt x="781" y="393"/>
                  </a:lnTo>
                  <a:cubicBezTo>
                    <a:pt x="779" y="387"/>
                    <a:pt x="777" y="381"/>
                    <a:pt x="775" y="374"/>
                  </a:cubicBezTo>
                  <a:cubicBezTo>
                    <a:pt x="763" y="340"/>
                    <a:pt x="751" y="313"/>
                    <a:pt x="726" y="286"/>
                  </a:cubicBezTo>
                  <a:cubicBezTo>
                    <a:pt x="722" y="281"/>
                    <a:pt x="716" y="277"/>
                    <a:pt x="712" y="272"/>
                  </a:cubicBezTo>
                  <a:cubicBezTo>
                    <a:pt x="703" y="262"/>
                    <a:pt x="694" y="254"/>
                    <a:pt x="686" y="244"/>
                  </a:cubicBezTo>
                  <a:cubicBezTo>
                    <a:pt x="671" y="226"/>
                    <a:pt x="652" y="212"/>
                    <a:pt x="634" y="198"/>
                  </a:cubicBezTo>
                  <a:lnTo>
                    <a:pt x="634" y="198"/>
                  </a:lnTo>
                  <a:cubicBezTo>
                    <a:pt x="617" y="183"/>
                    <a:pt x="601" y="168"/>
                    <a:pt x="586" y="151"/>
                  </a:cubicBezTo>
                  <a:cubicBezTo>
                    <a:pt x="558" y="123"/>
                    <a:pt x="534" y="91"/>
                    <a:pt x="499" y="73"/>
                  </a:cubicBezTo>
                  <a:cubicBezTo>
                    <a:pt x="485" y="66"/>
                    <a:pt x="470" y="59"/>
                    <a:pt x="457" y="52"/>
                  </a:cubicBezTo>
                  <a:cubicBezTo>
                    <a:pt x="430" y="37"/>
                    <a:pt x="403" y="22"/>
                    <a:pt x="375" y="12"/>
                  </a:cubicBezTo>
                  <a:cubicBezTo>
                    <a:pt x="344" y="3"/>
                    <a:pt x="326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2961115" y="1238434"/>
              <a:ext cx="13730" cy="15134"/>
            </a:xfrm>
            <a:custGeom>
              <a:rect b="b" l="l" r="r" t="t"/>
              <a:pathLst>
                <a:path extrusionOk="0" h="485" w="440">
                  <a:moveTo>
                    <a:pt x="236" y="1"/>
                  </a:moveTo>
                  <a:cubicBezTo>
                    <a:pt x="217" y="3"/>
                    <a:pt x="199" y="4"/>
                    <a:pt x="180" y="6"/>
                  </a:cubicBezTo>
                  <a:cubicBezTo>
                    <a:pt x="150" y="11"/>
                    <a:pt x="125" y="24"/>
                    <a:pt x="103" y="43"/>
                  </a:cubicBezTo>
                  <a:cubicBezTo>
                    <a:pt x="80" y="56"/>
                    <a:pt x="61" y="76"/>
                    <a:pt x="47" y="100"/>
                  </a:cubicBezTo>
                  <a:lnTo>
                    <a:pt x="39" y="110"/>
                  </a:lnTo>
                  <a:cubicBezTo>
                    <a:pt x="38" y="112"/>
                    <a:pt x="37" y="113"/>
                    <a:pt x="36" y="115"/>
                  </a:cubicBezTo>
                  <a:cubicBezTo>
                    <a:pt x="35" y="115"/>
                    <a:pt x="34" y="117"/>
                    <a:pt x="34" y="118"/>
                  </a:cubicBezTo>
                  <a:cubicBezTo>
                    <a:pt x="26" y="135"/>
                    <a:pt x="19" y="151"/>
                    <a:pt x="11" y="168"/>
                  </a:cubicBezTo>
                  <a:cubicBezTo>
                    <a:pt x="7" y="187"/>
                    <a:pt x="4" y="206"/>
                    <a:pt x="1" y="225"/>
                  </a:cubicBezTo>
                  <a:cubicBezTo>
                    <a:pt x="3" y="244"/>
                    <a:pt x="5" y="263"/>
                    <a:pt x="6" y="283"/>
                  </a:cubicBezTo>
                  <a:cubicBezTo>
                    <a:pt x="7" y="285"/>
                    <a:pt x="7" y="286"/>
                    <a:pt x="7" y="289"/>
                  </a:cubicBezTo>
                  <a:cubicBezTo>
                    <a:pt x="8" y="292"/>
                    <a:pt x="8" y="296"/>
                    <a:pt x="9" y="299"/>
                  </a:cubicBezTo>
                  <a:cubicBezTo>
                    <a:pt x="11" y="313"/>
                    <a:pt x="13" y="326"/>
                    <a:pt x="15" y="341"/>
                  </a:cubicBezTo>
                  <a:cubicBezTo>
                    <a:pt x="24" y="373"/>
                    <a:pt x="38" y="402"/>
                    <a:pt x="61" y="427"/>
                  </a:cubicBezTo>
                  <a:cubicBezTo>
                    <a:pt x="84" y="450"/>
                    <a:pt x="111" y="466"/>
                    <a:pt x="141" y="476"/>
                  </a:cubicBezTo>
                  <a:cubicBezTo>
                    <a:pt x="159" y="482"/>
                    <a:pt x="178" y="485"/>
                    <a:pt x="196" y="485"/>
                  </a:cubicBezTo>
                  <a:cubicBezTo>
                    <a:pt x="243" y="485"/>
                    <a:pt x="289" y="466"/>
                    <a:pt x="324" y="434"/>
                  </a:cubicBezTo>
                  <a:cubicBezTo>
                    <a:pt x="336" y="425"/>
                    <a:pt x="346" y="414"/>
                    <a:pt x="357" y="405"/>
                  </a:cubicBezTo>
                  <a:lnTo>
                    <a:pt x="364" y="398"/>
                  </a:lnTo>
                  <a:cubicBezTo>
                    <a:pt x="366" y="396"/>
                    <a:pt x="367" y="395"/>
                    <a:pt x="369" y="394"/>
                  </a:cubicBezTo>
                  <a:cubicBezTo>
                    <a:pt x="376" y="388"/>
                    <a:pt x="383" y="380"/>
                    <a:pt x="388" y="371"/>
                  </a:cubicBezTo>
                  <a:cubicBezTo>
                    <a:pt x="402" y="359"/>
                    <a:pt x="411" y="343"/>
                    <a:pt x="417" y="324"/>
                  </a:cubicBezTo>
                  <a:cubicBezTo>
                    <a:pt x="424" y="316"/>
                    <a:pt x="428" y="306"/>
                    <a:pt x="429" y="296"/>
                  </a:cubicBezTo>
                  <a:cubicBezTo>
                    <a:pt x="433" y="278"/>
                    <a:pt x="436" y="259"/>
                    <a:pt x="439" y="240"/>
                  </a:cubicBezTo>
                  <a:lnTo>
                    <a:pt x="439" y="235"/>
                  </a:lnTo>
                  <a:cubicBezTo>
                    <a:pt x="439" y="231"/>
                    <a:pt x="439" y="227"/>
                    <a:pt x="439" y="222"/>
                  </a:cubicBezTo>
                  <a:cubicBezTo>
                    <a:pt x="437" y="203"/>
                    <a:pt x="436" y="184"/>
                    <a:pt x="434" y="165"/>
                  </a:cubicBezTo>
                  <a:cubicBezTo>
                    <a:pt x="429" y="137"/>
                    <a:pt x="416" y="112"/>
                    <a:pt x="397" y="90"/>
                  </a:cubicBezTo>
                  <a:cubicBezTo>
                    <a:pt x="389" y="73"/>
                    <a:pt x="376" y="60"/>
                    <a:pt x="361" y="50"/>
                  </a:cubicBezTo>
                  <a:cubicBezTo>
                    <a:pt x="341" y="31"/>
                    <a:pt x="318" y="17"/>
                    <a:pt x="291" y="10"/>
                  </a:cubicBezTo>
                  <a:cubicBezTo>
                    <a:pt x="272" y="7"/>
                    <a:pt x="254" y="4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3033574" y="1426475"/>
              <a:ext cx="16913" cy="16164"/>
            </a:xfrm>
            <a:custGeom>
              <a:rect b="b" l="l" r="r" t="t"/>
              <a:pathLst>
                <a:path extrusionOk="0" h="518" w="542">
                  <a:moveTo>
                    <a:pt x="153" y="1"/>
                  </a:moveTo>
                  <a:cubicBezTo>
                    <a:pt x="101" y="1"/>
                    <a:pt x="51" y="32"/>
                    <a:pt x="24" y="74"/>
                  </a:cubicBezTo>
                  <a:cubicBezTo>
                    <a:pt x="10" y="98"/>
                    <a:pt x="2" y="124"/>
                    <a:pt x="1" y="151"/>
                  </a:cubicBezTo>
                  <a:cubicBezTo>
                    <a:pt x="0" y="179"/>
                    <a:pt x="5" y="206"/>
                    <a:pt x="19" y="232"/>
                  </a:cubicBezTo>
                  <a:cubicBezTo>
                    <a:pt x="28" y="253"/>
                    <a:pt x="37" y="274"/>
                    <a:pt x="46" y="296"/>
                  </a:cubicBezTo>
                  <a:cubicBezTo>
                    <a:pt x="50" y="307"/>
                    <a:pt x="55" y="317"/>
                    <a:pt x="59" y="329"/>
                  </a:cubicBezTo>
                  <a:cubicBezTo>
                    <a:pt x="71" y="361"/>
                    <a:pt x="96" y="384"/>
                    <a:pt x="124" y="405"/>
                  </a:cubicBezTo>
                  <a:cubicBezTo>
                    <a:pt x="133" y="412"/>
                    <a:pt x="140" y="421"/>
                    <a:pt x="149" y="429"/>
                  </a:cubicBezTo>
                  <a:cubicBezTo>
                    <a:pt x="164" y="450"/>
                    <a:pt x="183" y="469"/>
                    <a:pt x="206" y="484"/>
                  </a:cubicBezTo>
                  <a:cubicBezTo>
                    <a:pt x="240" y="501"/>
                    <a:pt x="274" y="517"/>
                    <a:pt x="313" y="517"/>
                  </a:cubicBezTo>
                  <a:cubicBezTo>
                    <a:pt x="332" y="515"/>
                    <a:pt x="352" y="513"/>
                    <a:pt x="372" y="512"/>
                  </a:cubicBezTo>
                  <a:cubicBezTo>
                    <a:pt x="389" y="504"/>
                    <a:pt x="408" y="498"/>
                    <a:pt x="426" y="491"/>
                  </a:cubicBezTo>
                  <a:cubicBezTo>
                    <a:pt x="461" y="472"/>
                    <a:pt x="488" y="447"/>
                    <a:pt x="508" y="414"/>
                  </a:cubicBezTo>
                  <a:cubicBezTo>
                    <a:pt x="529" y="381"/>
                    <a:pt x="540" y="345"/>
                    <a:pt x="541" y="308"/>
                  </a:cubicBezTo>
                  <a:cubicBezTo>
                    <a:pt x="541" y="298"/>
                    <a:pt x="537" y="256"/>
                    <a:pt x="536" y="247"/>
                  </a:cubicBezTo>
                  <a:cubicBezTo>
                    <a:pt x="536" y="247"/>
                    <a:pt x="536" y="246"/>
                    <a:pt x="536" y="246"/>
                  </a:cubicBezTo>
                  <a:cubicBezTo>
                    <a:pt x="532" y="226"/>
                    <a:pt x="523" y="205"/>
                    <a:pt x="513" y="187"/>
                  </a:cubicBezTo>
                  <a:cubicBezTo>
                    <a:pt x="503" y="170"/>
                    <a:pt x="490" y="153"/>
                    <a:pt x="477" y="137"/>
                  </a:cubicBezTo>
                  <a:cubicBezTo>
                    <a:pt x="476" y="135"/>
                    <a:pt x="474" y="133"/>
                    <a:pt x="473" y="132"/>
                  </a:cubicBezTo>
                  <a:cubicBezTo>
                    <a:pt x="465" y="121"/>
                    <a:pt x="454" y="113"/>
                    <a:pt x="445" y="105"/>
                  </a:cubicBezTo>
                  <a:cubicBezTo>
                    <a:pt x="425" y="88"/>
                    <a:pt x="405" y="71"/>
                    <a:pt x="384" y="55"/>
                  </a:cubicBezTo>
                  <a:lnTo>
                    <a:pt x="375" y="48"/>
                  </a:lnTo>
                  <a:cubicBezTo>
                    <a:pt x="342" y="22"/>
                    <a:pt x="299" y="15"/>
                    <a:pt x="260" y="10"/>
                  </a:cubicBezTo>
                  <a:cubicBezTo>
                    <a:pt x="244" y="8"/>
                    <a:pt x="229" y="7"/>
                    <a:pt x="214" y="6"/>
                  </a:cubicBezTo>
                  <a:lnTo>
                    <a:pt x="164" y="1"/>
                  </a:lnTo>
                  <a:cubicBezTo>
                    <a:pt x="161" y="1"/>
                    <a:pt x="157" y="1"/>
                    <a:pt x="1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937119" y="1161545"/>
              <a:ext cx="22156" cy="22561"/>
            </a:xfrm>
            <a:custGeom>
              <a:rect b="b" l="l" r="r" t="t"/>
              <a:pathLst>
                <a:path extrusionOk="0" h="723" w="710">
                  <a:moveTo>
                    <a:pt x="387" y="0"/>
                  </a:moveTo>
                  <a:cubicBezTo>
                    <a:pt x="378" y="0"/>
                    <a:pt x="368" y="2"/>
                    <a:pt x="358" y="5"/>
                  </a:cubicBezTo>
                  <a:cubicBezTo>
                    <a:pt x="343" y="5"/>
                    <a:pt x="327" y="7"/>
                    <a:pt x="312" y="9"/>
                  </a:cubicBezTo>
                  <a:cubicBezTo>
                    <a:pt x="261" y="20"/>
                    <a:pt x="193" y="54"/>
                    <a:pt x="160" y="95"/>
                  </a:cubicBezTo>
                  <a:lnTo>
                    <a:pt x="136" y="123"/>
                  </a:lnTo>
                  <a:cubicBezTo>
                    <a:pt x="115" y="149"/>
                    <a:pt x="87" y="176"/>
                    <a:pt x="73" y="200"/>
                  </a:cubicBezTo>
                  <a:cubicBezTo>
                    <a:pt x="54" y="229"/>
                    <a:pt x="44" y="254"/>
                    <a:pt x="35" y="285"/>
                  </a:cubicBezTo>
                  <a:cubicBezTo>
                    <a:pt x="29" y="308"/>
                    <a:pt x="21" y="332"/>
                    <a:pt x="16" y="356"/>
                  </a:cubicBezTo>
                  <a:cubicBezTo>
                    <a:pt x="4" y="391"/>
                    <a:pt x="1" y="428"/>
                    <a:pt x="7" y="465"/>
                  </a:cubicBezTo>
                  <a:cubicBezTo>
                    <a:pt x="8" y="503"/>
                    <a:pt x="17" y="539"/>
                    <a:pt x="37" y="573"/>
                  </a:cubicBezTo>
                  <a:lnTo>
                    <a:pt x="42" y="581"/>
                  </a:lnTo>
                  <a:cubicBezTo>
                    <a:pt x="43" y="582"/>
                    <a:pt x="44" y="584"/>
                    <a:pt x="46" y="586"/>
                  </a:cubicBezTo>
                  <a:cubicBezTo>
                    <a:pt x="57" y="604"/>
                    <a:pt x="70" y="621"/>
                    <a:pt x="83" y="637"/>
                  </a:cubicBezTo>
                  <a:cubicBezTo>
                    <a:pt x="111" y="668"/>
                    <a:pt x="145" y="689"/>
                    <a:pt x="185" y="701"/>
                  </a:cubicBezTo>
                  <a:cubicBezTo>
                    <a:pt x="190" y="703"/>
                    <a:pt x="194" y="705"/>
                    <a:pt x="199" y="707"/>
                  </a:cubicBezTo>
                  <a:cubicBezTo>
                    <a:pt x="225" y="718"/>
                    <a:pt x="251" y="722"/>
                    <a:pt x="277" y="722"/>
                  </a:cubicBezTo>
                  <a:cubicBezTo>
                    <a:pt x="331" y="722"/>
                    <a:pt x="386" y="704"/>
                    <a:pt x="434" y="680"/>
                  </a:cubicBezTo>
                  <a:cubicBezTo>
                    <a:pt x="478" y="659"/>
                    <a:pt x="529" y="639"/>
                    <a:pt x="563" y="602"/>
                  </a:cubicBezTo>
                  <a:cubicBezTo>
                    <a:pt x="571" y="593"/>
                    <a:pt x="578" y="583"/>
                    <a:pt x="587" y="573"/>
                  </a:cubicBezTo>
                  <a:cubicBezTo>
                    <a:pt x="591" y="568"/>
                    <a:pt x="595" y="564"/>
                    <a:pt x="599" y="559"/>
                  </a:cubicBezTo>
                  <a:cubicBezTo>
                    <a:pt x="618" y="536"/>
                    <a:pt x="637" y="514"/>
                    <a:pt x="655" y="491"/>
                  </a:cubicBezTo>
                  <a:cubicBezTo>
                    <a:pt x="666" y="466"/>
                    <a:pt x="678" y="442"/>
                    <a:pt x="689" y="416"/>
                  </a:cubicBezTo>
                  <a:cubicBezTo>
                    <a:pt x="709" y="362"/>
                    <a:pt x="709" y="288"/>
                    <a:pt x="691" y="233"/>
                  </a:cubicBezTo>
                  <a:cubicBezTo>
                    <a:pt x="690" y="230"/>
                    <a:pt x="690" y="228"/>
                    <a:pt x="689" y="226"/>
                  </a:cubicBezTo>
                  <a:cubicBezTo>
                    <a:pt x="682" y="187"/>
                    <a:pt x="665" y="154"/>
                    <a:pt x="640" y="124"/>
                  </a:cubicBezTo>
                  <a:cubicBezTo>
                    <a:pt x="613" y="87"/>
                    <a:pt x="610" y="77"/>
                    <a:pt x="561" y="47"/>
                  </a:cubicBezTo>
                  <a:cubicBezTo>
                    <a:pt x="512" y="17"/>
                    <a:pt x="460" y="7"/>
                    <a:pt x="404" y="2"/>
                  </a:cubicBezTo>
                  <a:cubicBezTo>
                    <a:pt x="399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2982148" y="1144944"/>
              <a:ext cx="12420" cy="14510"/>
            </a:xfrm>
            <a:custGeom>
              <a:rect b="b" l="l" r="r" t="t"/>
              <a:pathLst>
                <a:path extrusionOk="0" h="465" w="398">
                  <a:moveTo>
                    <a:pt x="34" y="146"/>
                  </a:moveTo>
                  <a:cubicBezTo>
                    <a:pt x="34" y="147"/>
                    <a:pt x="34" y="149"/>
                    <a:pt x="34" y="150"/>
                  </a:cubicBezTo>
                  <a:lnTo>
                    <a:pt x="34" y="150"/>
                  </a:lnTo>
                  <a:cubicBezTo>
                    <a:pt x="34" y="149"/>
                    <a:pt x="34" y="147"/>
                    <a:pt x="34" y="146"/>
                  </a:cubicBezTo>
                  <a:close/>
                  <a:moveTo>
                    <a:pt x="182" y="1"/>
                  </a:moveTo>
                  <a:cubicBezTo>
                    <a:pt x="155" y="1"/>
                    <a:pt x="127" y="8"/>
                    <a:pt x="102" y="19"/>
                  </a:cubicBezTo>
                  <a:cubicBezTo>
                    <a:pt x="85" y="29"/>
                    <a:pt x="70" y="46"/>
                    <a:pt x="61" y="64"/>
                  </a:cubicBezTo>
                  <a:cubicBezTo>
                    <a:pt x="58" y="71"/>
                    <a:pt x="60" y="79"/>
                    <a:pt x="59" y="86"/>
                  </a:cubicBezTo>
                  <a:cubicBezTo>
                    <a:pt x="58" y="86"/>
                    <a:pt x="58" y="87"/>
                    <a:pt x="58" y="87"/>
                  </a:cubicBezTo>
                  <a:cubicBezTo>
                    <a:pt x="57" y="88"/>
                    <a:pt x="56" y="89"/>
                    <a:pt x="56" y="90"/>
                  </a:cubicBezTo>
                  <a:cubicBezTo>
                    <a:pt x="51" y="97"/>
                    <a:pt x="48" y="104"/>
                    <a:pt x="46" y="112"/>
                  </a:cubicBezTo>
                  <a:cubicBezTo>
                    <a:pt x="38" y="126"/>
                    <a:pt x="37" y="141"/>
                    <a:pt x="34" y="155"/>
                  </a:cubicBezTo>
                  <a:cubicBezTo>
                    <a:pt x="33" y="157"/>
                    <a:pt x="33" y="158"/>
                    <a:pt x="32" y="159"/>
                  </a:cubicBezTo>
                  <a:cubicBezTo>
                    <a:pt x="33" y="156"/>
                    <a:pt x="33" y="153"/>
                    <a:pt x="34" y="150"/>
                  </a:cubicBezTo>
                  <a:lnTo>
                    <a:pt x="34" y="150"/>
                  </a:lnTo>
                  <a:cubicBezTo>
                    <a:pt x="32" y="158"/>
                    <a:pt x="29" y="165"/>
                    <a:pt x="26" y="172"/>
                  </a:cubicBezTo>
                  <a:cubicBezTo>
                    <a:pt x="21" y="182"/>
                    <a:pt x="15" y="192"/>
                    <a:pt x="11" y="203"/>
                  </a:cubicBezTo>
                  <a:cubicBezTo>
                    <a:pt x="3" y="228"/>
                    <a:pt x="1" y="255"/>
                    <a:pt x="5" y="280"/>
                  </a:cubicBezTo>
                  <a:cubicBezTo>
                    <a:pt x="7" y="296"/>
                    <a:pt x="7" y="303"/>
                    <a:pt x="11" y="316"/>
                  </a:cubicBezTo>
                  <a:cubicBezTo>
                    <a:pt x="11" y="317"/>
                    <a:pt x="11" y="317"/>
                    <a:pt x="11" y="318"/>
                  </a:cubicBezTo>
                  <a:cubicBezTo>
                    <a:pt x="16" y="345"/>
                    <a:pt x="27" y="367"/>
                    <a:pt x="44" y="385"/>
                  </a:cubicBezTo>
                  <a:cubicBezTo>
                    <a:pt x="56" y="406"/>
                    <a:pt x="73" y="423"/>
                    <a:pt x="94" y="436"/>
                  </a:cubicBezTo>
                  <a:cubicBezTo>
                    <a:pt x="108" y="444"/>
                    <a:pt x="122" y="450"/>
                    <a:pt x="138" y="456"/>
                  </a:cubicBezTo>
                  <a:cubicBezTo>
                    <a:pt x="153" y="461"/>
                    <a:pt x="169" y="463"/>
                    <a:pt x="185" y="464"/>
                  </a:cubicBezTo>
                  <a:cubicBezTo>
                    <a:pt x="189" y="464"/>
                    <a:pt x="193" y="464"/>
                    <a:pt x="196" y="464"/>
                  </a:cubicBezTo>
                  <a:cubicBezTo>
                    <a:pt x="218" y="464"/>
                    <a:pt x="240" y="459"/>
                    <a:pt x="259" y="450"/>
                  </a:cubicBezTo>
                  <a:cubicBezTo>
                    <a:pt x="269" y="446"/>
                    <a:pt x="278" y="444"/>
                    <a:pt x="288" y="439"/>
                  </a:cubicBezTo>
                  <a:cubicBezTo>
                    <a:pt x="320" y="422"/>
                    <a:pt x="347" y="398"/>
                    <a:pt x="367" y="367"/>
                  </a:cubicBezTo>
                  <a:cubicBezTo>
                    <a:pt x="382" y="345"/>
                    <a:pt x="390" y="322"/>
                    <a:pt x="392" y="295"/>
                  </a:cubicBezTo>
                  <a:cubicBezTo>
                    <a:pt x="394" y="287"/>
                    <a:pt x="396" y="278"/>
                    <a:pt x="396" y="268"/>
                  </a:cubicBezTo>
                  <a:cubicBezTo>
                    <a:pt x="397" y="266"/>
                    <a:pt x="397" y="264"/>
                    <a:pt x="397" y="262"/>
                  </a:cubicBezTo>
                  <a:cubicBezTo>
                    <a:pt x="397" y="257"/>
                    <a:pt x="397" y="251"/>
                    <a:pt x="396" y="247"/>
                  </a:cubicBezTo>
                  <a:cubicBezTo>
                    <a:pt x="393" y="182"/>
                    <a:pt x="383" y="113"/>
                    <a:pt x="337" y="64"/>
                  </a:cubicBezTo>
                  <a:cubicBezTo>
                    <a:pt x="312" y="38"/>
                    <a:pt x="288" y="27"/>
                    <a:pt x="256" y="14"/>
                  </a:cubicBezTo>
                  <a:cubicBezTo>
                    <a:pt x="253" y="13"/>
                    <a:pt x="251" y="12"/>
                    <a:pt x="248" y="11"/>
                  </a:cubicBezTo>
                  <a:cubicBezTo>
                    <a:pt x="231" y="5"/>
                    <a:pt x="212" y="2"/>
                    <a:pt x="195" y="1"/>
                  </a:cubicBezTo>
                  <a:cubicBezTo>
                    <a:pt x="191" y="1"/>
                    <a:pt x="186" y="1"/>
                    <a:pt x="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3028331" y="1085873"/>
              <a:ext cx="25526" cy="23060"/>
            </a:xfrm>
            <a:custGeom>
              <a:rect b="b" l="l" r="r" t="t"/>
              <a:pathLst>
                <a:path extrusionOk="0" h="739" w="818">
                  <a:moveTo>
                    <a:pt x="479" y="0"/>
                  </a:moveTo>
                  <a:cubicBezTo>
                    <a:pt x="466" y="0"/>
                    <a:pt x="452" y="2"/>
                    <a:pt x="439" y="5"/>
                  </a:cubicBezTo>
                  <a:cubicBezTo>
                    <a:pt x="420" y="6"/>
                    <a:pt x="403" y="8"/>
                    <a:pt x="384" y="10"/>
                  </a:cubicBezTo>
                  <a:cubicBezTo>
                    <a:pt x="376" y="10"/>
                    <a:pt x="369" y="11"/>
                    <a:pt x="362" y="12"/>
                  </a:cubicBezTo>
                  <a:cubicBezTo>
                    <a:pt x="316" y="17"/>
                    <a:pt x="273" y="36"/>
                    <a:pt x="232" y="59"/>
                  </a:cubicBezTo>
                  <a:cubicBezTo>
                    <a:pt x="201" y="77"/>
                    <a:pt x="168" y="96"/>
                    <a:pt x="142" y="122"/>
                  </a:cubicBezTo>
                  <a:cubicBezTo>
                    <a:pt x="129" y="132"/>
                    <a:pt x="119" y="144"/>
                    <a:pt x="112" y="159"/>
                  </a:cubicBezTo>
                  <a:cubicBezTo>
                    <a:pt x="100" y="171"/>
                    <a:pt x="90" y="183"/>
                    <a:pt x="80" y="197"/>
                  </a:cubicBezTo>
                  <a:cubicBezTo>
                    <a:pt x="78" y="200"/>
                    <a:pt x="77" y="202"/>
                    <a:pt x="75" y="205"/>
                  </a:cubicBezTo>
                  <a:cubicBezTo>
                    <a:pt x="68" y="216"/>
                    <a:pt x="59" y="226"/>
                    <a:pt x="52" y="238"/>
                  </a:cubicBezTo>
                  <a:cubicBezTo>
                    <a:pt x="22" y="286"/>
                    <a:pt x="6" y="338"/>
                    <a:pt x="3" y="396"/>
                  </a:cubicBezTo>
                  <a:cubicBezTo>
                    <a:pt x="1" y="454"/>
                    <a:pt x="13" y="511"/>
                    <a:pt x="41" y="563"/>
                  </a:cubicBezTo>
                  <a:cubicBezTo>
                    <a:pt x="69" y="613"/>
                    <a:pt x="106" y="653"/>
                    <a:pt x="155" y="683"/>
                  </a:cubicBezTo>
                  <a:cubicBezTo>
                    <a:pt x="203" y="714"/>
                    <a:pt x="256" y="730"/>
                    <a:pt x="313" y="733"/>
                  </a:cubicBezTo>
                  <a:cubicBezTo>
                    <a:pt x="326" y="734"/>
                    <a:pt x="339" y="736"/>
                    <a:pt x="352" y="737"/>
                  </a:cubicBezTo>
                  <a:cubicBezTo>
                    <a:pt x="357" y="738"/>
                    <a:pt x="361" y="738"/>
                    <a:pt x="365" y="738"/>
                  </a:cubicBezTo>
                  <a:cubicBezTo>
                    <a:pt x="366" y="738"/>
                    <a:pt x="367" y="739"/>
                    <a:pt x="369" y="739"/>
                  </a:cubicBezTo>
                  <a:cubicBezTo>
                    <a:pt x="400" y="736"/>
                    <a:pt x="432" y="733"/>
                    <a:pt x="463" y="729"/>
                  </a:cubicBezTo>
                  <a:cubicBezTo>
                    <a:pt x="472" y="728"/>
                    <a:pt x="479" y="725"/>
                    <a:pt x="487" y="722"/>
                  </a:cubicBezTo>
                  <a:cubicBezTo>
                    <a:pt x="490" y="721"/>
                    <a:pt x="494" y="720"/>
                    <a:pt x="498" y="719"/>
                  </a:cubicBezTo>
                  <a:cubicBezTo>
                    <a:pt x="499" y="718"/>
                    <a:pt x="500" y="718"/>
                    <a:pt x="502" y="717"/>
                  </a:cubicBezTo>
                  <a:cubicBezTo>
                    <a:pt x="550" y="707"/>
                    <a:pt x="593" y="688"/>
                    <a:pt x="630" y="656"/>
                  </a:cubicBezTo>
                  <a:cubicBezTo>
                    <a:pt x="651" y="640"/>
                    <a:pt x="665" y="631"/>
                    <a:pt x="682" y="615"/>
                  </a:cubicBezTo>
                  <a:cubicBezTo>
                    <a:pt x="687" y="610"/>
                    <a:pt x="692" y="605"/>
                    <a:pt x="698" y="601"/>
                  </a:cubicBezTo>
                  <a:cubicBezTo>
                    <a:pt x="700" y="598"/>
                    <a:pt x="703" y="595"/>
                    <a:pt x="705" y="593"/>
                  </a:cubicBezTo>
                  <a:cubicBezTo>
                    <a:pt x="724" y="570"/>
                    <a:pt x="742" y="547"/>
                    <a:pt x="761" y="525"/>
                  </a:cubicBezTo>
                  <a:cubicBezTo>
                    <a:pt x="775" y="499"/>
                    <a:pt x="788" y="471"/>
                    <a:pt x="798" y="443"/>
                  </a:cubicBezTo>
                  <a:cubicBezTo>
                    <a:pt x="814" y="399"/>
                    <a:pt x="817" y="355"/>
                    <a:pt x="810" y="311"/>
                  </a:cubicBezTo>
                  <a:cubicBezTo>
                    <a:pt x="809" y="265"/>
                    <a:pt x="797" y="221"/>
                    <a:pt x="773" y="180"/>
                  </a:cubicBezTo>
                  <a:cubicBezTo>
                    <a:pt x="756" y="156"/>
                    <a:pt x="739" y="133"/>
                    <a:pt x="722" y="109"/>
                  </a:cubicBezTo>
                  <a:cubicBezTo>
                    <a:pt x="681" y="66"/>
                    <a:pt x="632" y="36"/>
                    <a:pt x="575" y="17"/>
                  </a:cubicBezTo>
                  <a:cubicBezTo>
                    <a:pt x="561" y="11"/>
                    <a:pt x="545" y="8"/>
                    <a:pt x="528" y="8"/>
                  </a:cubicBezTo>
                  <a:cubicBezTo>
                    <a:pt x="512" y="3"/>
                    <a:pt x="495" y="0"/>
                    <a:pt x="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3075107" y="1067493"/>
              <a:ext cx="12544" cy="12888"/>
            </a:xfrm>
            <a:custGeom>
              <a:rect b="b" l="l" r="r" t="t"/>
              <a:pathLst>
                <a:path extrusionOk="0" h="413" w="402">
                  <a:moveTo>
                    <a:pt x="205" y="0"/>
                  </a:moveTo>
                  <a:cubicBezTo>
                    <a:pt x="197" y="0"/>
                    <a:pt x="190" y="1"/>
                    <a:pt x="183" y="3"/>
                  </a:cubicBezTo>
                  <a:cubicBezTo>
                    <a:pt x="181" y="3"/>
                    <a:pt x="179" y="3"/>
                    <a:pt x="177" y="3"/>
                  </a:cubicBezTo>
                  <a:cubicBezTo>
                    <a:pt x="160" y="3"/>
                    <a:pt x="145" y="7"/>
                    <a:pt x="130" y="15"/>
                  </a:cubicBezTo>
                  <a:cubicBezTo>
                    <a:pt x="105" y="22"/>
                    <a:pt x="82" y="35"/>
                    <a:pt x="63" y="55"/>
                  </a:cubicBezTo>
                  <a:lnTo>
                    <a:pt x="31" y="95"/>
                  </a:lnTo>
                  <a:cubicBezTo>
                    <a:pt x="23" y="110"/>
                    <a:pt x="16" y="125"/>
                    <a:pt x="9" y="141"/>
                  </a:cubicBezTo>
                  <a:cubicBezTo>
                    <a:pt x="6" y="159"/>
                    <a:pt x="4" y="176"/>
                    <a:pt x="0" y="192"/>
                  </a:cubicBezTo>
                  <a:cubicBezTo>
                    <a:pt x="1" y="210"/>
                    <a:pt x="4" y="228"/>
                    <a:pt x="5" y="246"/>
                  </a:cubicBezTo>
                  <a:cubicBezTo>
                    <a:pt x="11" y="262"/>
                    <a:pt x="18" y="280"/>
                    <a:pt x="24" y="297"/>
                  </a:cubicBezTo>
                  <a:cubicBezTo>
                    <a:pt x="36" y="321"/>
                    <a:pt x="53" y="340"/>
                    <a:pt x="75" y="354"/>
                  </a:cubicBezTo>
                  <a:cubicBezTo>
                    <a:pt x="86" y="368"/>
                    <a:pt x="101" y="376"/>
                    <a:pt x="118" y="382"/>
                  </a:cubicBezTo>
                  <a:cubicBezTo>
                    <a:pt x="127" y="388"/>
                    <a:pt x="139" y="387"/>
                    <a:pt x="148" y="390"/>
                  </a:cubicBezTo>
                  <a:cubicBezTo>
                    <a:pt x="150" y="391"/>
                    <a:pt x="152" y="393"/>
                    <a:pt x="154" y="394"/>
                  </a:cubicBezTo>
                  <a:cubicBezTo>
                    <a:pt x="156" y="395"/>
                    <a:pt x="156" y="396"/>
                    <a:pt x="158" y="397"/>
                  </a:cubicBezTo>
                  <a:cubicBezTo>
                    <a:pt x="176" y="407"/>
                    <a:pt x="195" y="412"/>
                    <a:pt x="216" y="412"/>
                  </a:cubicBezTo>
                  <a:cubicBezTo>
                    <a:pt x="231" y="411"/>
                    <a:pt x="244" y="410"/>
                    <a:pt x="258" y="408"/>
                  </a:cubicBezTo>
                  <a:cubicBezTo>
                    <a:pt x="285" y="402"/>
                    <a:pt x="309" y="389"/>
                    <a:pt x="330" y="370"/>
                  </a:cubicBezTo>
                  <a:cubicBezTo>
                    <a:pt x="374" y="327"/>
                    <a:pt x="398" y="271"/>
                    <a:pt x="401" y="210"/>
                  </a:cubicBezTo>
                  <a:cubicBezTo>
                    <a:pt x="399" y="192"/>
                    <a:pt x="398" y="174"/>
                    <a:pt x="396" y="156"/>
                  </a:cubicBezTo>
                  <a:cubicBezTo>
                    <a:pt x="390" y="139"/>
                    <a:pt x="383" y="122"/>
                    <a:pt x="377" y="105"/>
                  </a:cubicBezTo>
                  <a:cubicBezTo>
                    <a:pt x="366" y="81"/>
                    <a:pt x="349" y="62"/>
                    <a:pt x="327" y="47"/>
                  </a:cubicBezTo>
                  <a:cubicBezTo>
                    <a:pt x="315" y="34"/>
                    <a:pt x="301" y="26"/>
                    <a:pt x="284" y="21"/>
                  </a:cubicBezTo>
                  <a:cubicBezTo>
                    <a:pt x="269" y="11"/>
                    <a:pt x="253" y="6"/>
                    <a:pt x="235" y="5"/>
                  </a:cubicBezTo>
                  <a:cubicBezTo>
                    <a:pt x="225" y="2"/>
                    <a:pt x="215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2987702" y="1074982"/>
              <a:ext cx="11702" cy="9954"/>
            </a:xfrm>
            <a:custGeom>
              <a:rect b="b" l="l" r="r" t="t"/>
              <a:pathLst>
                <a:path extrusionOk="0" h="319" w="375">
                  <a:moveTo>
                    <a:pt x="194" y="1"/>
                  </a:moveTo>
                  <a:cubicBezTo>
                    <a:pt x="98" y="1"/>
                    <a:pt x="0" y="76"/>
                    <a:pt x="28" y="196"/>
                  </a:cubicBezTo>
                  <a:cubicBezTo>
                    <a:pt x="47" y="281"/>
                    <a:pt x="113" y="318"/>
                    <a:pt x="181" y="318"/>
                  </a:cubicBezTo>
                  <a:cubicBezTo>
                    <a:pt x="276" y="318"/>
                    <a:pt x="374" y="243"/>
                    <a:pt x="346" y="123"/>
                  </a:cubicBezTo>
                  <a:cubicBezTo>
                    <a:pt x="327" y="38"/>
                    <a:pt x="261" y="1"/>
                    <a:pt x="1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2915088" y="1254598"/>
              <a:ext cx="12295" cy="11858"/>
            </a:xfrm>
            <a:custGeom>
              <a:rect b="b" l="l" r="r" t="t"/>
              <a:pathLst>
                <a:path extrusionOk="0" h="380" w="394">
                  <a:moveTo>
                    <a:pt x="220" y="0"/>
                  </a:moveTo>
                  <a:cubicBezTo>
                    <a:pt x="214" y="0"/>
                    <a:pt x="208" y="2"/>
                    <a:pt x="202" y="2"/>
                  </a:cubicBezTo>
                  <a:cubicBezTo>
                    <a:pt x="194" y="3"/>
                    <a:pt x="186" y="3"/>
                    <a:pt x="179" y="5"/>
                  </a:cubicBezTo>
                  <a:cubicBezTo>
                    <a:pt x="164" y="8"/>
                    <a:pt x="152" y="14"/>
                    <a:pt x="140" y="24"/>
                  </a:cubicBezTo>
                  <a:cubicBezTo>
                    <a:pt x="129" y="31"/>
                    <a:pt x="119" y="41"/>
                    <a:pt x="112" y="53"/>
                  </a:cubicBezTo>
                  <a:cubicBezTo>
                    <a:pt x="105" y="66"/>
                    <a:pt x="99" y="79"/>
                    <a:pt x="96" y="94"/>
                  </a:cubicBezTo>
                  <a:cubicBezTo>
                    <a:pt x="92" y="104"/>
                    <a:pt x="87" y="115"/>
                    <a:pt x="82" y="125"/>
                  </a:cubicBezTo>
                  <a:cubicBezTo>
                    <a:pt x="82" y="126"/>
                    <a:pt x="82" y="127"/>
                    <a:pt x="82" y="127"/>
                  </a:cubicBezTo>
                  <a:cubicBezTo>
                    <a:pt x="81" y="131"/>
                    <a:pt x="80" y="134"/>
                    <a:pt x="79" y="137"/>
                  </a:cubicBezTo>
                  <a:cubicBezTo>
                    <a:pt x="73" y="145"/>
                    <a:pt x="69" y="154"/>
                    <a:pt x="66" y="166"/>
                  </a:cubicBezTo>
                  <a:cubicBezTo>
                    <a:pt x="65" y="172"/>
                    <a:pt x="64" y="180"/>
                    <a:pt x="63" y="187"/>
                  </a:cubicBezTo>
                  <a:cubicBezTo>
                    <a:pt x="62" y="188"/>
                    <a:pt x="63" y="188"/>
                    <a:pt x="62" y="189"/>
                  </a:cubicBezTo>
                  <a:cubicBezTo>
                    <a:pt x="55" y="195"/>
                    <a:pt x="48" y="203"/>
                    <a:pt x="41" y="208"/>
                  </a:cubicBezTo>
                  <a:lnTo>
                    <a:pt x="41" y="208"/>
                  </a:lnTo>
                  <a:cubicBezTo>
                    <a:pt x="42" y="208"/>
                    <a:pt x="44" y="207"/>
                    <a:pt x="45" y="206"/>
                  </a:cubicBezTo>
                  <a:lnTo>
                    <a:pt x="45" y="206"/>
                  </a:lnTo>
                  <a:cubicBezTo>
                    <a:pt x="43" y="207"/>
                    <a:pt x="42" y="208"/>
                    <a:pt x="40" y="209"/>
                  </a:cubicBezTo>
                  <a:lnTo>
                    <a:pt x="40" y="209"/>
                  </a:lnTo>
                  <a:cubicBezTo>
                    <a:pt x="41" y="209"/>
                    <a:pt x="41" y="209"/>
                    <a:pt x="41" y="208"/>
                  </a:cubicBezTo>
                  <a:lnTo>
                    <a:pt x="41" y="208"/>
                  </a:lnTo>
                  <a:cubicBezTo>
                    <a:pt x="40" y="209"/>
                    <a:pt x="39" y="210"/>
                    <a:pt x="39" y="210"/>
                  </a:cubicBezTo>
                  <a:lnTo>
                    <a:pt x="39" y="210"/>
                  </a:lnTo>
                  <a:cubicBezTo>
                    <a:pt x="39" y="210"/>
                    <a:pt x="40" y="209"/>
                    <a:pt x="40" y="209"/>
                  </a:cubicBezTo>
                  <a:lnTo>
                    <a:pt x="40" y="209"/>
                  </a:lnTo>
                  <a:cubicBezTo>
                    <a:pt x="39" y="210"/>
                    <a:pt x="39" y="210"/>
                    <a:pt x="38" y="211"/>
                  </a:cubicBezTo>
                  <a:cubicBezTo>
                    <a:pt x="38" y="211"/>
                    <a:pt x="38" y="211"/>
                    <a:pt x="39" y="210"/>
                  </a:cubicBezTo>
                  <a:lnTo>
                    <a:pt x="39" y="210"/>
                  </a:lnTo>
                  <a:cubicBezTo>
                    <a:pt x="29" y="217"/>
                    <a:pt x="20" y="225"/>
                    <a:pt x="14" y="235"/>
                  </a:cubicBezTo>
                  <a:cubicBezTo>
                    <a:pt x="3" y="252"/>
                    <a:pt x="0" y="270"/>
                    <a:pt x="1" y="289"/>
                  </a:cubicBezTo>
                  <a:cubicBezTo>
                    <a:pt x="1" y="297"/>
                    <a:pt x="3" y="303"/>
                    <a:pt x="6" y="311"/>
                  </a:cubicBezTo>
                  <a:cubicBezTo>
                    <a:pt x="8" y="318"/>
                    <a:pt x="12" y="325"/>
                    <a:pt x="17" y="330"/>
                  </a:cubicBezTo>
                  <a:cubicBezTo>
                    <a:pt x="27" y="345"/>
                    <a:pt x="43" y="358"/>
                    <a:pt x="60" y="363"/>
                  </a:cubicBezTo>
                  <a:cubicBezTo>
                    <a:pt x="86" y="369"/>
                    <a:pt x="111" y="374"/>
                    <a:pt x="137" y="378"/>
                  </a:cubicBezTo>
                  <a:cubicBezTo>
                    <a:pt x="147" y="379"/>
                    <a:pt x="156" y="380"/>
                    <a:pt x="165" y="380"/>
                  </a:cubicBezTo>
                  <a:cubicBezTo>
                    <a:pt x="175" y="380"/>
                    <a:pt x="184" y="379"/>
                    <a:pt x="193" y="378"/>
                  </a:cubicBezTo>
                  <a:lnTo>
                    <a:pt x="193" y="378"/>
                  </a:lnTo>
                  <a:cubicBezTo>
                    <a:pt x="196" y="378"/>
                    <a:pt x="200" y="379"/>
                    <a:pt x="203" y="379"/>
                  </a:cubicBezTo>
                  <a:cubicBezTo>
                    <a:pt x="204" y="379"/>
                    <a:pt x="206" y="379"/>
                    <a:pt x="207" y="379"/>
                  </a:cubicBezTo>
                  <a:cubicBezTo>
                    <a:pt x="223" y="379"/>
                    <a:pt x="240" y="378"/>
                    <a:pt x="255" y="374"/>
                  </a:cubicBezTo>
                  <a:cubicBezTo>
                    <a:pt x="298" y="367"/>
                    <a:pt x="338" y="337"/>
                    <a:pt x="361" y="300"/>
                  </a:cubicBezTo>
                  <a:cubicBezTo>
                    <a:pt x="369" y="286"/>
                    <a:pt x="381" y="261"/>
                    <a:pt x="385" y="243"/>
                  </a:cubicBezTo>
                  <a:cubicBezTo>
                    <a:pt x="388" y="226"/>
                    <a:pt x="391" y="208"/>
                    <a:pt x="394" y="191"/>
                  </a:cubicBezTo>
                  <a:cubicBezTo>
                    <a:pt x="394" y="187"/>
                    <a:pt x="394" y="184"/>
                    <a:pt x="394" y="180"/>
                  </a:cubicBezTo>
                  <a:cubicBezTo>
                    <a:pt x="393" y="165"/>
                    <a:pt x="391" y="151"/>
                    <a:pt x="390" y="137"/>
                  </a:cubicBezTo>
                  <a:cubicBezTo>
                    <a:pt x="387" y="122"/>
                    <a:pt x="382" y="109"/>
                    <a:pt x="374" y="96"/>
                  </a:cubicBezTo>
                  <a:cubicBezTo>
                    <a:pt x="366" y="84"/>
                    <a:pt x="358" y="73"/>
                    <a:pt x="350" y="63"/>
                  </a:cubicBezTo>
                  <a:cubicBezTo>
                    <a:pt x="350" y="61"/>
                    <a:pt x="349" y="60"/>
                    <a:pt x="348" y="60"/>
                  </a:cubicBezTo>
                  <a:cubicBezTo>
                    <a:pt x="338" y="50"/>
                    <a:pt x="321" y="37"/>
                    <a:pt x="313" y="31"/>
                  </a:cubicBezTo>
                  <a:cubicBezTo>
                    <a:pt x="300" y="22"/>
                    <a:pt x="283" y="14"/>
                    <a:pt x="269" y="9"/>
                  </a:cubicBezTo>
                  <a:cubicBezTo>
                    <a:pt x="267" y="8"/>
                    <a:pt x="265" y="8"/>
                    <a:pt x="262" y="7"/>
                  </a:cubicBezTo>
                  <a:cubicBezTo>
                    <a:pt x="250" y="4"/>
                    <a:pt x="237" y="1"/>
                    <a:pt x="224" y="1"/>
                  </a:cubicBezTo>
                  <a:cubicBezTo>
                    <a:pt x="223" y="1"/>
                    <a:pt x="221" y="0"/>
                    <a:pt x="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0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57"/>
          <p:cNvSpPr/>
          <p:nvPr/>
        </p:nvSpPr>
        <p:spPr>
          <a:xfrm flipH="1" rot="10800000">
            <a:off x="4780623" y="714360"/>
            <a:ext cx="1266832" cy="1266983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rgbClr val="BC67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2" name="Google Shape;2242;p57"/>
          <p:cNvSpPr/>
          <p:nvPr/>
        </p:nvSpPr>
        <p:spPr>
          <a:xfrm>
            <a:off x="1784588" y="1217925"/>
            <a:ext cx="1904700" cy="19047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3" name="Google Shape;2243;p57"/>
          <p:cNvSpPr/>
          <p:nvPr/>
        </p:nvSpPr>
        <p:spPr>
          <a:xfrm>
            <a:off x="5457138" y="1217937"/>
            <a:ext cx="1904700" cy="19047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4" name="Google Shape;2244;p57"/>
          <p:cNvSpPr txBox="1"/>
          <p:nvPr>
            <p:ph idx="1" type="subTitle"/>
          </p:nvPr>
        </p:nvSpPr>
        <p:spPr>
          <a:xfrm>
            <a:off x="1234538" y="3814300"/>
            <a:ext cx="30048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Activo en Europa desde 2018, exige consentimiento explícito obligatorio</a:t>
            </a:r>
            <a:endParaRPr/>
          </a:p>
        </p:txBody>
      </p:sp>
      <p:sp>
        <p:nvSpPr>
          <p:cNvPr id="2245" name="Google Shape;2245;p57"/>
          <p:cNvSpPr txBox="1"/>
          <p:nvPr>
            <p:ph idx="2" type="subTitle"/>
          </p:nvPr>
        </p:nvSpPr>
        <p:spPr>
          <a:xfrm>
            <a:off x="4981677" y="3814325"/>
            <a:ext cx="34317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Exige informar sobre los datos recopilados y ofrecer la opción de no vender información personal</a:t>
            </a:r>
            <a:endParaRPr/>
          </a:p>
        </p:txBody>
      </p:sp>
      <p:sp>
        <p:nvSpPr>
          <p:cNvPr id="2246" name="Google Shape;2246;p57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Normativas</a:t>
            </a:r>
            <a:endParaRPr/>
          </a:p>
        </p:txBody>
      </p:sp>
      <p:sp>
        <p:nvSpPr>
          <p:cNvPr id="2247" name="Google Shape;2247;p57"/>
          <p:cNvSpPr txBox="1"/>
          <p:nvPr>
            <p:ph idx="3" type="title"/>
          </p:nvPr>
        </p:nvSpPr>
        <p:spPr>
          <a:xfrm>
            <a:off x="861198" y="3236250"/>
            <a:ext cx="3751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Reglamento General De Protección De Datos</a:t>
            </a:r>
            <a:endParaRPr sz="1800"/>
          </a:p>
        </p:txBody>
      </p:sp>
      <p:sp>
        <p:nvSpPr>
          <p:cNvPr id="2248" name="Google Shape;2248;p57"/>
          <p:cNvSpPr txBox="1"/>
          <p:nvPr>
            <p:ph idx="4" type="title"/>
          </p:nvPr>
        </p:nvSpPr>
        <p:spPr>
          <a:xfrm>
            <a:off x="4755325" y="3204612"/>
            <a:ext cx="3884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Ley De Privacidad Del Consumidor De California</a:t>
            </a:r>
            <a:endParaRPr sz="1800"/>
          </a:p>
        </p:txBody>
      </p:sp>
      <p:cxnSp>
        <p:nvCxnSpPr>
          <p:cNvPr id="2249" name="Google Shape;2249;p57"/>
          <p:cNvCxnSpPr/>
          <p:nvPr/>
        </p:nvCxnSpPr>
        <p:spPr>
          <a:xfrm rot="10800000">
            <a:off x="8782235" y="714359"/>
            <a:ext cx="0" cy="262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250" name="Google Shape;2250;p57"/>
          <p:cNvGrpSpPr/>
          <p:nvPr/>
        </p:nvGrpSpPr>
        <p:grpSpPr>
          <a:xfrm flipH="1" rot="1243228">
            <a:off x="7230233" y="27211"/>
            <a:ext cx="1017203" cy="702994"/>
            <a:chOff x="1759879" y="1393055"/>
            <a:chExt cx="133651" cy="92367"/>
          </a:xfrm>
        </p:grpSpPr>
        <p:sp>
          <p:nvSpPr>
            <p:cNvPr id="2251" name="Google Shape;2251;p57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7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7"/>
            <p:cNvSpPr/>
            <p:nvPr/>
          </p:nvSpPr>
          <p:spPr>
            <a:xfrm>
              <a:off x="1837517" y="1428753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7"/>
            <p:cNvSpPr/>
            <p:nvPr/>
          </p:nvSpPr>
          <p:spPr>
            <a:xfrm>
              <a:off x="1876055" y="1464358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55" name="Google Shape;2255;p57"/>
          <p:cNvPicPr preferRelativeResize="0"/>
          <p:nvPr/>
        </p:nvPicPr>
        <p:blipFill rotWithShape="1">
          <a:blip r:embed="rId3">
            <a:alphaModFix/>
          </a:blip>
          <a:srcRect b="15486" l="12858" r="46719" t="15685"/>
          <a:stretch/>
        </p:blipFill>
        <p:spPr>
          <a:xfrm>
            <a:off x="1870700" y="1340925"/>
            <a:ext cx="1732500" cy="1658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256" name="Google Shape;2256;p57"/>
          <p:cNvPicPr preferRelativeResize="0"/>
          <p:nvPr/>
        </p:nvPicPr>
        <p:blipFill rotWithShape="1">
          <a:blip r:embed="rId4">
            <a:alphaModFix/>
          </a:blip>
          <a:srcRect b="14846" l="9730" r="10250" t="9902"/>
          <a:stretch/>
        </p:blipFill>
        <p:spPr>
          <a:xfrm>
            <a:off x="5543250" y="1309875"/>
            <a:ext cx="1732500" cy="1720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0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p58"/>
          <p:cNvSpPr/>
          <p:nvPr/>
        </p:nvSpPr>
        <p:spPr>
          <a:xfrm>
            <a:off x="1430725" y="1336351"/>
            <a:ext cx="1606010" cy="3239101"/>
          </a:xfrm>
          <a:custGeom>
            <a:rect b="b" l="l" r="r" t="t"/>
            <a:pathLst>
              <a:path extrusionOk="0" h="206345" w="10348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262" name="Google Shape;2262;p58"/>
          <p:cNvSpPr txBox="1"/>
          <p:nvPr>
            <p:ph type="title"/>
          </p:nvPr>
        </p:nvSpPr>
        <p:spPr>
          <a:xfrm>
            <a:off x="3660725" y="983225"/>
            <a:ext cx="4374300" cy="116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Impacto De Las Normativas</a:t>
            </a:r>
            <a:endParaRPr/>
          </a:p>
        </p:txBody>
      </p:sp>
      <p:sp>
        <p:nvSpPr>
          <p:cNvPr id="2263" name="Google Shape;2263;p58"/>
          <p:cNvSpPr/>
          <p:nvPr/>
        </p:nvSpPr>
        <p:spPr>
          <a:xfrm flipH="1">
            <a:off x="6552501" y="3152324"/>
            <a:ext cx="4521351" cy="4521250"/>
          </a:xfrm>
          <a:custGeom>
            <a:rect b="b" l="l" r="r" t="t"/>
            <a:pathLst>
              <a:path extrusionOk="0" h="44847" w="44848">
                <a:moveTo>
                  <a:pt x="22424" y="5658"/>
                </a:moveTo>
                <a:cubicBezTo>
                  <a:pt x="26902" y="5658"/>
                  <a:pt x="31113" y="7402"/>
                  <a:pt x="34280" y="10568"/>
                </a:cubicBezTo>
                <a:cubicBezTo>
                  <a:pt x="37446" y="13735"/>
                  <a:pt x="39191" y="17946"/>
                  <a:pt x="39191" y="22424"/>
                </a:cubicBezTo>
                <a:cubicBezTo>
                  <a:pt x="39191" y="26903"/>
                  <a:pt x="37446" y="31113"/>
                  <a:pt x="34280" y="34279"/>
                </a:cubicBezTo>
                <a:cubicBezTo>
                  <a:pt x="31113" y="37446"/>
                  <a:pt x="26902" y="39190"/>
                  <a:pt x="22424" y="39190"/>
                </a:cubicBezTo>
                <a:cubicBezTo>
                  <a:pt x="17946" y="39190"/>
                  <a:pt x="13735" y="37446"/>
                  <a:pt x="10569" y="34279"/>
                </a:cubicBezTo>
                <a:cubicBezTo>
                  <a:pt x="7402" y="31113"/>
                  <a:pt x="5658" y="26903"/>
                  <a:pt x="5658" y="22424"/>
                </a:cubicBezTo>
                <a:cubicBezTo>
                  <a:pt x="5658" y="17946"/>
                  <a:pt x="7402" y="13735"/>
                  <a:pt x="10569" y="10568"/>
                </a:cubicBezTo>
                <a:cubicBezTo>
                  <a:pt x="13735" y="7402"/>
                  <a:pt x="17946" y="5658"/>
                  <a:pt x="22424" y="5658"/>
                </a:cubicBezTo>
                <a:close/>
                <a:moveTo>
                  <a:pt x="22424" y="1"/>
                </a:moveTo>
                <a:cubicBezTo>
                  <a:pt x="19398" y="1"/>
                  <a:pt x="16461" y="594"/>
                  <a:pt x="13695" y="1764"/>
                </a:cubicBezTo>
                <a:cubicBezTo>
                  <a:pt x="11024" y="2893"/>
                  <a:pt x="8627" y="4510"/>
                  <a:pt x="6569" y="6568"/>
                </a:cubicBezTo>
                <a:cubicBezTo>
                  <a:pt x="4510" y="8627"/>
                  <a:pt x="2893" y="11025"/>
                  <a:pt x="1764" y="13696"/>
                </a:cubicBezTo>
                <a:cubicBezTo>
                  <a:pt x="594" y="16462"/>
                  <a:pt x="0" y="19398"/>
                  <a:pt x="0" y="22424"/>
                </a:cubicBezTo>
                <a:cubicBezTo>
                  <a:pt x="0" y="25450"/>
                  <a:pt x="594" y="28387"/>
                  <a:pt x="1764" y="31153"/>
                </a:cubicBezTo>
                <a:cubicBezTo>
                  <a:pt x="2893" y="33823"/>
                  <a:pt x="4510" y="36222"/>
                  <a:pt x="6569" y="38279"/>
                </a:cubicBezTo>
                <a:cubicBezTo>
                  <a:pt x="8627" y="40338"/>
                  <a:pt x="11024" y="41954"/>
                  <a:pt x="13695" y="43084"/>
                </a:cubicBezTo>
                <a:cubicBezTo>
                  <a:pt x="16461" y="44254"/>
                  <a:pt x="19398" y="44847"/>
                  <a:pt x="22424" y="44847"/>
                </a:cubicBezTo>
                <a:cubicBezTo>
                  <a:pt x="25450" y="44847"/>
                  <a:pt x="28387" y="44254"/>
                  <a:pt x="31153" y="43084"/>
                </a:cubicBezTo>
                <a:cubicBezTo>
                  <a:pt x="33824" y="41954"/>
                  <a:pt x="36221" y="40338"/>
                  <a:pt x="38280" y="38279"/>
                </a:cubicBezTo>
                <a:cubicBezTo>
                  <a:pt x="40338" y="36222"/>
                  <a:pt x="41955" y="33824"/>
                  <a:pt x="43084" y="31153"/>
                </a:cubicBezTo>
                <a:cubicBezTo>
                  <a:pt x="44254" y="28387"/>
                  <a:pt x="44848" y="25450"/>
                  <a:pt x="44848" y="22424"/>
                </a:cubicBezTo>
                <a:cubicBezTo>
                  <a:pt x="44848" y="19398"/>
                  <a:pt x="44254" y="16462"/>
                  <a:pt x="43084" y="13696"/>
                </a:cubicBezTo>
                <a:cubicBezTo>
                  <a:pt x="41955" y="11025"/>
                  <a:pt x="40338" y="8627"/>
                  <a:pt x="38280" y="6568"/>
                </a:cubicBezTo>
                <a:cubicBezTo>
                  <a:pt x="36221" y="4510"/>
                  <a:pt x="33824" y="2893"/>
                  <a:pt x="31153" y="1764"/>
                </a:cubicBezTo>
                <a:cubicBezTo>
                  <a:pt x="28387" y="594"/>
                  <a:pt x="25450" y="1"/>
                  <a:pt x="224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4" name="Google Shape;2264;p58"/>
          <p:cNvSpPr/>
          <p:nvPr/>
        </p:nvSpPr>
        <p:spPr>
          <a:xfrm flipH="1">
            <a:off x="7305571" y="3905250"/>
            <a:ext cx="3015300" cy="30153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65" name="Google Shape;2265;p58"/>
          <p:cNvGrpSpPr/>
          <p:nvPr/>
        </p:nvGrpSpPr>
        <p:grpSpPr>
          <a:xfrm flipH="1" rot="-604083">
            <a:off x="7747178" y="2599268"/>
            <a:ext cx="1876769" cy="1826202"/>
            <a:chOff x="4797030" y="968261"/>
            <a:chExt cx="420955" cy="409597"/>
          </a:xfrm>
        </p:grpSpPr>
        <p:sp>
          <p:nvSpPr>
            <p:cNvPr id="2266" name="Google Shape;2266;p58"/>
            <p:cNvSpPr/>
            <p:nvPr/>
          </p:nvSpPr>
          <p:spPr>
            <a:xfrm>
              <a:off x="4797030" y="968261"/>
              <a:ext cx="420955" cy="409597"/>
            </a:xfrm>
            <a:custGeom>
              <a:rect b="b" l="l" r="r" t="t"/>
              <a:pathLst>
                <a:path extrusionOk="0" h="13126" w="13490">
                  <a:moveTo>
                    <a:pt x="6277" y="1"/>
                  </a:moveTo>
                  <a:cubicBezTo>
                    <a:pt x="6156" y="1"/>
                    <a:pt x="6036" y="10"/>
                    <a:pt x="5916" y="28"/>
                  </a:cubicBezTo>
                  <a:cubicBezTo>
                    <a:pt x="5865" y="25"/>
                    <a:pt x="5813" y="23"/>
                    <a:pt x="5762" y="23"/>
                  </a:cubicBezTo>
                  <a:cubicBezTo>
                    <a:pt x="5421" y="23"/>
                    <a:pt x="5081" y="102"/>
                    <a:pt x="4774" y="261"/>
                  </a:cubicBezTo>
                  <a:cubicBezTo>
                    <a:pt x="4450" y="430"/>
                    <a:pt x="4197" y="702"/>
                    <a:pt x="3881" y="883"/>
                  </a:cubicBezTo>
                  <a:cubicBezTo>
                    <a:pt x="3595" y="1047"/>
                    <a:pt x="3271" y="1135"/>
                    <a:pt x="2970" y="1262"/>
                  </a:cubicBezTo>
                  <a:cubicBezTo>
                    <a:pt x="2663" y="1392"/>
                    <a:pt x="2365" y="1554"/>
                    <a:pt x="2143" y="1810"/>
                  </a:cubicBezTo>
                  <a:cubicBezTo>
                    <a:pt x="1899" y="2091"/>
                    <a:pt x="1772" y="2441"/>
                    <a:pt x="1587" y="2759"/>
                  </a:cubicBezTo>
                  <a:cubicBezTo>
                    <a:pt x="1257" y="3329"/>
                    <a:pt x="570" y="3627"/>
                    <a:pt x="394" y="4299"/>
                  </a:cubicBezTo>
                  <a:cubicBezTo>
                    <a:pt x="298" y="4665"/>
                    <a:pt x="442" y="5012"/>
                    <a:pt x="452" y="5378"/>
                  </a:cubicBezTo>
                  <a:cubicBezTo>
                    <a:pt x="462" y="5768"/>
                    <a:pt x="314" y="6150"/>
                    <a:pt x="201" y="6517"/>
                  </a:cubicBezTo>
                  <a:cubicBezTo>
                    <a:pt x="86" y="6895"/>
                    <a:pt x="1" y="7276"/>
                    <a:pt x="22" y="7674"/>
                  </a:cubicBezTo>
                  <a:cubicBezTo>
                    <a:pt x="42" y="8056"/>
                    <a:pt x="142" y="8433"/>
                    <a:pt x="269" y="8793"/>
                  </a:cubicBezTo>
                  <a:cubicBezTo>
                    <a:pt x="497" y="9443"/>
                    <a:pt x="750" y="10165"/>
                    <a:pt x="1227" y="10678"/>
                  </a:cubicBezTo>
                  <a:cubicBezTo>
                    <a:pt x="1484" y="10952"/>
                    <a:pt x="1838" y="11087"/>
                    <a:pt x="2115" y="11334"/>
                  </a:cubicBezTo>
                  <a:cubicBezTo>
                    <a:pt x="2414" y="11601"/>
                    <a:pt x="2719" y="11848"/>
                    <a:pt x="3061" y="12059"/>
                  </a:cubicBezTo>
                  <a:cubicBezTo>
                    <a:pt x="3397" y="12266"/>
                    <a:pt x="3750" y="12444"/>
                    <a:pt x="4106" y="12615"/>
                  </a:cubicBezTo>
                  <a:cubicBezTo>
                    <a:pt x="4467" y="12789"/>
                    <a:pt x="4832" y="12979"/>
                    <a:pt x="5222" y="13075"/>
                  </a:cubicBezTo>
                  <a:cubicBezTo>
                    <a:pt x="5370" y="13112"/>
                    <a:pt x="5520" y="13125"/>
                    <a:pt x="5672" y="13125"/>
                  </a:cubicBezTo>
                  <a:cubicBezTo>
                    <a:pt x="6099" y="13125"/>
                    <a:pt x="6540" y="13020"/>
                    <a:pt x="6973" y="13020"/>
                  </a:cubicBezTo>
                  <a:cubicBezTo>
                    <a:pt x="6988" y="13020"/>
                    <a:pt x="7002" y="13020"/>
                    <a:pt x="7017" y="13020"/>
                  </a:cubicBezTo>
                  <a:cubicBezTo>
                    <a:pt x="7379" y="13026"/>
                    <a:pt x="7679" y="13049"/>
                    <a:pt x="7975" y="13049"/>
                  </a:cubicBezTo>
                  <a:cubicBezTo>
                    <a:pt x="8316" y="13049"/>
                    <a:pt x="8653" y="13018"/>
                    <a:pt x="9074" y="12895"/>
                  </a:cubicBezTo>
                  <a:cubicBezTo>
                    <a:pt x="9912" y="12650"/>
                    <a:pt x="11066" y="12243"/>
                    <a:pt x="11602" y="11509"/>
                  </a:cubicBezTo>
                  <a:cubicBezTo>
                    <a:pt x="11842" y="11183"/>
                    <a:pt x="12048" y="10831"/>
                    <a:pt x="12266" y="10491"/>
                  </a:cubicBezTo>
                  <a:cubicBezTo>
                    <a:pt x="12483" y="10153"/>
                    <a:pt x="12734" y="9819"/>
                    <a:pt x="12912" y="9459"/>
                  </a:cubicBezTo>
                  <a:cubicBezTo>
                    <a:pt x="13000" y="9282"/>
                    <a:pt x="13060" y="9092"/>
                    <a:pt x="13058" y="8893"/>
                  </a:cubicBezTo>
                  <a:cubicBezTo>
                    <a:pt x="13057" y="8697"/>
                    <a:pt x="12975" y="8523"/>
                    <a:pt x="12951" y="8332"/>
                  </a:cubicBezTo>
                  <a:cubicBezTo>
                    <a:pt x="12912" y="8007"/>
                    <a:pt x="13217" y="7692"/>
                    <a:pt x="13336" y="7407"/>
                  </a:cubicBezTo>
                  <a:cubicBezTo>
                    <a:pt x="13489" y="7038"/>
                    <a:pt x="13454" y="6668"/>
                    <a:pt x="13408" y="6299"/>
                  </a:cubicBezTo>
                  <a:lnTo>
                    <a:pt x="13408" y="6299"/>
                  </a:lnTo>
                  <a:cubicBezTo>
                    <a:pt x="13095" y="6596"/>
                    <a:pt x="12743" y="6794"/>
                    <a:pt x="12362" y="6794"/>
                  </a:cubicBezTo>
                  <a:cubicBezTo>
                    <a:pt x="12246" y="6794"/>
                    <a:pt x="12127" y="6776"/>
                    <a:pt x="12005" y="6736"/>
                  </a:cubicBezTo>
                  <a:cubicBezTo>
                    <a:pt x="11604" y="7064"/>
                    <a:pt x="11088" y="7302"/>
                    <a:pt x="10629" y="7302"/>
                  </a:cubicBezTo>
                  <a:cubicBezTo>
                    <a:pt x="10270" y="7302"/>
                    <a:pt x="9946" y="7157"/>
                    <a:pt x="9737" y="6796"/>
                  </a:cubicBezTo>
                  <a:cubicBezTo>
                    <a:pt x="9681" y="6800"/>
                    <a:pt x="9625" y="6803"/>
                    <a:pt x="9568" y="6803"/>
                  </a:cubicBezTo>
                  <a:cubicBezTo>
                    <a:pt x="8851" y="6803"/>
                    <a:pt x="8117" y="6425"/>
                    <a:pt x="7997" y="5747"/>
                  </a:cubicBezTo>
                  <a:cubicBezTo>
                    <a:pt x="7489" y="5565"/>
                    <a:pt x="7129" y="5153"/>
                    <a:pt x="7115" y="4653"/>
                  </a:cubicBezTo>
                  <a:cubicBezTo>
                    <a:pt x="5720" y="4173"/>
                    <a:pt x="5503" y="2192"/>
                    <a:pt x="6491" y="1153"/>
                  </a:cubicBezTo>
                  <a:cubicBezTo>
                    <a:pt x="6259" y="801"/>
                    <a:pt x="6200" y="376"/>
                    <a:pt x="6382" y="3"/>
                  </a:cubicBezTo>
                  <a:cubicBezTo>
                    <a:pt x="6347" y="2"/>
                    <a:pt x="6312" y="1"/>
                    <a:pt x="62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8"/>
            <p:cNvSpPr/>
            <p:nvPr/>
          </p:nvSpPr>
          <p:spPr>
            <a:xfrm>
              <a:off x="4797030" y="978996"/>
              <a:ext cx="406664" cy="398862"/>
            </a:xfrm>
            <a:custGeom>
              <a:rect b="b" l="l" r="r" t="t"/>
              <a:pathLst>
                <a:path extrusionOk="0" h="12782" w="13032">
                  <a:moveTo>
                    <a:pt x="4639" y="0"/>
                  </a:moveTo>
                  <a:lnTo>
                    <a:pt x="4639" y="0"/>
                  </a:lnTo>
                  <a:cubicBezTo>
                    <a:pt x="4378" y="167"/>
                    <a:pt x="4151" y="385"/>
                    <a:pt x="3880" y="539"/>
                  </a:cubicBezTo>
                  <a:cubicBezTo>
                    <a:pt x="3595" y="703"/>
                    <a:pt x="3271" y="791"/>
                    <a:pt x="2970" y="918"/>
                  </a:cubicBezTo>
                  <a:cubicBezTo>
                    <a:pt x="2662" y="1048"/>
                    <a:pt x="2365" y="1210"/>
                    <a:pt x="2143" y="1466"/>
                  </a:cubicBezTo>
                  <a:cubicBezTo>
                    <a:pt x="1899" y="1747"/>
                    <a:pt x="1772" y="2097"/>
                    <a:pt x="1587" y="2415"/>
                  </a:cubicBezTo>
                  <a:cubicBezTo>
                    <a:pt x="1257" y="2985"/>
                    <a:pt x="570" y="3283"/>
                    <a:pt x="394" y="3955"/>
                  </a:cubicBezTo>
                  <a:cubicBezTo>
                    <a:pt x="298" y="4321"/>
                    <a:pt x="442" y="4669"/>
                    <a:pt x="452" y="5034"/>
                  </a:cubicBezTo>
                  <a:cubicBezTo>
                    <a:pt x="462" y="5424"/>
                    <a:pt x="313" y="5806"/>
                    <a:pt x="201" y="6173"/>
                  </a:cubicBezTo>
                  <a:cubicBezTo>
                    <a:pt x="86" y="6550"/>
                    <a:pt x="1" y="6932"/>
                    <a:pt x="21" y="7330"/>
                  </a:cubicBezTo>
                  <a:cubicBezTo>
                    <a:pt x="42" y="7712"/>
                    <a:pt x="142" y="8089"/>
                    <a:pt x="269" y="8449"/>
                  </a:cubicBezTo>
                  <a:cubicBezTo>
                    <a:pt x="497" y="9099"/>
                    <a:pt x="750" y="9821"/>
                    <a:pt x="1227" y="10334"/>
                  </a:cubicBezTo>
                  <a:cubicBezTo>
                    <a:pt x="1484" y="10608"/>
                    <a:pt x="1838" y="10743"/>
                    <a:pt x="2115" y="10990"/>
                  </a:cubicBezTo>
                  <a:cubicBezTo>
                    <a:pt x="2414" y="11257"/>
                    <a:pt x="2719" y="11504"/>
                    <a:pt x="3061" y="11715"/>
                  </a:cubicBezTo>
                  <a:cubicBezTo>
                    <a:pt x="3397" y="11922"/>
                    <a:pt x="3750" y="12100"/>
                    <a:pt x="4106" y="12271"/>
                  </a:cubicBezTo>
                  <a:cubicBezTo>
                    <a:pt x="4467" y="12445"/>
                    <a:pt x="4832" y="12635"/>
                    <a:pt x="5222" y="12731"/>
                  </a:cubicBezTo>
                  <a:cubicBezTo>
                    <a:pt x="5370" y="12768"/>
                    <a:pt x="5520" y="12781"/>
                    <a:pt x="5672" y="12781"/>
                  </a:cubicBezTo>
                  <a:cubicBezTo>
                    <a:pt x="6098" y="12781"/>
                    <a:pt x="6539" y="12676"/>
                    <a:pt x="6973" y="12676"/>
                  </a:cubicBezTo>
                  <a:cubicBezTo>
                    <a:pt x="6987" y="12676"/>
                    <a:pt x="7002" y="12676"/>
                    <a:pt x="7017" y="12676"/>
                  </a:cubicBezTo>
                  <a:cubicBezTo>
                    <a:pt x="7379" y="12682"/>
                    <a:pt x="7679" y="12705"/>
                    <a:pt x="7975" y="12705"/>
                  </a:cubicBezTo>
                  <a:cubicBezTo>
                    <a:pt x="8316" y="12705"/>
                    <a:pt x="8653" y="12674"/>
                    <a:pt x="9074" y="12551"/>
                  </a:cubicBezTo>
                  <a:cubicBezTo>
                    <a:pt x="9912" y="12306"/>
                    <a:pt x="11066" y="11899"/>
                    <a:pt x="11602" y="11165"/>
                  </a:cubicBezTo>
                  <a:cubicBezTo>
                    <a:pt x="11842" y="10839"/>
                    <a:pt x="12048" y="10487"/>
                    <a:pt x="12266" y="10147"/>
                  </a:cubicBezTo>
                  <a:cubicBezTo>
                    <a:pt x="12483" y="9808"/>
                    <a:pt x="12734" y="9475"/>
                    <a:pt x="12912" y="9115"/>
                  </a:cubicBezTo>
                  <a:cubicBezTo>
                    <a:pt x="12965" y="9009"/>
                    <a:pt x="13006" y="8897"/>
                    <a:pt x="13031" y="8781"/>
                  </a:cubicBezTo>
                  <a:lnTo>
                    <a:pt x="13031" y="8781"/>
                  </a:lnTo>
                  <a:cubicBezTo>
                    <a:pt x="12408" y="9371"/>
                    <a:pt x="11757" y="9896"/>
                    <a:pt x="10936" y="10092"/>
                  </a:cubicBezTo>
                  <a:cubicBezTo>
                    <a:pt x="10665" y="10157"/>
                    <a:pt x="10388" y="10181"/>
                    <a:pt x="10110" y="10181"/>
                  </a:cubicBezTo>
                  <a:cubicBezTo>
                    <a:pt x="9804" y="10181"/>
                    <a:pt x="9497" y="10152"/>
                    <a:pt x="9194" y="10114"/>
                  </a:cubicBezTo>
                  <a:cubicBezTo>
                    <a:pt x="8540" y="10032"/>
                    <a:pt x="7888" y="9913"/>
                    <a:pt x="7262" y="9706"/>
                  </a:cubicBezTo>
                  <a:cubicBezTo>
                    <a:pt x="6985" y="9615"/>
                    <a:pt x="6705" y="9501"/>
                    <a:pt x="6498" y="9295"/>
                  </a:cubicBezTo>
                  <a:cubicBezTo>
                    <a:pt x="6340" y="9137"/>
                    <a:pt x="6233" y="8936"/>
                    <a:pt x="6096" y="8761"/>
                  </a:cubicBezTo>
                  <a:cubicBezTo>
                    <a:pt x="5503" y="8001"/>
                    <a:pt x="4369" y="7769"/>
                    <a:pt x="3886" y="6935"/>
                  </a:cubicBezTo>
                  <a:cubicBezTo>
                    <a:pt x="3364" y="6036"/>
                    <a:pt x="3834" y="4915"/>
                    <a:pt x="3896" y="3878"/>
                  </a:cubicBezTo>
                  <a:cubicBezTo>
                    <a:pt x="3933" y="3248"/>
                    <a:pt x="3811" y="2615"/>
                    <a:pt x="3856" y="1985"/>
                  </a:cubicBezTo>
                  <a:cubicBezTo>
                    <a:pt x="3908" y="1264"/>
                    <a:pt x="4191" y="566"/>
                    <a:pt x="4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8"/>
            <p:cNvSpPr/>
            <p:nvPr/>
          </p:nvSpPr>
          <p:spPr>
            <a:xfrm>
              <a:off x="4797030" y="1003179"/>
              <a:ext cx="370809" cy="374678"/>
            </a:xfrm>
            <a:custGeom>
              <a:rect b="b" l="l" r="r" t="t"/>
              <a:pathLst>
                <a:path extrusionOk="0" h="12007" w="11883">
                  <a:moveTo>
                    <a:pt x="3342" y="1"/>
                  </a:moveTo>
                  <a:lnTo>
                    <a:pt x="3342" y="1"/>
                  </a:lnTo>
                  <a:cubicBezTo>
                    <a:pt x="3217" y="46"/>
                    <a:pt x="3091" y="92"/>
                    <a:pt x="2970" y="143"/>
                  </a:cubicBezTo>
                  <a:cubicBezTo>
                    <a:pt x="2662" y="273"/>
                    <a:pt x="2365" y="435"/>
                    <a:pt x="2143" y="691"/>
                  </a:cubicBezTo>
                  <a:cubicBezTo>
                    <a:pt x="1899" y="972"/>
                    <a:pt x="1772" y="1322"/>
                    <a:pt x="1587" y="1640"/>
                  </a:cubicBezTo>
                  <a:cubicBezTo>
                    <a:pt x="1257" y="2210"/>
                    <a:pt x="570" y="2508"/>
                    <a:pt x="394" y="3180"/>
                  </a:cubicBezTo>
                  <a:cubicBezTo>
                    <a:pt x="298" y="3546"/>
                    <a:pt x="442" y="3894"/>
                    <a:pt x="452" y="4259"/>
                  </a:cubicBezTo>
                  <a:cubicBezTo>
                    <a:pt x="462" y="4649"/>
                    <a:pt x="314" y="5031"/>
                    <a:pt x="201" y="5398"/>
                  </a:cubicBezTo>
                  <a:cubicBezTo>
                    <a:pt x="86" y="5775"/>
                    <a:pt x="1" y="6157"/>
                    <a:pt x="22" y="6555"/>
                  </a:cubicBezTo>
                  <a:cubicBezTo>
                    <a:pt x="42" y="6937"/>
                    <a:pt x="142" y="7314"/>
                    <a:pt x="269" y="7674"/>
                  </a:cubicBezTo>
                  <a:cubicBezTo>
                    <a:pt x="497" y="8324"/>
                    <a:pt x="750" y="9046"/>
                    <a:pt x="1227" y="9559"/>
                  </a:cubicBezTo>
                  <a:cubicBezTo>
                    <a:pt x="1484" y="9833"/>
                    <a:pt x="1838" y="9968"/>
                    <a:pt x="2115" y="10215"/>
                  </a:cubicBezTo>
                  <a:cubicBezTo>
                    <a:pt x="2414" y="10482"/>
                    <a:pt x="2719" y="10729"/>
                    <a:pt x="3061" y="10940"/>
                  </a:cubicBezTo>
                  <a:cubicBezTo>
                    <a:pt x="3397" y="11148"/>
                    <a:pt x="3750" y="11325"/>
                    <a:pt x="4106" y="11497"/>
                  </a:cubicBezTo>
                  <a:cubicBezTo>
                    <a:pt x="4467" y="11670"/>
                    <a:pt x="4832" y="11860"/>
                    <a:pt x="5222" y="11956"/>
                  </a:cubicBezTo>
                  <a:cubicBezTo>
                    <a:pt x="5370" y="11993"/>
                    <a:pt x="5520" y="12006"/>
                    <a:pt x="5672" y="12006"/>
                  </a:cubicBezTo>
                  <a:cubicBezTo>
                    <a:pt x="6099" y="12006"/>
                    <a:pt x="6540" y="11901"/>
                    <a:pt x="6973" y="11901"/>
                  </a:cubicBezTo>
                  <a:cubicBezTo>
                    <a:pt x="6988" y="11901"/>
                    <a:pt x="7002" y="11901"/>
                    <a:pt x="7017" y="11901"/>
                  </a:cubicBezTo>
                  <a:cubicBezTo>
                    <a:pt x="7379" y="11907"/>
                    <a:pt x="7679" y="11930"/>
                    <a:pt x="7975" y="11930"/>
                  </a:cubicBezTo>
                  <a:cubicBezTo>
                    <a:pt x="8316" y="11930"/>
                    <a:pt x="8653" y="11899"/>
                    <a:pt x="9074" y="11776"/>
                  </a:cubicBezTo>
                  <a:cubicBezTo>
                    <a:pt x="9912" y="11533"/>
                    <a:pt x="11066" y="11124"/>
                    <a:pt x="11602" y="10390"/>
                  </a:cubicBezTo>
                  <a:cubicBezTo>
                    <a:pt x="11701" y="10256"/>
                    <a:pt x="11793" y="10117"/>
                    <a:pt x="11883" y="9977"/>
                  </a:cubicBezTo>
                  <a:lnTo>
                    <a:pt x="11883" y="9977"/>
                  </a:lnTo>
                  <a:cubicBezTo>
                    <a:pt x="11047" y="10437"/>
                    <a:pt x="10086" y="10617"/>
                    <a:pt x="9144" y="10786"/>
                  </a:cubicBezTo>
                  <a:cubicBezTo>
                    <a:pt x="8290" y="10939"/>
                    <a:pt x="7423" y="11092"/>
                    <a:pt x="6560" y="11092"/>
                  </a:cubicBezTo>
                  <a:cubicBezTo>
                    <a:pt x="6237" y="11092"/>
                    <a:pt x="5916" y="11070"/>
                    <a:pt x="5596" y="11020"/>
                  </a:cubicBezTo>
                  <a:cubicBezTo>
                    <a:pt x="5126" y="10944"/>
                    <a:pt x="4632" y="10784"/>
                    <a:pt x="4349" y="10402"/>
                  </a:cubicBezTo>
                  <a:cubicBezTo>
                    <a:pt x="4251" y="10269"/>
                    <a:pt x="4182" y="10114"/>
                    <a:pt x="4064" y="10000"/>
                  </a:cubicBezTo>
                  <a:cubicBezTo>
                    <a:pt x="3904" y="9845"/>
                    <a:pt x="3678" y="9785"/>
                    <a:pt x="3471" y="9702"/>
                  </a:cubicBezTo>
                  <a:cubicBezTo>
                    <a:pt x="2704" y="9395"/>
                    <a:pt x="2110" y="8691"/>
                    <a:pt x="1936" y="7883"/>
                  </a:cubicBezTo>
                  <a:cubicBezTo>
                    <a:pt x="1879" y="7618"/>
                    <a:pt x="1865" y="7343"/>
                    <a:pt x="1780" y="7085"/>
                  </a:cubicBezTo>
                  <a:cubicBezTo>
                    <a:pt x="1661" y="6723"/>
                    <a:pt x="1411" y="6418"/>
                    <a:pt x="1271" y="6063"/>
                  </a:cubicBezTo>
                  <a:cubicBezTo>
                    <a:pt x="1032" y="5450"/>
                    <a:pt x="1148" y="4759"/>
                    <a:pt x="1320" y="4123"/>
                  </a:cubicBezTo>
                  <a:cubicBezTo>
                    <a:pt x="1719" y="2635"/>
                    <a:pt x="2413" y="1230"/>
                    <a:pt x="334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8"/>
            <p:cNvSpPr/>
            <p:nvPr/>
          </p:nvSpPr>
          <p:spPr>
            <a:xfrm>
              <a:off x="4901505" y="1022589"/>
              <a:ext cx="72895" cy="79760"/>
            </a:xfrm>
            <a:custGeom>
              <a:rect b="b" l="l" r="r" t="t"/>
              <a:pathLst>
                <a:path extrusionOk="0" h="2556" w="2336">
                  <a:moveTo>
                    <a:pt x="1613" y="0"/>
                  </a:moveTo>
                  <a:cubicBezTo>
                    <a:pt x="1521" y="0"/>
                    <a:pt x="1431" y="22"/>
                    <a:pt x="1346" y="57"/>
                  </a:cubicBezTo>
                  <a:cubicBezTo>
                    <a:pt x="1112" y="139"/>
                    <a:pt x="889" y="309"/>
                    <a:pt x="718" y="459"/>
                  </a:cubicBezTo>
                  <a:cubicBezTo>
                    <a:pt x="494" y="653"/>
                    <a:pt x="301" y="903"/>
                    <a:pt x="171" y="1169"/>
                  </a:cubicBezTo>
                  <a:cubicBezTo>
                    <a:pt x="62" y="1394"/>
                    <a:pt x="1" y="1634"/>
                    <a:pt x="48" y="1884"/>
                  </a:cubicBezTo>
                  <a:cubicBezTo>
                    <a:pt x="96" y="2135"/>
                    <a:pt x="253" y="2364"/>
                    <a:pt x="486" y="2478"/>
                  </a:cubicBezTo>
                  <a:cubicBezTo>
                    <a:pt x="597" y="2532"/>
                    <a:pt x="706" y="2555"/>
                    <a:pt x="813" y="2555"/>
                  </a:cubicBezTo>
                  <a:cubicBezTo>
                    <a:pt x="1150" y="2555"/>
                    <a:pt x="1461" y="2323"/>
                    <a:pt x="1690" y="2071"/>
                  </a:cubicBezTo>
                  <a:cubicBezTo>
                    <a:pt x="1916" y="1823"/>
                    <a:pt x="2087" y="1533"/>
                    <a:pt x="2200" y="1218"/>
                  </a:cubicBezTo>
                  <a:cubicBezTo>
                    <a:pt x="2282" y="991"/>
                    <a:pt x="2336" y="769"/>
                    <a:pt x="2273" y="526"/>
                  </a:cubicBezTo>
                  <a:cubicBezTo>
                    <a:pt x="2206" y="268"/>
                    <a:pt x="1994" y="69"/>
                    <a:pt x="1734" y="13"/>
                  </a:cubicBezTo>
                  <a:cubicBezTo>
                    <a:pt x="1693" y="4"/>
                    <a:pt x="1653" y="0"/>
                    <a:pt x="161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8"/>
            <p:cNvSpPr/>
            <p:nvPr/>
          </p:nvSpPr>
          <p:spPr>
            <a:xfrm>
              <a:off x="4956831" y="1136487"/>
              <a:ext cx="61318" cy="62441"/>
            </a:xfrm>
            <a:custGeom>
              <a:rect b="b" l="l" r="r" t="t"/>
              <a:pathLst>
                <a:path extrusionOk="0" h="2001" w="1965">
                  <a:moveTo>
                    <a:pt x="1286" y="1"/>
                  </a:moveTo>
                  <a:cubicBezTo>
                    <a:pt x="1223" y="1"/>
                    <a:pt x="1160" y="9"/>
                    <a:pt x="1098" y="26"/>
                  </a:cubicBezTo>
                  <a:cubicBezTo>
                    <a:pt x="1027" y="46"/>
                    <a:pt x="960" y="81"/>
                    <a:pt x="895" y="121"/>
                  </a:cubicBezTo>
                  <a:cubicBezTo>
                    <a:pt x="888" y="123"/>
                    <a:pt x="882" y="124"/>
                    <a:pt x="876" y="127"/>
                  </a:cubicBezTo>
                  <a:cubicBezTo>
                    <a:pt x="767" y="168"/>
                    <a:pt x="661" y="216"/>
                    <a:pt x="570" y="289"/>
                  </a:cubicBezTo>
                  <a:cubicBezTo>
                    <a:pt x="481" y="361"/>
                    <a:pt x="389" y="435"/>
                    <a:pt x="316" y="523"/>
                  </a:cubicBezTo>
                  <a:cubicBezTo>
                    <a:pt x="135" y="739"/>
                    <a:pt x="1" y="1005"/>
                    <a:pt x="1" y="1293"/>
                  </a:cubicBezTo>
                  <a:cubicBezTo>
                    <a:pt x="2" y="1483"/>
                    <a:pt x="97" y="1687"/>
                    <a:pt x="244" y="1810"/>
                  </a:cubicBezTo>
                  <a:cubicBezTo>
                    <a:pt x="397" y="1937"/>
                    <a:pt x="582" y="2000"/>
                    <a:pt x="780" y="2000"/>
                  </a:cubicBezTo>
                  <a:cubicBezTo>
                    <a:pt x="783" y="2000"/>
                    <a:pt x="787" y="2000"/>
                    <a:pt x="790" y="2000"/>
                  </a:cubicBezTo>
                  <a:cubicBezTo>
                    <a:pt x="946" y="1998"/>
                    <a:pt x="1106" y="1933"/>
                    <a:pt x="1236" y="1851"/>
                  </a:cubicBezTo>
                  <a:cubicBezTo>
                    <a:pt x="1340" y="1785"/>
                    <a:pt x="1436" y="1696"/>
                    <a:pt x="1528" y="1616"/>
                  </a:cubicBezTo>
                  <a:cubicBezTo>
                    <a:pt x="1593" y="1561"/>
                    <a:pt x="1654" y="1502"/>
                    <a:pt x="1706" y="1434"/>
                  </a:cubicBezTo>
                  <a:cubicBezTo>
                    <a:pt x="1813" y="1294"/>
                    <a:pt x="1873" y="1181"/>
                    <a:pt x="1927" y="1013"/>
                  </a:cubicBezTo>
                  <a:cubicBezTo>
                    <a:pt x="1945" y="956"/>
                    <a:pt x="1950" y="899"/>
                    <a:pt x="1955" y="839"/>
                  </a:cubicBezTo>
                  <a:cubicBezTo>
                    <a:pt x="1959" y="776"/>
                    <a:pt x="1964" y="718"/>
                    <a:pt x="1954" y="656"/>
                  </a:cubicBezTo>
                  <a:cubicBezTo>
                    <a:pt x="1923" y="470"/>
                    <a:pt x="1860" y="301"/>
                    <a:pt x="1718" y="168"/>
                  </a:cubicBezTo>
                  <a:cubicBezTo>
                    <a:pt x="1598" y="55"/>
                    <a:pt x="1444" y="1"/>
                    <a:pt x="128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8"/>
            <p:cNvSpPr/>
            <p:nvPr/>
          </p:nvSpPr>
          <p:spPr>
            <a:xfrm>
              <a:off x="5046639" y="1270138"/>
              <a:ext cx="45310" cy="40161"/>
            </a:xfrm>
            <a:custGeom>
              <a:rect b="b" l="l" r="r" t="t"/>
              <a:pathLst>
                <a:path extrusionOk="0" h="1287" w="1452">
                  <a:moveTo>
                    <a:pt x="946" y="1"/>
                  </a:moveTo>
                  <a:cubicBezTo>
                    <a:pt x="919" y="1"/>
                    <a:pt x="892" y="3"/>
                    <a:pt x="864" y="6"/>
                  </a:cubicBezTo>
                  <a:cubicBezTo>
                    <a:pt x="842" y="4"/>
                    <a:pt x="822" y="3"/>
                    <a:pt x="802" y="3"/>
                  </a:cubicBezTo>
                  <a:cubicBezTo>
                    <a:pt x="757" y="3"/>
                    <a:pt x="715" y="9"/>
                    <a:pt x="659" y="21"/>
                  </a:cubicBezTo>
                  <a:cubicBezTo>
                    <a:pt x="648" y="24"/>
                    <a:pt x="636" y="27"/>
                    <a:pt x="625" y="30"/>
                  </a:cubicBezTo>
                  <a:cubicBezTo>
                    <a:pt x="549" y="52"/>
                    <a:pt x="476" y="88"/>
                    <a:pt x="409" y="127"/>
                  </a:cubicBezTo>
                  <a:cubicBezTo>
                    <a:pt x="341" y="165"/>
                    <a:pt x="279" y="220"/>
                    <a:pt x="224" y="273"/>
                  </a:cubicBezTo>
                  <a:cubicBezTo>
                    <a:pt x="167" y="326"/>
                    <a:pt x="120" y="396"/>
                    <a:pt x="81" y="461"/>
                  </a:cubicBezTo>
                  <a:cubicBezTo>
                    <a:pt x="53" y="508"/>
                    <a:pt x="38" y="563"/>
                    <a:pt x="22" y="613"/>
                  </a:cubicBezTo>
                  <a:cubicBezTo>
                    <a:pt x="4" y="667"/>
                    <a:pt x="3" y="724"/>
                    <a:pt x="1" y="780"/>
                  </a:cubicBezTo>
                  <a:cubicBezTo>
                    <a:pt x="1" y="789"/>
                    <a:pt x="1" y="798"/>
                    <a:pt x="2" y="809"/>
                  </a:cubicBezTo>
                  <a:cubicBezTo>
                    <a:pt x="5" y="847"/>
                    <a:pt x="14" y="897"/>
                    <a:pt x="26" y="933"/>
                  </a:cubicBezTo>
                  <a:cubicBezTo>
                    <a:pt x="53" y="1014"/>
                    <a:pt x="99" y="1090"/>
                    <a:pt x="162" y="1149"/>
                  </a:cubicBezTo>
                  <a:cubicBezTo>
                    <a:pt x="268" y="1248"/>
                    <a:pt x="400" y="1286"/>
                    <a:pt x="536" y="1286"/>
                  </a:cubicBezTo>
                  <a:cubicBezTo>
                    <a:pt x="634" y="1286"/>
                    <a:pt x="735" y="1266"/>
                    <a:pt x="828" y="1235"/>
                  </a:cubicBezTo>
                  <a:cubicBezTo>
                    <a:pt x="989" y="1182"/>
                    <a:pt x="1128" y="1094"/>
                    <a:pt x="1254" y="980"/>
                  </a:cubicBezTo>
                  <a:cubicBezTo>
                    <a:pt x="1272" y="963"/>
                    <a:pt x="1287" y="944"/>
                    <a:pt x="1302" y="925"/>
                  </a:cubicBezTo>
                  <a:cubicBezTo>
                    <a:pt x="1336" y="879"/>
                    <a:pt x="1373" y="833"/>
                    <a:pt x="1394" y="780"/>
                  </a:cubicBezTo>
                  <a:cubicBezTo>
                    <a:pt x="1414" y="729"/>
                    <a:pt x="1437" y="679"/>
                    <a:pt x="1442" y="625"/>
                  </a:cubicBezTo>
                  <a:cubicBezTo>
                    <a:pt x="1452" y="527"/>
                    <a:pt x="1452" y="464"/>
                    <a:pt x="1428" y="367"/>
                  </a:cubicBezTo>
                  <a:cubicBezTo>
                    <a:pt x="1415" y="319"/>
                    <a:pt x="1391" y="270"/>
                    <a:pt x="1365" y="227"/>
                  </a:cubicBezTo>
                  <a:cubicBezTo>
                    <a:pt x="1322" y="157"/>
                    <a:pt x="1255" y="98"/>
                    <a:pt x="1183" y="60"/>
                  </a:cubicBezTo>
                  <a:cubicBezTo>
                    <a:pt x="1107" y="18"/>
                    <a:pt x="1027" y="1"/>
                    <a:pt x="946" y="1"/>
                  </a:cubicBezTo>
                  <a:close/>
                </a:path>
              </a:pathLst>
            </a:custGeom>
            <a:solidFill>
              <a:srgbClr val="FFA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8"/>
            <p:cNvSpPr/>
            <p:nvPr/>
          </p:nvSpPr>
          <p:spPr>
            <a:xfrm>
              <a:off x="5044673" y="1176430"/>
              <a:ext cx="51051" cy="45840"/>
            </a:xfrm>
            <a:custGeom>
              <a:rect b="b" l="l" r="r" t="t"/>
              <a:pathLst>
                <a:path extrusionOk="0" h="1469" w="1636">
                  <a:moveTo>
                    <a:pt x="914" y="0"/>
                  </a:moveTo>
                  <a:cubicBezTo>
                    <a:pt x="852" y="2"/>
                    <a:pt x="797" y="16"/>
                    <a:pt x="719" y="31"/>
                  </a:cubicBezTo>
                  <a:cubicBezTo>
                    <a:pt x="668" y="40"/>
                    <a:pt x="615" y="46"/>
                    <a:pt x="565" y="64"/>
                  </a:cubicBezTo>
                  <a:cubicBezTo>
                    <a:pt x="525" y="78"/>
                    <a:pt x="487" y="98"/>
                    <a:pt x="448" y="115"/>
                  </a:cubicBezTo>
                  <a:cubicBezTo>
                    <a:pt x="411" y="133"/>
                    <a:pt x="370" y="150"/>
                    <a:pt x="336" y="174"/>
                  </a:cubicBezTo>
                  <a:cubicBezTo>
                    <a:pt x="228" y="252"/>
                    <a:pt x="126" y="349"/>
                    <a:pt x="73" y="474"/>
                  </a:cubicBezTo>
                  <a:cubicBezTo>
                    <a:pt x="17" y="611"/>
                    <a:pt x="4" y="662"/>
                    <a:pt x="1" y="809"/>
                  </a:cubicBezTo>
                  <a:cubicBezTo>
                    <a:pt x="0" y="873"/>
                    <a:pt x="12" y="941"/>
                    <a:pt x="33" y="1000"/>
                  </a:cubicBezTo>
                  <a:cubicBezTo>
                    <a:pt x="93" y="1167"/>
                    <a:pt x="202" y="1303"/>
                    <a:pt x="361" y="1389"/>
                  </a:cubicBezTo>
                  <a:cubicBezTo>
                    <a:pt x="468" y="1446"/>
                    <a:pt x="585" y="1468"/>
                    <a:pt x="703" y="1468"/>
                  </a:cubicBezTo>
                  <a:cubicBezTo>
                    <a:pt x="803" y="1468"/>
                    <a:pt x="904" y="1452"/>
                    <a:pt x="1000" y="1427"/>
                  </a:cubicBezTo>
                  <a:cubicBezTo>
                    <a:pt x="1020" y="1421"/>
                    <a:pt x="1038" y="1411"/>
                    <a:pt x="1057" y="1403"/>
                  </a:cubicBezTo>
                  <a:cubicBezTo>
                    <a:pt x="1115" y="1376"/>
                    <a:pt x="1172" y="1350"/>
                    <a:pt x="1228" y="1320"/>
                  </a:cubicBezTo>
                  <a:cubicBezTo>
                    <a:pt x="1300" y="1280"/>
                    <a:pt x="1367" y="1223"/>
                    <a:pt x="1425" y="1164"/>
                  </a:cubicBezTo>
                  <a:cubicBezTo>
                    <a:pt x="1528" y="1059"/>
                    <a:pt x="1599" y="909"/>
                    <a:pt x="1619" y="762"/>
                  </a:cubicBezTo>
                  <a:cubicBezTo>
                    <a:pt x="1633" y="654"/>
                    <a:pt x="1636" y="552"/>
                    <a:pt x="1597" y="446"/>
                  </a:cubicBezTo>
                  <a:cubicBezTo>
                    <a:pt x="1581" y="397"/>
                    <a:pt x="1559" y="347"/>
                    <a:pt x="1528" y="304"/>
                  </a:cubicBezTo>
                  <a:cubicBezTo>
                    <a:pt x="1467" y="216"/>
                    <a:pt x="1415" y="174"/>
                    <a:pt x="1326" y="117"/>
                  </a:cubicBezTo>
                  <a:cubicBezTo>
                    <a:pt x="1316" y="111"/>
                    <a:pt x="1304" y="107"/>
                    <a:pt x="1294" y="103"/>
                  </a:cubicBezTo>
                  <a:cubicBezTo>
                    <a:pt x="1163" y="81"/>
                    <a:pt x="1035" y="47"/>
                    <a:pt x="91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8"/>
            <p:cNvSpPr/>
            <p:nvPr/>
          </p:nvSpPr>
          <p:spPr>
            <a:xfrm>
              <a:off x="5128615" y="1221084"/>
              <a:ext cx="44748" cy="52580"/>
            </a:xfrm>
            <a:custGeom>
              <a:rect b="b" l="l" r="r" t="t"/>
              <a:pathLst>
                <a:path extrusionOk="0" h="1685" w="1434">
                  <a:moveTo>
                    <a:pt x="776" y="1"/>
                  </a:moveTo>
                  <a:cubicBezTo>
                    <a:pt x="708" y="1"/>
                    <a:pt x="642" y="12"/>
                    <a:pt x="576" y="33"/>
                  </a:cubicBezTo>
                  <a:cubicBezTo>
                    <a:pt x="573" y="34"/>
                    <a:pt x="571" y="35"/>
                    <a:pt x="569" y="35"/>
                  </a:cubicBezTo>
                  <a:cubicBezTo>
                    <a:pt x="519" y="60"/>
                    <a:pt x="469" y="84"/>
                    <a:pt x="420" y="108"/>
                  </a:cubicBezTo>
                  <a:cubicBezTo>
                    <a:pt x="414" y="111"/>
                    <a:pt x="409" y="115"/>
                    <a:pt x="404" y="119"/>
                  </a:cubicBezTo>
                  <a:cubicBezTo>
                    <a:pt x="354" y="158"/>
                    <a:pt x="301" y="199"/>
                    <a:pt x="256" y="243"/>
                  </a:cubicBezTo>
                  <a:cubicBezTo>
                    <a:pt x="204" y="294"/>
                    <a:pt x="160" y="365"/>
                    <a:pt x="126" y="433"/>
                  </a:cubicBezTo>
                  <a:cubicBezTo>
                    <a:pt x="91" y="504"/>
                    <a:pt x="68" y="582"/>
                    <a:pt x="43" y="655"/>
                  </a:cubicBezTo>
                  <a:cubicBezTo>
                    <a:pt x="34" y="678"/>
                    <a:pt x="28" y="701"/>
                    <a:pt x="23" y="725"/>
                  </a:cubicBezTo>
                  <a:cubicBezTo>
                    <a:pt x="16" y="763"/>
                    <a:pt x="15" y="801"/>
                    <a:pt x="11" y="840"/>
                  </a:cubicBezTo>
                  <a:cubicBezTo>
                    <a:pt x="7" y="893"/>
                    <a:pt x="1" y="917"/>
                    <a:pt x="8" y="959"/>
                  </a:cubicBezTo>
                  <a:cubicBezTo>
                    <a:pt x="21" y="1031"/>
                    <a:pt x="30" y="1107"/>
                    <a:pt x="53" y="1177"/>
                  </a:cubicBezTo>
                  <a:cubicBezTo>
                    <a:pt x="56" y="1188"/>
                    <a:pt x="61" y="1197"/>
                    <a:pt x="64" y="1207"/>
                  </a:cubicBezTo>
                  <a:cubicBezTo>
                    <a:pt x="87" y="1262"/>
                    <a:pt x="113" y="1321"/>
                    <a:pt x="142" y="1372"/>
                  </a:cubicBezTo>
                  <a:cubicBezTo>
                    <a:pt x="145" y="1376"/>
                    <a:pt x="148" y="1380"/>
                    <a:pt x="151" y="1385"/>
                  </a:cubicBezTo>
                  <a:lnTo>
                    <a:pt x="250" y="1503"/>
                  </a:lnTo>
                  <a:cubicBezTo>
                    <a:pt x="251" y="1504"/>
                    <a:pt x="253" y="1506"/>
                    <a:pt x="254" y="1508"/>
                  </a:cubicBezTo>
                  <a:cubicBezTo>
                    <a:pt x="262" y="1516"/>
                    <a:pt x="270" y="1524"/>
                    <a:pt x="278" y="1531"/>
                  </a:cubicBezTo>
                  <a:cubicBezTo>
                    <a:pt x="356" y="1601"/>
                    <a:pt x="446" y="1647"/>
                    <a:pt x="547" y="1669"/>
                  </a:cubicBezTo>
                  <a:cubicBezTo>
                    <a:pt x="586" y="1679"/>
                    <a:pt x="623" y="1684"/>
                    <a:pt x="661" y="1684"/>
                  </a:cubicBezTo>
                  <a:cubicBezTo>
                    <a:pt x="699" y="1684"/>
                    <a:pt x="737" y="1679"/>
                    <a:pt x="775" y="1668"/>
                  </a:cubicBezTo>
                  <a:cubicBezTo>
                    <a:pt x="850" y="1660"/>
                    <a:pt x="919" y="1635"/>
                    <a:pt x="982" y="1591"/>
                  </a:cubicBezTo>
                  <a:cubicBezTo>
                    <a:pt x="1067" y="1535"/>
                    <a:pt x="1133" y="1462"/>
                    <a:pt x="1181" y="1372"/>
                  </a:cubicBezTo>
                  <a:cubicBezTo>
                    <a:pt x="1191" y="1349"/>
                    <a:pt x="1201" y="1326"/>
                    <a:pt x="1211" y="1303"/>
                  </a:cubicBezTo>
                  <a:cubicBezTo>
                    <a:pt x="1221" y="1287"/>
                    <a:pt x="1233" y="1273"/>
                    <a:pt x="1243" y="1257"/>
                  </a:cubicBezTo>
                  <a:cubicBezTo>
                    <a:pt x="1256" y="1239"/>
                    <a:pt x="1266" y="1220"/>
                    <a:pt x="1277" y="1200"/>
                  </a:cubicBezTo>
                  <a:cubicBezTo>
                    <a:pt x="1286" y="1182"/>
                    <a:pt x="1295" y="1163"/>
                    <a:pt x="1302" y="1144"/>
                  </a:cubicBezTo>
                  <a:cubicBezTo>
                    <a:pt x="1325" y="1082"/>
                    <a:pt x="1350" y="1020"/>
                    <a:pt x="1367" y="957"/>
                  </a:cubicBezTo>
                  <a:cubicBezTo>
                    <a:pt x="1375" y="926"/>
                    <a:pt x="1378" y="895"/>
                    <a:pt x="1383" y="862"/>
                  </a:cubicBezTo>
                  <a:cubicBezTo>
                    <a:pt x="1392" y="837"/>
                    <a:pt x="1400" y="811"/>
                    <a:pt x="1410" y="784"/>
                  </a:cubicBezTo>
                  <a:cubicBezTo>
                    <a:pt x="1434" y="670"/>
                    <a:pt x="1429" y="558"/>
                    <a:pt x="1392" y="447"/>
                  </a:cubicBezTo>
                  <a:cubicBezTo>
                    <a:pt x="1356" y="339"/>
                    <a:pt x="1297" y="247"/>
                    <a:pt x="1214" y="170"/>
                  </a:cubicBezTo>
                  <a:cubicBezTo>
                    <a:pt x="1128" y="92"/>
                    <a:pt x="1028" y="41"/>
                    <a:pt x="914" y="16"/>
                  </a:cubicBezTo>
                  <a:cubicBezTo>
                    <a:pt x="867" y="6"/>
                    <a:pt x="821" y="1"/>
                    <a:pt x="77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8"/>
            <p:cNvSpPr/>
            <p:nvPr/>
          </p:nvSpPr>
          <p:spPr>
            <a:xfrm>
              <a:off x="5188528" y="1179363"/>
              <a:ext cx="12513" cy="7021"/>
            </a:xfrm>
            <a:custGeom>
              <a:rect b="b" l="l" r="r" t="t"/>
              <a:pathLst>
                <a:path extrusionOk="0" h="225" w="401">
                  <a:moveTo>
                    <a:pt x="400" y="0"/>
                  </a:moveTo>
                  <a:lnTo>
                    <a:pt x="0" y="125"/>
                  </a:lnTo>
                  <a:cubicBezTo>
                    <a:pt x="49" y="194"/>
                    <a:pt x="112" y="225"/>
                    <a:pt x="174" y="225"/>
                  </a:cubicBezTo>
                  <a:cubicBezTo>
                    <a:pt x="279" y="225"/>
                    <a:pt x="380" y="136"/>
                    <a:pt x="400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8"/>
            <p:cNvSpPr/>
            <p:nvPr/>
          </p:nvSpPr>
          <p:spPr>
            <a:xfrm>
              <a:off x="4908089" y="1016878"/>
              <a:ext cx="72895" cy="79760"/>
            </a:xfrm>
            <a:custGeom>
              <a:rect b="b" l="l" r="r" t="t"/>
              <a:pathLst>
                <a:path extrusionOk="0" h="2556" w="2336">
                  <a:moveTo>
                    <a:pt x="1613" y="0"/>
                  </a:moveTo>
                  <a:cubicBezTo>
                    <a:pt x="1520" y="0"/>
                    <a:pt x="1431" y="22"/>
                    <a:pt x="1345" y="58"/>
                  </a:cubicBezTo>
                  <a:cubicBezTo>
                    <a:pt x="1112" y="139"/>
                    <a:pt x="889" y="309"/>
                    <a:pt x="717" y="459"/>
                  </a:cubicBezTo>
                  <a:cubicBezTo>
                    <a:pt x="493" y="654"/>
                    <a:pt x="301" y="903"/>
                    <a:pt x="171" y="1169"/>
                  </a:cubicBezTo>
                  <a:cubicBezTo>
                    <a:pt x="61" y="1394"/>
                    <a:pt x="0" y="1634"/>
                    <a:pt x="47" y="1883"/>
                  </a:cubicBezTo>
                  <a:cubicBezTo>
                    <a:pt x="95" y="2135"/>
                    <a:pt x="252" y="2364"/>
                    <a:pt x="486" y="2478"/>
                  </a:cubicBezTo>
                  <a:cubicBezTo>
                    <a:pt x="596" y="2532"/>
                    <a:pt x="706" y="2555"/>
                    <a:pt x="813" y="2555"/>
                  </a:cubicBezTo>
                  <a:cubicBezTo>
                    <a:pt x="1149" y="2555"/>
                    <a:pt x="1460" y="2323"/>
                    <a:pt x="1689" y="2071"/>
                  </a:cubicBezTo>
                  <a:cubicBezTo>
                    <a:pt x="1916" y="1823"/>
                    <a:pt x="2086" y="1533"/>
                    <a:pt x="2200" y="1218"/>
                  </a:cubicBezTo>
                  <a:cubicBezTo>
                    <a:pt x="2282" y="991"/>
                    <a:pt x="2335" y="769"/>
                    <a:pt x="2272" y="527"/>
                  </a:cubicBezTo>
                  <a:cubicBezTo>
                    <a:pt x="2205" y="267"/>
                    <a:pt x="1993" y="69"/>
                    <a:pt x="1733" y="13"/>
                  </a:cubicBezTo>
                  <a:cubicBezTo>
                    <a:pt x="1693" y="4"/>
                    <a:pt x="1653" y="0"/>
                    <a:pt x="16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8"/>
            <p:cNvSpPr/>
            <p:nvPr/>
          </p:nvSpPr>
          <p:spPr>
            <a:xfrm>
              <a:off x="4855041" y="1125004"/>
              <a:ext cx="35730" cy="45809"/>
            </a:xfrm>
            <a:custGeom>
              <a:rect b="b" l="l" r="r" t="t"/>
              <a:pathLst>
                <a:path extrusionOk="0" h="1468" w="1145">
                  <a:moveTo>
                    <a:pt x="513" y="1"/>
                  </a:moveTo>
                  <a:cubicBezTo>
                    <a:pt x="503" y="1"/>
                    <a:pt x="492" y="1"/>
                    <a:pt x="482" y="2"/>
                  </a:cubicBezTo>
                  <a:cubicBezTo>
                    <a:pt x="334" y="14"/>
                    <a:pt x="200" y="96"/>
                    <a:pt x="131" y="229"/>
                  </a:cubicBezTo>
                  <a:cubicBezTo>
                    <a:pt x="97" y="297"/>
                    <a:pt x="81" y="376"/>
                    <a:pt x="72" y="452"/>
                  </a:cubicBezTo>
                  <a:cubicBezTo>
                    <a:pt x="58" y="499"/>
                    <a:pt x="45" y="547"/>
                    <a:pt x="34" y="595"/>
                  </a:cubicBezTo>
                  <a:cubicBezTo>
                    <a:pt x="3" y="741"/>
                    <a:pt x="1" y="886"/>
                    <a:pt x="39" y="1030"/>
                  </a:cubicBezTo>
                  <a:cubicBezTo>
                    <a:pt x="82" y="1188"/>
                    <a:pt x="195" y="1316"/>
                    <a:pt x="334" y="1397"/>
                  </a:cubicBezTo>
                  <a:cubicBezTo>
                    <a:pt x="373" y="1419"/>
                    <a:pt x="418" y="1433"/>
                    <a:pt x="459" y="1446"/>
                  </a:cubicBezTo>
                  <a:cubicBezTo>
                    <a:pt x="478" y="1452"/>
                    <a:pt x="497" y="1457"/>
                    <a:pt x="517" y="1460"/>
                  </a:cubicBezTo>
                  <a:cubicBezTo>
                    <a:pt x="547" y="1463"/>
                    <a:pt x="581" y="1468"/>
                    <a:pt x="615" y="1468"/>
                  </a:cubicBezTo>
                  <a:cubicBezTo>
                    <a:pt x="630" y="1468"/>
                    <a:pt x="644" y="1467"/>
                    <a:pt x="658" y="1465"/>
                  </a:cubicBezTo>
                  <a:cubicBezTo>
                    <a:pt x="738" y="1454"/>
                    <a:pt x="790" y="1437"/>
                    <a:pt x="864" y="1399"/>
                  </a:cubicBezTo>
                  <a:cubicBezTo>
                    <a:pt x="1001" y="1328"/>
                    <a:pt x="1099" y="1173"/>
                    <a:pt x="1123" y="1021"/>
                  </a:cubicBezTo>
                  <a:cubicBezTo>
                    <a:pt x="1144" y="882"/>
                    <a:pt x="1130" y="749"/>
                    <a:pt x="1089" y="614"/>
                  </a:cubicBezTo>
                  <a:cubicBezTo>
                    <a:pt x="1074" y="567"/>
                    <a:pt x="1058" y="520"/>
                    <a:pt x="1039" y="474"/>
                  </a:cubicBezTo>
                  <a:cubicBezTo>
                    <a:pt x="1009" y="403"/>
                    <a:pt x="980" y="328"/>
                    <a:pt x="938" y="265"/>
                  </a:cubicBezTo>
                  <a:cubicBezTo>
                    <a:pt x="847" y="124"/>
                    <a:pt x="687" y="1"/>
                    <a:pt x="5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8"/>
            <p:cNvSpPr/>
            <p:nvPr/>
          </p:nvSpPr>
          <p:spPr>
            <a:xfrm>
              <a:off x="4963416" y="1130808"/>
              <a:ext cx="61287" cy="62410"/>
            </a:xfrm>
            <a:custGeom>
              <a:rect b="b" l="l" r="r" t="t"/>
              <a:pathLst>
                <a:path extrusionOk="0" h="2000" w="1964">
                  <a:moveTo>
                    <a:pt x="1287" y="0"/>
                  </a:moveTo>
                  <a:cubicBezTo>
                    <a:pt x="1223" y="0"/>
                    <a:pt x="1159" y="9"/>
                    <a:pt x="1097" y="26"/>
                  </a:cubicBezTo>
                  <a:cubicBezTo>
                    <a:pt x="1026" y="45"/>
                    <a:pt x="959" y="81"/>
                    <a:pt x="894" y="119"/>
                  </a:cubicBezTo>
                  <a:cubicBezTo>
                    <a:pt x="888" y="121"/>
                    <a:pt x="881" y="124"/>
                    <a:pt x="875" y="126"/>
                  </a:cubicBezTo>
                  <a:cubicBezTo>
                    <a:pt x="766" y="166"/>
                    <a:pt x="661" y="216"/>
                    <a:pt x="570" y="289"/>
                  </a:cubicBezTo>
                  <a:cubicBezTo>
                    <a:pt x="481" y="360"/>
                    <a:pt x="388" y="434"/>
                    <a:pt x="315" y="522"/>
                  </a:cubicBezTo>
                  <a:cubicBezTo>
                    <a:pt x="135" y="739"/>
                    <a:pt x="0" y="1004"/>
                    <a:pt x="0" y="1292"/>
                  </a:cubicBezTo>
                  <a:cubicBezTo>
                    <a:pt x="1" y="1482"/>
                    <a:pt x="96" y="1686"/>
                    <a:pt x="243" y="1809"/>
                  </a:cubicBezTo>
                  <a:cubicBezTo>
                    <a:pt x="395" y="1936"/>
                    <a:pt x="578" y="1999"/>
                    <a:pt x="775" y="1999"/>
                  </a:cubicBezTo>
                  <a:cubicBezTo>
                    <a:pt x="780" y="1999"/>
                    <a:pt x="785" y="1999"/>
                    <a:pt x="789" y="1999"/>
                  </a:cubicBezTo>
                  <a:cubicBezTo>
                    <a:pt x="945" y="1997"/>
                    <a:pt x="1105" y="1932"/>
                    <a:pt x="1235" y="1849"/>
                  </a:cubicBezTo>
                  <a:cubicBezTo>
                    <a:pt x="1340" y="1783"/>
                    <a:pt x="1435" y="1695"/>
                    <a:pt x="1527" y="1615"/>
                  </a:cubicBezTo>
                  <a:cubicBezTo>
                    <a:pt x="1592" y="1560"/>
                    <a:pt x="1654" y="1501"/>
                    <a:pt x="1705" y="1433"/>
                  </a:cubicBezTo>
                  <a:cubicBezTo>
                    <a:pt x="1812" y="1294"/>
                    <a:pt x="1873" y="1180"/>
                    <a:pt x="1926" y="1012"/>
                  </a:cubicBezTo>
                  <a:cubicBezTo>
                    <a:pt x="1945" y="956"/>
                    <a:pt x="1949" y="898"/>
                    <a:pt x="1954" y="838"/>
                  </a:cubicBezTo>
                  <a:cubicBezTo>
                    <a:pt x="1958" y="776"/>
                    <a:pt x="1964" y="717"/>
                    <a:pt x="1953" y="655"/>
                  </a:cubicBezTo>
                  <a:cubicBezTo>
                    <a:pt x="1923" y="469"/>
                    <a:pt x="1859" y="299"/>
                    <a:pt x="1718" y="166"/>
                  </a:cubicBezTo>
                  <a:cubicBezTo>
                    <a:pt x="1598" y="55"/>
                    <a:pt x="1444" y="0"/>
                    <a:pt x="1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8"/>
            <p:cNvSpPr/>
            <p:nvPr/>
          </p:nvSpPr>
          <p:spPr>
            <a:xfrm>
              <a:off x="4933240" y="1250167"/>
              <a:ext cx="54172" cy="70867"/>
            </a:xfrm>
            <a:custGeom>
              <a:rect b="b" l="l" r="r" t="t"/>
              <a:pathLst>
                <a:path extrusionOk="0" h="2271" w="1736">
                  <a:moveTo>
                    <a:pt x="912" y="1"/>
                  </a:moveTo>
                  <a:cubicBezTo>
                    <a:pt x="788" y="1"/>
                    <a:pt x="663" y="34"/>
                    <a:pt x="563" y="106"/>
                  </a:cubicBezTo>
                  <a:cubicBezTo>
                    <a:pt x="444" y="193"/>
                    <a:pt x="352" y="280"/>
                    <a:pt x="276" y="410"/>
                  </a:cubicBezTo>
                  <a:cubicBezTo>
                    <a:pt x="261" y="437"/>
                    <a:pt x="245" y="465"/>
                    <a:pt x="230" y="492"/>
                  </a:cubicBezTo>
                  <a:cubicBezTo>
                    <a:pt x="169" y="611"/>
                    <a:pt x="126" y="732"/>
                    <a:pt x="82" y="858"/>
                  </a:cubicBezTo>
                  <a:cubicBezTo>
                    <a:pt x="0" y="1088"/>
                    <a:pt x="21" y="1309"/>
                    <a:pt x="69" y="1541"/>
                  </a:cubicBezTo>
                  <a:cubicBezTo>
                    <a:pt x="81" y="1597"/>
                    <a:pt x="97" y="1648"/>
                    <a:pt x="122" y="1699"/>
                  </a:cubicBezTo>
                  <a:cubicBezTo>
                    <a:pt x="155" y="1769"/>
                    <a:pt x="182" y="1839"/>
                    <a:pt x="231" y="1899"/>
                  </a:cubicBezTo>
                  <a:cubicBezTo>
                    <a:pt x="280" y="1959"/>
                    <a:pt x="331" y="2028"/>
                    <a:pt x="392" y="2077"/>
                  </a:cubicBezTo>
                  <a:cubicBezTo>
                    <a:pt x="526" y="2189"/>
                    <a:pt x="694" y="2271"/>
                    <a:pt x="872" y="2271"/>
                  </a:cubicBezTo>
                  <a:cubicBezTo>
                    <a:pt x="896" y="2271"/>
                    <a:pt x="920" y="2269"/>
                    <a:pt x="944" y="2266"/>
                  </a:cubicBezTo>
                  <a:cubicBezTo>
                    <a:pt x="1135" y="2242"/>
                    <a:pt x="1301" y="2164"/>
                    <a:pt x="1436" y="2024"/>
                  </a:cubicBezTo>
                  <a:cubicBezTo>
                    <a:pt x="1499" y="1958"/>
                    <a:pt x="1554" y="1877"/>
                    <a:pt x="1590" y="1792"/>
                  </a:cubicBezTo>
                  <a:cubicBezTo>
                    <a:pt x="1633" y="1689"/>
                    <a:pt x="1675" y="1572"/>
                    <a:pt x="1696" y="1460"/>
                  </a:cubicBezTo>
                  <a:cubicBezTo>
                    <a:pt x="1735" y="1239"/>
                    <a:pt x="1724" y="1037"/>
                    <a:pt x="1676" y="818"/>
                  </a:cubicBezTo>
                  <a:cubicBezTo>
                    <a:pt x="1656" y="727"/>
                    <a:pt x="1616" y="642"/>
                    <a:pt x="1568" y="561"/>
                  </a:cubicBezTo>
                  <a:cubicBezTo>
                    <a:pt x="1553" y="469"/>
                    <a:pt x="1526" y="382"/>
                    <a:pt x="1475" y="303"/>
                  </a:cubicBezTo>
                  <a:cubicBezTo>
                    <a:pt x="1411" y="206"/>
                    <a:pt x="1328" y="130"/>
                    <a:pt x="1226" y="76"/>
                  </a:cubicBezTo>
                  <a:cubicBezTo>
                    <a:pt x="1132" y="27"/>
                    <a:pt x="1022" y="1"/>
                    <a:pt x="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8"/>
            <p:cNvSpPr/>
            <p:nvPr/>
          </p:nvSpPr>
          <p:spPr>
            <a:xfrm>
              <a:off x="5053224" y="1264428"/>
              <a:ext cx="45278" cy="40161"/>
            </a:xfrm>
            <a:custGeom>
              <a:rect b="b" l="l" r="r" t="t"/>
              <a:pathLst>
                <a:path extrusionOk="0" h="1287" w="1451">
                  <a:moveTo>
                    <a:pt x="945" y="1"/>
                  </a:moveTo>
                  <a:cubicBezTo>
                    <a:pt x="918" y="1"/>
                    <a:pt x="891" y="3"/>
                    <a:pt x="864" y="6"/>
                  </a:cubicBezTo>
                  <a:cubicBezTo>
                    <a:pt x="842" y="4"/>
                    <a:pt x="822" y="3"/>
                    <a:pt x="802" y="3"/>
                  </a:cubicBezTo>
                  <a:cubicBezTo>
                    <a:pt x="757" y="3"/>
                    <a:pt x="715" y="9"/>
                    <a:pt x="659" y="22"/>
                  </a:cubicBezTo>
                  <a:cubicBezTo>
                    <a:pt x="647" y="24"/>
                    <a:pt x="636" y="27"/>
                    <a:pt x="624" y="30"/>
                  </a:cubicBezTo>
                  <a:cubicBezTo>
                    <a:pt x="549" y="52"/>
                    <a:pt x="476" y="89"/>
                    <a:pt x="409" y="127"/>
                  </a:cubicBezTo>
                  <a:cubicBezTo>
                    <a:pt x="341" y="165"/>
                    <a:pt x="279" y="220"/>
                    <a:pt x="223" y="273"/>
                  </a:cubicBezTo>
                  <a:cubicBezTo>
                    <a:pt x="167" y="326"/>
                    <a:pt x="120" y="395"/>
                    <a:pt x="80" y="462"/>
                  </a:cubicBezTo>
                  <a:cubicBezTo>
                    <a:pt x="53" y="508"/>
                    <a:pt x="37" y="563"/>
                    <a:pt x="21" y="614"/>
                  </a:cubicBezTo>
                  <a:cubicBezTo>
                    <a:pt x="4" y="666"/>
                    <a:pt x="2" y="724"/>
                    <a:pt x="0" y="779"/>
                  </a:cubicBezTo>
                  <a:cubicBezTo>
                    <a:pt x="0" y="790"/>
                    <a:pt x="0" y="799"/>
                    <a:pt x="1" y="809"/>
                  </a:cubicBezTo>
                  <a:cubicBezTo>
                    <a:pt x="5" y="846"/>
                    <a:pt x="13" y="897"/>
                    <a:pt x="25" y="933"/>
                  </a:cubicBezTo>
                  <a:cubicBezTo>
                    <a:pt x="53" y="1014"/>
                    <a:pt x="99" y="1090"/>
                    <a:pt x="162" y="1149"/>
                  </a:cubicBezTo>
                  <a:cubicBezTo>
                    <a:pt x="267" y="1249"/>
                    <a:pt x="400" y="1287"/>
                    <a:pt x="536" y="1287"/>
                  </a:cubicBezTo>
                  <a:cubicBezTo>
                    <a:pt x="634" y="1287"/>
                    <a:pt x="734" y="1267"/>
                    <a:pt x="827" y="1236"/>
                  </a:cubicBezTo>
                  <a:cubicBezTo>
                    <a:pt x="988" y="1181"/>
                    <a:pt x="1128" y="1093"/>
                    <a:pt x="1253" y="979"/>
                  </a:cubicBezTo>
                  <a:cubicBezTo>
                    <a:pt x="1271" y="963"/>
                    <a:pt x="1287" y="945"/>
                    <a:pt x="1302" y="925"/>
                  </a:cubicBezTo>
                  <a:cubicBezTo>
                    <a:pt x="1336" y="880"/>
                    <a:pt x="1372" y="833"/>
                    <a:pt x="1393" y="779"/>
                  </a:cubicBezTo>
                  <a:cubicBezTo>
                    <a:pt x="1413" y="730"/>
                    <a:pt x="1436" y="679"/>
                    <a:pt x="1442" y="626"/>
                  </a:cubicBezTo>
                  <a:cubicBezTo>
                    <a:pt x="1451" y="527"/>
                    <a:pt x="1451" y="463"/>
                    <a:pt x="1427" y="368"/>
                  </a:cubicBezTo>
                  <a:cubicBezTo>
                    <a:pt x="1414" y="319"/>
                    <a:pt x="1390" y="270"/>
                    <a:pt x="1364" y="228"/>
                  </a:cubicBezTo>
                  <a:cubicBezTo>
                    <a:pt x="1321" y="158"/>
                    <a:pt x="1254" y="99"/>
                    <a:pt x="1182" y="59"/>
                  </a:cubicBezTo>
                  <a:cubicBezTo>
                    <a:pt x="1106" y="18"/>
                    <a:pt x="1026" y="1"/>
                    <a:pt x="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8"/>
            <p:cNvSpPr/>
            <p:nvPr/>
          </p:nvSpPr>
          <p:spPr>
            <a:xfrm>
              <a:off x="4877290" y="1219118"/>
              <a:ext cx="34232" cy="36728"/>
            </a:xfrm>
            <a:custGeom>
              <a:rect b="b" l="l" r="r" t="t"/>
              <a:pathLst>
                <a:path extrusionOk="0" h="1177" w="1097">
                  <a:moveTo>
                    <a:pt x="618" y="1"/>
                  </a:moveTo>
                  <a:cubicBezTo>
                    <a:pt x="610" y="1"/>
                    <a:pt x="602" y="1"/>
                    <a:pt x="594" y="1"/>
                  </a:cubicBezTo>
                  <a:cubicBezTo>
                    <a:pt x="553" y="8"/>
                    <a:pt x="513" y="16"/>
                    <a:pt x="473" y="24"/>
                  </a:cubicBezTo>
                  <a:cubicBezTo>
                    <a:pt x="396" y="50"/>
                    <a:pt x="329" y="93"/>
                    <a:pt x="272" y="153"/>
                  </a:cubicBezTo>
                  <a:cubicBezTo>
                    <a:pt x="248" y="177"/>
                    <a:pt x="224" y="203"/>
                    <a:pt x="204" y="231"/>
                  </a:cubicBezTo>
                  <a:cubicBezTo>
                    <a:pt x="170" y="277"/>
                    <a:pt x="136" y="324"/>
                    <a:pt x="106" y="372"/>
                  </a:cubicBezTo>
                  <a:cubicBezTo>
                    <a:pt x="96" y="387"/>
                    <a:pt x="87" y="403"/>
                    <a:pt x="79" y="419"/>
                  </a:cubicBezTo>
                  <a:cubicBezTo>
                    <a:pt x="75" y="427"/>
                    <a:pt x="70" y="434"/>
                    <a:pt x="67" y="443"/>
                  </a:cubicBezTo>
                  <a:cubicBezTo>
                    <a:pt x="65" y="446"/>
                    <a:pt x="63" y="450"/>
                    <a:pt x="61" y="454"/>
                  </a:cubicBezTo>
                  <a:cubicBezTo>
                    <a:pt x="61" y="455"/>
                    <a:pt x="60" y="457"/>
                    <a:pt x="59" y="459"/>
                  </a:cubicBezTo>
                  <a:cubicBezTo>
                    <a:pt x="25" y="518"/>
                    <a:pt x="9" y="581"/>
                    <a:pt x="10" y="648"/>
                  </a:cubicBezTo>
                  <a:cubicBezTo>
                    <a:pt x="0" y="691"/>
                    <a:pt x="2" y="734"/>
                    <a:pt x="16" y="776"/>
                  </a:cubicBezTo>
                  <a:cubicBezTo>
                    <a:pt x="16" y="800"/>
                    <a:pt x="21" y="822"/>
                    <a:pt x="30" y="842"/>
                  </a:cubicBezTo>
                  <a:cubicBezTo>
                    <a:pt x="47" y="879"/>
                    <a:pt x="65" y="917"/>
                    <a:pt x="83" y="955"/>
                  </a:cubicBezTo>
                  <a:cubicBezTo>
                    <a:pt x="116" y="1009"/>
                    <a:pt x="158" y="1052"/>
                    <a:pt x="211" y="1083"/>
                  </a:cubicBezTo>
                  <a:lnTo>
                    <a:pt x="211" y="1083"/>
                  </a:lnTo>
                  <a:cubicBezTo>
                    <a:pt x="230" y="1097"/>
                    <a:pt x="260" y="1118"/>
                    <a:pt x="268" y="1123"/>
                  </a:cubicBezTo>
                  <a:cubicBezTo>
                    <a:pt x="347" y="1168"/>
                    <a:pt x="376" y="1165"/>
                    <a:pt x="451" y="1171"/>
                  </a:cubicBezTo>
                  <a:cubicBezTo>
                    <a:pt x="450" y="1171"/>
                    <a:pt x="450" y="1171"/>
                    <a:pt x="449" y="1171"/>
                  </a:cubicBezTo>
                  <a:lnTo>
                    <a:pt x="449" y="1171"/>
                  </a:lnTo>
                  <a:cubicBezTo>
                    <a:pt x="446" y="1171"/>
                    <a:pt x="499" y="1176"/>
                    <a:pt x="517" y="1176"/>
                  </a:cubicBezTo>
                  <a:cubicBezTo>
                    <a:pt x="606" y="1174"/>
                    <a:pt x="632" y="1158"/>
                    <a:pt x="699" y="1126"/>
                  </a:cubicBezTo>
                  <a:cubicBezTo>
                    <a:pt x="720" y="1118"/>
                    <a:pt x="740" y="1108"/>
                    <a:pt x="759" y="1097"/>
                  </a:cubicBezTo>
                  <a:cubicBezTo>
                    <a:pt x="792" y="1070"/>
                    <a:pt x="823" y="1044"/>
                    <a:pt x="855" y="1016"/>
                  </a:cubicBezTo>
                  <a:cubicBezTo>
                    <a:pt x="879" y="982"/>
                    <a:pt x="904" y="947"/>
                    <a:pt x="928" y="912"/>
                  </a:cubicBezTo>
                  <a:cubicBezTo>
                    <a:pt x="940" y="884"/>
                    <a:pt x="950" y="855"/>
                    <a:pt x="958" y="827"/>
                  </a:cubicBezTo>
                  <a:cubicBezTo>
                    <a:pt x="970" y="799"/>
                    <a:pt x="984" y="771"/>
                    <a:pt x="1000" y="745"/>
                  </a:cubicBezTo>
                  <a:cubicBezTo>
                    <a:pt x="1026" y="711"/>
                    <a:pt x="1047" y="672"/>
                    <a:pt x="1058" y="629"/>
                  </a:cubicBezTo>
                  <a:cubicBezTo>
                    <a:pt x="1086" y="572"/>
                    <a:pt x="1096" y="510"/>
                    <a:pt x="1090" y="444"/>
                  </a:cubicBezTo>
                  <a:cubicBezTo>
                    <a:pt x="1089" y="381"/>
                    <a:pt x="1072" y="324"/>
                    <a:pt x="1042" y="270"/>
                  </a:cubicBezTo>
                  <a:cubicBezTo>
                    <a:pt x="1020" y="213"/>
                    <a:pt x="985" y="164"/>
                    <a:pt x="938" y="124"/>
                  </a:cubicBezTo>
                  <a:cubicBezTo>
                    <a:pt x="905" y="101"/>
                    <a:pt x="871" y="78"/>
                    <a:pt x="838" y="53"/>
                  </a:cubicBezTo>
                  <a:cubicBezTo>
                    <a:pt x="768" y="18"/>
                    <a:pt x="695" y="1"/>
                    <a:pt x="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8"/>
            <p:cNvSpPr/>
            <p:nvPr/>
          </p:nvSpPr>
          <p:spPr>
            <a:xfrm>
              <a:off x="5051226" y="1173590"/>
              <a:ext cx="51083" cy="42969"/>
            </a:xfrm>
            <a:custGeom>
              <a:rect b="b" l="l" r="r" t="t"/>
              <a:pathLst>
                <a:path extrusionOk="0" h="1377" w="1637">
                  <a:moveTo>
                    <a:pt x="503" y="0"/>
                  </a:moveTo>
                  <a:cubicBezTo>
                    <a:pt x="485" y="9"/>
                    <a:pt x="467" y="15"/>
                    <a:pt x="450" y="24"/>
                  </a:cubicBezTo>
                  <a:cubicBezTo>
                    <a:pt x="413" y="41"/>
                    <a:pt x="371" y="58"/>
                    <a:pt x="336" y="82"/>
                  </a:cubicBezTo>
                  <a:cubicBezTo>
                    <a:pt x="230" y="160"/>
                    <a:pt x="126" y="257"/>
                    <a:pt x="74" y="382"/>
                  </a:cubicBezTo>
                  <a:cubicBezTo>
                    <a:pt x="17" y="519"/>
                    <a:pt x="5" y="569"/>
                    <a:pt x="2" y="717"/>
                  </a:cubicBezTo>
                  <a:cubicBezTo>
                    <a:pt x="1" y="781"/>
                    <a:pt x="13" y="849"/>
                    <a:pt x="34" y="908"/>
                  </a:cubicBezTo>
                  <a:cubicBezTo>
                    <a:pt x="95" y="1075"/>
                    <a:pt x="204" y="1211"/>
                    <a:pt x="363" y="1297"/>
                  </a:cubicBezTo>
                  <a:cubicBezTo>
                    <a:pt x="469" y="1354"/>
                    <a:pt x="586" y="1377"/>
                    <a:pt x="704" y="1377"/>
                  </a:cubicBezTo>
                  <a:cubicBezTo>
                    <a:pt x="804" y="1377"/>
                    <a:pt x="904" y="1360"/>
                    <a:pt x="1000" y="1335"/>
                  </a:cubicBezTo>
                  <a:cubicBezTo>
                    <a:pt x="1021" y="1329"/>
                    <a:pt x="1040" y="1319"/>
                    <a:pt x="1059" y="1310"/>
                  </a:cubicBezTo>
                  <a:cubicBezTo>
                    <a:pt x="1115" y="1284"/>
                    <a:pt x="1174" y="1258"/>
                    <a:pt x="1229" y="1228"/>
                  </a:cubicBezTo>
                  <a:cubicBezTo>
                    <a:pt x="1301" y="1188"/>
                    <a:pt x="1368" y="1130"/>
                    <a:pt x="1425" y="1073"/>
                  </a:cubicBezTo>
                  <a:cubicBezTo>
                    <a:pt x="1529" y="967"/>
                    <a:pt x="1601" y="816"/>
                    <a:pt x="1620" y="670"/>
                  </a:cubicBezTo>
                  <a:cubicBezTo>
                    <a:pt x="1634" y="562"/>
                    <a:pt x="1636" y="460"/>
                    <a:pt x="1599" y="354"/>
                  </a:cubicBezTo>
                  <a:cubicBezTo>
                    <a:pt x="1582" y="307"/>
                    <a:pt x="1560" y="261"/>
                    <a:pt x="1532" y="219"/>
                  </a:cubicBezTo>
                  <a:cubicBezTo>
                    <a:pt x="1496" y="221"/>
                    <a:pt x="1460" y="222"/>
                    <a:pt x="1424" y="222"/>
                  </a:cubicBezTo>
                  <a:cubicBezTo>
                    <a:pt x="1101" y="222"/>
                    <a:pt x="775" y="146"/>
                    <a:pt x="5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8"/>
            <p:cNvSpPr/>
            <p:nvPr/>
          </p:nvSpPr>
          <p:spPr>
            <a:xfrm>
              <a:off x="5135199" y="1215405"/>
              <a:ext cx="44748" cy="52549"/>
            </a:xfrm>
            <a:custGeom>
              <a:rect b="b" l="l" r="r" t="t"/>
              <a:pathLst>
                <a:path extrusionOk="0" h="1684" w="1434">
                  <a:moveTo>
                    <a:pt x="777" y="0"/>
                  </a:moveTo>
                  <a:cubicBezTo>
                    <a:pt x="709" y="0"/>
                    <a:pt x="642" y="11"/>
                    <a:pt x="575" y="32"/>
                  </a:cubicBezTo>
                  <a:cubicBezTo>
                    <a:pt x="573" y="33"/>
                    <a:pt x="571" y="34"/>
                    <a:pt x="569" y="35"/>
                  </a:cubicBezTo>
                  <a:cubicBezTo>
                    <a:pt x="518" y="59"/>
                    <a:pt x="468" y="82"/>
                    <a:pt x="419" y="107"/>
                  </a:cubicBezTo>
                  <a:cubicBezTo>
                    <a:pt x="414" y="111"/>
                    <a:pt x="409" y="115"/>
                    <a:pt x="403" y="118"/>
                  </a:cubicBezTo>
                  <a:cubicBezTo>
                    <a:pt x="353" y="157"/>
                    <a:pt x="301" y="198"/>
                    <a:pt x="256" y="242"/>
                  </a:cubicBezTo>
                  <a:cubicBezTo>
                    <a:pt x="203" y="293"/>
                    <a:pt x="159" y="365"/>
                    <a:pt x="125" y="433"/>
                  </a:cubicBezTo>
                  <a:cubicBezTo>
                    <a:pt x="89" y="503"/>
                    <a:pt x="67" y="581"/>
                    <a:pt x="41" y="655"/>
                  </a:cubicBezTo>
                  <a:cubicBezTo>
                    <a:pt x="34" y="678"/>
                    <a:pt x="28" y="701"/>
                    <a:pt x="22" y="724"/>
                  </a:cubicBezTo>
                  <a:cubicBezTo>
                    <a:pt x="15" y="763"/>
                    <a:pt x="14" y="799"/>
                    <a:pt x="11" y="839"/>
                  </a:cubicBezTo>
                  <a:cubicBezTo>
                    <a:pt x="7" y="892"/>
                    <a:pt x="0" y="916"/>
                    <a:pt x="8" y="958"/>
                  </a:cubicBezTo>
                  <a:cubicBezTo>
                    <a:pt x="20" y="1031"/>
                    <a:pt x="30" y="1107"/>
                    <a:pt x="53" y="1177"/>
                  </a:cubicBezTo>
                  <a:cubicBezTo>
                    <a:pt x="56" y="1187"/>
                    <a:pt x="60" y="1196"/>
                    <a:pt x="63" y="1205"/>
                  </a:cubicBezTo>
                  <a:cubicBezTo>
                    <a:pt x="86" y="1261"/>
                    <a:pt x="112" y="1320"/>
                    <a:pt x="142" y="1372"/>
                  </a:cubicBezTo>
                  <a:cubicBezTo>
                    <a:pt x="145" y="1376"/>
                    <a:pt x="147" y="1380"/>
                    <a:pt x="150" y="1384"/>
                  </a:cubicBezTo>
                  <a:lnTo>
                    <a:pt x="249" y="1502"/>
                  </a:lnTo>
                  <a:cubicBezTo>
                    <a:pt x="250" y="1504"/>
                    <a:pt x="252" y="1505"/>
                    <a:pt x="254" y="1507"/>
                  </a:cubicBezTo>
                  <a:cubicBezTo>
                    <a:pt x="261" y="1515"/>
                    <a:pt x="269" y="1523"/>
                    <a:pt x="278" y="1531"/>
                  </a:cubicBezTo>
                  <a:cubicBezTo>
                    <a:pt x="355" y="1600"/>
                    <a:pt x="444" y="1647"/>
                    <a:pt x="547" y="1669"/>
                  </a:cubicBezTo>
                  <a:cubicBezTo>
                    <a:pt x="584" y="1679"/>
                    <a:pt x="621" y="1683"/>
                    <a:pt x="657" y="1683"/>
                  </a:cubicBezTo>
                  <a:cubicBezTo>
                    <a:pt x="697" y="1683"/>
                    <a:pt x="736" y="1678"/>
                    <a:pt x="775" y="1667"/>
                  </a:cubicBezTo>
                  <a:cubicBezTo>
                    <a:pt x="849" y="1660"/>
                    <a:pt x="918" y="1634"/>
                    <a:pt x="981" y="1590"/>
                  </a:cubicBezTo>
                  <a:cubicBezTo>
                    <a:pt x="1067" y="1534"/>
                    <a:pt x="1133" y="1462"/>
                    <a:pt x="1180" y="1372"/>
                  </a:cubicBezTo>
                  <a:cubicBezTo>
                    <a:pt x="1189" y="1348"/>
                    <a:pt x="1201" y="1326"/>
                    <a:pt x="1210" y="1302"/>
                  </a:cubicBezTo>
                  <a:cubicBezTo>
                    <a:pt x="1221" y="1287"/>
                    <a:pt x="1232" y="1271"/>
                    <a:pt x="1243" y="1257"/>
                  </a:cubicBezTo>
                  <a:cubicBezTo>
                    <a:pt x="1254" y="1238"/>
                    <a:pt x="1266" y="1219"/>
                    <a:pt x="1276" y="1199"/>
                  </a:cubicBezTo>
                  <a:cubicBezTo>
                    <a:pt x="1286" y="1180"/>
                    <a:pt x="1293" y="1162"/>
                    <a:pt x="1301" y="1143"/>
                  </a:cubicBezTo>
                  <a:cubicBezTo>
                    <a:pt x="1324" y="1081"/>
                    <a:pt x="1349" y="1019"/>
                    <a:pt x="1366" y="956"/>
                  </a:cubicBezTo>
                  <a:cubicBezTo>
                    <a:pt x="1374" y="925"/>
                    <a:pt x="1378" y="894"/>
                    <a:pt x="1382" y="862"/>
                  </a:cubicBezTo>
                  <a:cubicBezTo>
                    <a:pt x="1391" y="836"/>
                    <a:pt x="1400" y="810"/>
                    <a:pt x="1409" y="784"/>
                  </a:cubicBezTo>
                  <a:cubicBezTo>
                    <a:pt x="1433" y="670"/>
                    <a:pt x="1428" y="557"/>
                    <a:pt x="1391" y="446"/>
                  </a:cubicBezTo>
                  <a:cubicBezTo>
                    <a:pt x="1356" y="339"/>
                    <a:pt x="1296" y="247"/>
                    <a:pt x="1213" y="170"/>
                  </a:cubicBezTo>
                  <a:cubicBezTo>
                    <a:pt x="1127" y="92"/>
                    <a:pt x="1027" y="40"/>
                    <a:pt x="913" y="14"/>
                  </a:cubicBezTo>
                  <a:cubicBezTo>
                    <a:pt x="867" y="5"/>
                    <a:pt x="822" y="0"/>
                    <a:pt x="7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8"/>
            <p:cNvSpPr/>
            <p:nvPr/>
          </p:nvSpPr>
          <p:spPr>
            <a:xfrm>
              <a:off x="4908089" y="1023837"/>
              <a:ext cx="60007" cy="72801"/>
            </a:xfrm>
            <a:custGeom>
              <a:rect b="b" l="l" r="r" t="t"/>
              <a:pathLst>
                <a:path extrusionOk="0" h="2333" w="1923">
                  <a:moveTo>
                    <a:pt x="1041" y="0"/>
                  </a:moveTo>
                  <a:lnTo>
                    <a:pt x="1021" y="3"/>
                  </a:lnTo>
                  <a:cubicBezTo>
                    <a:pt x="910" y="76"/>
                    <a:pt x="806" y="158"/>
                    <a:pt x="717" y="236"/>
                  </a:cubicBezTo>
                  <a:cubicBezTo>
                    <a:pt x="493" y="431"/>
                    <a:pt x="301" y="680"/>
                    <a:pt x="171" y="946"/>
                  </a:cubicBezTo>
                  <a:cubicBezTo>
                    <a:pt x="61" y="1171"/>
                    <a:pt x="0" y="1411"/>
                    <a:pt x="47" y="1660"/>
                  </a:cubicBezTo>
                  <a:cubicBezTo>
                    <a:pt x="95" y="1912"/>
                    <a:pt x="252" y="2141"/>
                    <a:pt x="486" y="2255"/>
                  </a:cubicBezTo>
                  <a:cubicBezTo>
                    <a:pt x="596" y="2309"/>
                    <a:pt x="706" y="2332"/>
                    <a:pt x="813" y="2332"/>
                  </a:cubicBezTo>
                  <a:cubicBezTo>
                    <a:pt x="1149" y="2332"/>
                    <a:pt x="1460" y="2100"/>
                    <a:pt x="1689" y="1848"/>
                  </a:cubicBezTo>
                  <a:cubicBezTo>
                    <a:pt x="1776" y="1752"/>
                    <a:pt x="1852" y="1649"/>
                    <a:pt x="1923" y="1542"/>
                  </a:cubicBezTo>
                  <a:lnTo>
                    <a:pt x="1923" y="1542"/>
                  </a:lnTo>
                  <a:cubicBezTo>
                    <a:pt x="1790" y="1630"/>
                    <a:pt x="1650" y="1705"/>
                    <a:pt x="1497" y="1751"/>
                  </a:cubicBezTo>
                  <a:cubicBezTo>
                    <a:pt x="1402" y="1780"/>
                    <a:pt x="1302" y="1794"/>
                    <a:pt x="1201" y="1794"/>
                  </a:cubicBezTo>
                  <a:cubicBezTo>
                    <a:pt x="956" y="1794"/>
                    <a:pt x="714" y="1706"/>
                    <a:pt x="572" y="1511"/>
                  </a:cubicBezTo>
                  <a:cubicBezTo>
                    <a:pt x="401" y="1279"/>
                    <a:pt x="414" y="953"/>
                    <a:pt x="528" y="689"/>
                  </a:cubicBezTo>
                  <a:cubicBezTo>
                    <a:pt x="642" y="425"/>
                    <a:pt x="843" y="210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8"/>
            <p:cNvSpPr/>
            <p:nvPr/>
          </p:nvSpPr>
          <p:spPr>
            <a:xfrm>
              <a:off x="5135199" y="1215935"/>
              <a:ext cx="34950" cy="52019"/>
            </a:xfrm>
            <a:custGeom>
              <a:rect b="b" l="l" r="r" t="t"/>
              <a:pathLst>
                <a:path extrusionOk="0" h="1667" w="1120">
                  <a:moveTo>
                    <a:pt x="634" y="1"/>
                  </a:moveTo>
                  <a:lnTo>
                    <a:pt x="634" y="1"/>
                  </a:lnTo>
                  <a:cubicBezTo>
                    <a:pt x="615" y="5"/>
                    <a:pt x="595" y="9"/>
                    <a:pt x="575" y="15"/>
                  </a:cubicBezTo>
                  <a:cubicBezTo>
                    <a:pt x="573" y="16"/>
                    <a:pt x="571" y="17"/>
                    <a:pt x="569" y="18"/>
                  </a:cubicBezTo>
                  <a:cubicBezTo>
                    <a:pt x="518" y="42"/>
                    <a:pt x="469" y="65"/>
                    <a:pt x="419" y="90"/>
                  </a:cubicBezTo>
                  <a:cubicBezTo>
                    <a:pt x="414" y="94"/>
                    <a:pt x="409" y="98"/>
                    <a:pt x="403" y="101"/>
                  </a:cubicBezTo>
                  <a:cubicBezTo>
                    <a:pt x="353" y="140"/>
                    <a:pt x="301" y="181"/>
                    <a:pt x="257" y="225"/>
                  </a:cubicBezTo>
                  <a:cubicBezTo>
                    <a:pt x="204" y="276"/>
                    <a:pt x="159" y="348"/>
                    <a:pt x="126" y="416"/>
                  </a:cubicBezTo>
                  <a:cubicBezTo>
                    <a:pt x="90" y="486"/>
                    <a:pt x="67" y="564"/>
                    <a:pt x="42" y="638"/>
                  </a:cubicBezTo>
                  <a:cubicBezTo>
                    <a:pt x="34" y="661"/>
                    <a:pt x="28" y="684"/>
                    <a:pt x="22" y="707"/>
                  </a:cubicBezTo>
                  <a:cubicBezTo>
                    <a:pt x="15" y="746"/>
                    <a:pt x="14" y="782"/>
                    <a:pt x="11" y="822"/>
                  </a:cubicBezTo>
                  <a:cubicBezTo>
                    <a:pt x="7" y="875"/>
                    <a:pt x="0" y="899"/>
                    <a:pt x="8" y="941"/>
                  </a:cubicBezTo>
                  <a:cubicBezTo>
                    <a:pt x="20" y="1014"/>
                    <a:pt x="30" y="1090"/>
                    <a:pt x="53" y="1160"/>
                  </a:cubicBezTo>
                  <a:cubicBezTo>
                    <a:pt x="56" y="1170"/>
                    <a:pt x="60" y="1179"/>
                    <a:pt x="64" y="1188"/>
                  </a:cubicBezTo>
                  <a:cubicBezTo>
                    <a:pt x="87" y="1244"/>
                    <a:pt x="112" y="1303"/>
                    <a:pt x="143" y="1355"/>
                  </a:cubicBezTo>
                  <a:cubicBezTo>
                    <a:pt x="145" y="1359"/>
                    <a:pt x="147" y="1363"/>
                    <a:pt x="150" y="1367"/>
                  </a:cubicBezTo>
                  <a:lnTo>
                    <a:pt x="249" y="1485"/>
                  </a:lnTo>
                  <a:cubicBezTo>
                    <a:pt x="250" y="1487"/>
                    <a:pt x="253" y="1488"/>
                    <a:pt x="254" y="1490"/>
                  </a:cubicBezTo>
                  <a:cubicBezTo>
                    <a:pt x="262" y="1498"/>
                    <a:pt x="269" y="1506"/>
                    <a:pt x="279" y="1514"/>
                  </a:cubicBezTo>
                  <a:cubicBezTo>
                    <a:pt x="355" y="1583"/>
                    <a:pt x="445" y="1630"/>
                    <a:pt x="547" y="1652"/>
                  </a:cubicBezTo>
                  <a:cubicBezTo>
                    <a:pt x="584" y="1662"/>
                    <a:pt x="621" y="1666"/>
                    <a:pt x="657" y="1666"/>
                  </a:cubicBezTo>
                  <a:cubicBezTo>
                    <a:pt x="697" y="1666"/>
                    <a:pt x="736" y="1661"/>
                    <a:pt x="775" y="1650"/>
                  </a:cubicBezTo>
                  <a:cubicBezTo>
                    <a:pt x="849" y="1643"/>
                    <a:pt x="918" y="1617"/>
                    <a:pt x="982" y="1573"/>
                  </a:cubicBezTo>
                  <a:cubicBezTo>
                    <a:pt x="1035" y="1537"/>
                    <a:pt x="1079" y="1492"/>
                    <a:pt x="1119" y="1443"/>
                  </a:cubicBezTo>
                  <a:lnTo>
                    <a:pt x="1119" y="1443"/>
                  </a:lnTo>
                  <a:cubicBezTo>
                    <a:pt x="1087" y="1446"/>
                    <a:pt x="1054" y="1447"/>
                    <a:pt x="1022" y="1447"/>
                  </a:cubicBezTo>
                  <a:cubicBezTo>
                    <a:pt x="898" y="1447"/>
                    <a:pt x="777" y="1423"/>
                    <a:pt x="671" y="1357"/>
                  </a:cubicBezTo>
                  <a:cubicBezTo>
                    <a:pt x="443" y="1214"/>
                    <a:pt x="355" y="913"/>
                    <a:pt x="389" y="646"/>
                  </a:cubicBezTo>
                  <a:cubicBezTo>
                    <a:pt x="418" y="416"/>
                    <a:pt x="522" y="205"/>
                    <a:pt x="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8"/>
            <p:cNvSpPr/>
            <p:nvPr/>
          </p:nvSpPr>
          <p:spPr>
            <a:xfrm>
              <a:off x="5051226" y="1173652"/>
              <a:ext cx="41565" cy="42907"/>
            </a:xfrm>
            <a:custGeom>
              <a:rect b="b" l="l" r="r" t="t"/>
              <a:pathLst>
                <a:path extrusionOk="0" h="1375" w="1332">
                  <a:moveTo>
                    <a:pt x="498" y="0"/>
                  </a:moveTo>
                  <a:lnTo>
                    <a:pt x="498" y="0"/>
                  </a:lnTo>
                  <a:cubicBezTo>
                    <a:pt x="482" y="8"/>
                    <a:pt x="465" y="14"/>
                    <a:pt x="450" y="22"/>
                  </a:cubicBezTo>
                  <a:cubicBezTo>
                    <a:pt x="413" y="39"/>
                    <a:pt x="371" y="56"/>
                    <a:pt x="336" y="80"/>
                  </a:cubicBezTo>
                  <a:cubicBezTo>
                    <a:pt x="230" y="158"/>
                    <a:pt x="126" y="255"/>
                    <a:pt x="75" y="381"/>
                  </a:cubicBezTo>
                  <a:cubicBezTo>
                    <a:pt x="18" y="517"/>
                    <a:pt x="5" y="567"/>
                    <a:pt x="2" y="716"/>
                  </a:cubicBezTo>
                  <a:cubicBezTo>
                    <a:pt x="1" y="779"/>
                    <a:pt x="13" y="847"/>
                    <a:pt x="34" y="906"/>
                  </a:cubicBezTo>
                  <a:cubicBezTo>
                    <a:pt x="95" y="1074"/>
                    <a:pt x="204" y="1209"/>
                    <a:pt x="363" y="1295"/>
                  </a:cubicBezTo>
                  <a:cubicBezTo>
                    <a:pt x="469" y="1352"/>
                    <a:pt x="586" y="1375"/>
                    <a:pt x="704" y="1375"/>
                  </a:cubicBezTo>
                  <a:cubicBezTo>
                    <a:pt x="804" y="1375"/>
                    <a:pt x="904" y="1358"/>
                    <a:pt x="1000" y="1333"/>
                  </a:cubicBezTo>
                  <a:cubicBezTo>
                    <a:pt x="1021" y="1327"/>
                    <a:pt x="1040" y="1318"/>
                    <a:pt x="1059" y="1308"/>
                  </a:cubicBezTo>
                  <a:cubicBezTo>
                    <a:pt x="1115" y="1282"/>
                    <a:pt x="1174" y="1257"/>
                    <a:pt x="1229" y="1226"/>
                  </a:cubicBezTo>
                  <a:cubicBezTo>
                    <a:pt x="1265" y="1206"/>
                    <a:pt x="1299" y="1182"/>
                    <a:pt x="1332" y="1156"/>
                  </a:cubicBezTo>
                  <a:lnTo>
                    <a:pt x="1332" y="1156"/>
                  </a:lnTo>
                  <a:cubicBezTo>
                    <a:pt x="1289" y="1159"/>
                    <a:pt x="1247" y="1162"/>
                    <a:pt x="1204" y="1162"/>
                  </a:cubicBezTo>
                  <a:cubicBezTo>
                    <a:pt x="1188" y="1162"/>
                    <a:pt x="1171" y="1162"/>
                    <a:pt x="1155" y="1161"/>
                  </a:cubicBezTo>
                  <a:cubicBezTo>
                    <a:pt x="857" y="1143"/>
                    <a:pt x="557" y="987"/>
                    <a:pt x="418" y="723"/>
                  </a:cubicBezTo>
                  <a:cubicBezTo>
                    <a:pt x="297" y="494"/>
                    <a:pt x="327" y="188"/>
                    <a:pt x="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8"/>
            <p:cNvSpPr/>
            <p:nvPr/>
          </p:nvSpPr>
          <p:spPr>
            <a:xfrm>
              <a:off x="4963416" y="1149562"/>
              <a:ext cx="61006" cy="43656"/>
            </a:xfrm>
            <a:custGeom>
              <a:rect b="b" l="l" r="r" t="t"/>
              <a:pathLst>
                <a:path extrusionOk="0" h="1399" w="1955">
                  <a:moveTo>
                    <a:pt x="253" y="1"/>
                  </a:moveTo>
                  <a:cubicBezTo>
                    <a:pt x="105" y="202"/>
                    <a:pt x="0" y="437"/>
                    <a:pt x="1" y="691"/>
                  </a:cubicBezTo>
                  <a:cubicBezTo>
                    <a:pt x="1" y="881"/>
                    <a:pt x="96" y="1086"/>
                    <a:pt x="244" y="1209"/>
                  </a:cubicBezTo>
                  <a:cubicBezTo>
                    <a:pt x="395" y="1335"/>
                    <a:pt x="578" y="1398"/>
                    <a:pt x="775" y="1398"/>
                  </a:cubicBezTo>
                  <a:cubicBezTo>
                    <a:pt x="780" y="1398"/>
                    <a:pt x="785" y="1398"/>
                    <a:pt x="789" y="1398"/>
                  </a:cubicBezTo>
                  <a:cubicBezTo>
                    <a:pt x="945" y="1396"/>
                    <a:pt x="1105" y="1332"/>
                    <a:pt x="1236" y="1248"/>
                  </a:cubicBezTo>
                  <a:cubicBezTo>
                    <a:pt x="1340" y="1182"/>
                    <a:pt x="1435" y="1094"/>
                    <a:pt x="1527" y="1014"/>
                  </a:cubicBezTo>
                  <a:cubicBezTo>
                    <a:pt x="1592" y="959"/>
                    <a:pt x="1654" y="900"/>
                    <a:pt x="1705" y="833"/>
                  </a:cubicBezTo>
                  <a:cubicBezTo>
                    <a:pt x="1812" y="693"/>
                    <a:pt x="1873" y="580"/>
                    <a:pt x="1926" y="412"/>
                  </a:cubicBezTo>
                  <a:cubicBezTo>
                    <a:pt x="1945" y="355"/>
                    <a:pt x="1949" y="297"/>
                    <a:pt x="1954" y="237"/>
                  </a:cubicBezTo>
                  <a:cubicBezTo>
                    <a:pt x="1954" y="233"/>
                    <a:pt x="1954" y="229"/>
                    <a:pt x="1954" y="225"/>
                  </a:cubicBezTo>
                  <a:cubicBezTo>
                    <a:pt x="1768" y="414"/>
                    <a:pt x="1542" y="564"/>
                    <a:pt x="1292" y="656"/>
                  </a:cubicBezTo>
                  <a:cubicBezTo>
                    <a:pt x="1156" y="707"/>
                    <a:pt x="1007" y="739"/>
                    <a:pt x="862" y="739"/>
                  </a:cubicBezTo>
                  <a:cubicBezTo>
                    <a:pt x="719" y="739"/>
                    <a:pt x="580" y="708"/>
                    <a:pt x="460" y="632"/>
                  </a:cubicBezTo>
                  <a:cubicBezTo>
                    <a:pt x="255" y="502"/>
                    <a:pt x="155" y="209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8"/>
            <p:cNvSpPr/>
            <p:nvPr/>
          </p:nvSpPr>
          <p:spPr>
            <a:xfrm>
              <a:off x="5053224" y="1280280"/>
              <a:ext cx="45029" cy="24309"/>
            </a:xfrm>
            <a:custGeom>
              <a:rect b="b" l="l" r="r" t="t"/>
              <a:pathLst>
                <a:path extrusionOk="0" h="779" w="1443">
                  <a:moveTo>
                    <a:pt x="59" y="0"/>
                  </a:moveTo>
                  <a:cubicBezTo>
                    <a:pt x="44" y="35"/>
                    <a:pt x="32" y="71"/>
                    <a:pt x="20" y="106"/>
                  </a:cubicBezTo>
                  <a:cubicBezTo>
                    <a:pt x="4" y="158"/>
                    <a:pt x="2" y="217"/>
                    <a:pt x="0" y="271"/>
                  </a:cubicBezTo>
                  <a:cubicBezTo>
                    <a:pt x="0" y="282"/>
                    <a:pt x="0" y="291"/>
                    <a:pt x="1" y="301"/>
                  </a:cubicBezTo>
                  <a:cubicBezTo>
                    <a:pt x="5" y="338"/>
                    <a:pt x="13" y="390"/>
                    <a:pt x="24" y="425"/>
                  </a:cubicBezTo>
                  <a:cubicBezTo>
                    <a:pt x="53" y="506"/>
                    <a:pt x="99" y="582"/>
                    <a:pt x="162" y="641"/>
                  </a:cubicBezTo>
                  <a:cubicBezTo>
                    <a:pt x="267" y="741"/>
                    <a:pt x="400" y="779"/>
                    <a:pt x="536" y="779"/>
                  </a:cubicBezTo>
                  <a:cubicBezTo>
                    <a:pt x="634" y="779"/>
                    <a:pt x="734" y="759"/>
                    <a:pt x="827" y="728"/>
                  </a:cubicBezTo>
                  <a:cubicBezTo>
                    <a:pt x="988" y="673"/>
                    <a:pt x="1128" y="585"/>
                    <a:pt x="1252" y="471"/>
                  </a:cubicBezTo>
                  <a:cubicBezTo>
                    <a:pt x="1271" y="455"/>
                    <a:pt x="1287" y="437"/>
                    <a:pt x="1301" y="417"/>
                  </a:cubicBezTo>
                  <a:cubicBezTo>
                    <a:pt x="1336" y="371"/>
                    <a:pt x="1372" y="325"/>
                    <a:pt x="1393" y="271"/>
                  </a:cubicBezTo>
                  <a:cubicBezTo>
                    <a:pt x="1413" y="222"/>
                    <a:pt x="1436" y="171"/>
                    <a:pt x="1442" y="117"/>
                  </a:cubicBezTo>
                  <a:cubicBezTo>
                    <a:pt x="1442" y="110"/>
                    <a:pt x="1443" y="104"/>
                    <a:pt x="1443" y="98"/>
                  </a:cubicBezTo>
                  <a:lnTo>
                    <a:pt x="1443" y="98"/>
                  </a:lnTo>
                  <a:cubicBezTo>
                    <a:pt x="1318" y="175"/>
                    <a:pt x="1189" y="246"/>
                    <a:pt x="1051" y="296"/>
                  </a:cubicBezTo>
                  <a:cubicBezTo>
                    <a:pt x="933" y="337"/>
                    <a:pt x="807" y="363"/>
                    <a:pt x="682" y="363"/>
                  </a:cubicBezTo>
                  <a:cubicBezTo>
                    <a:pt x="575" y="363"/>
                    <a:pt x="470" y="344"/>
                    <a:pt x="372" y="302"/>
                  </a:cubicBezTo>
                  <a:cubicBezTo>
                    <a:pt x="236" y="243"/>
                    <a:pt x="121" y="132"/>
                    <a:pt x="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8"/>
            <p:cNvSpPr/>
            <p:nvPr/>
          </p:nvSpPr>
          <p:spPr>
            <a:xfrm>
              <a:off x="4933240" y="1251290"/>
              <a:ext cx="47151" cy="69743"/>
            </a:xfrm>
            <a:custGeom>
              <a:rect b="b" l="l" r="r" t="t"/>
              <a:pathLst>
                <a:path extrusionOk="0" h="2235" w="1511">
                  <a:moveTo>
                    <a:pt x="703" y="0"/>
                  </a:moveTo>
                  <a:lnTo>
                    <a:pt x="703" y="0"/>
                  </a:lnTo>
                  <a:cubicBezTo>
                    <a:pt x="653" y="17"/>
                    <a:pt x="606" y="40"/>
                    <a:pt x="563" y="70"/>
                  </a:cubicBezTo>
                  <a:cubicBezTo>
                    <a:pt x="443" y="157"/>
                    <a:pt x="352" y="244"/>
                    <a:pt x="276" y="374"/>
                  </a:cubicBezTo>
                  <a:cubicBezTo>
                    <a:pt x="261" y="401"/>
                    <a:pt x="245" y="429"/>
                    <a:pt x="230" y="457"/>
                  </a:cubicBezTo>
                  <a:cubicBezTo>
                    <a:pt x="169" y="575"/>
                    <a:pt x="126" y="696"/>
                    <a:pt x="81" y="822"/>
                  </a:cubicBezTo>
                  <a:cubicBezTo>
                    <a:pt x="0" y="1052"/>
                    <a:pt x="21" y="1273"/>
                    <a:pt x="69" y="1505"/>
                  </a:cubicBezTo>
                  <a:cubicBezTo>
                    <a:pt x="81" y="1561"/>
                    <a:pt x="97" y="1612"/>
                    <a:pt x="122" y="1663"/>
                  </a:cubicBezTo>
                  <a:cubicBezTo>
                    <a:pt x="155" y="1733"/>
                    <a:pt x="182" y="1803"/>
                    <a:pt x="231" y="1864"/>
                  </a:cubicBezTo>
                  <a:cubicBezTo>
                    <a:pt x="280" y="1923"/>
                    <a:pt x="330" y="1992"/>
                    <a:pt x="392" y="2041"/>
                  </a:cubicBezTo>
                  <a:cubicBezTo>
                    <a:pt x="526" y="2153"/>
                    <a:pt x="694" y="2235"/>
                    <a:pt x="872" y="2235"/>
                  </a:cubicBezTo>
                  <a:cubicBezTo>
                    <a:pt x="896" y="2235"/>
                    <a:pt x="920" y="2233"/>
                    <a:pt x="944" y="2230"/>
                  </a:cubicBezTo>
                  <a:cubicBezTo>
                    <a:pt x="1135" y="2206"/>
                    <a:pt x="1301" y="2128"/>
                    <a:pt x="1436" y="1988"/>
                  </a:cubicBezTo>
                  <a:cubicBezTo>
                    <a:pt x="1462" y="1959"/>
                    <a:pt x="1487" y="1928"/>
                    <a:pt x="1510" y="1895"/>
                  </a:cubicBezTo>
                  <a:lnTo>
                    <a:pt x="1510" y="1895"/>
                  </a:lnTo>
                  <a:cubicBezTo>
                    <a:pt x="1459" y="1905"/>
                    <a:pt x="1406" y="1910"/>
                    <a:pt x="1353" y="1910"/>
                  </a:cubicBezTo>
                  <a:cubicBezTo>
                    <a:pt x="1251" y="1910"/>
                    <a:pt x="1149" y="1891"/>
                    <a:pt x="1055" y="1851"/>
                  </a:cubicBezTo>
                  <a:cubicBezTo>
                    <a:pt x="706" y="1704"/>
                    <a:pt x="484" y="1328"/>
                    <a:pt x="455" y="949"/>
                  </a:cubicBezTo>
                  <a:cubicBezTo>
                    <a:pt x="430" y="618"/>
                    <a:pt x="535" y="289"/>
                    <a:pt x="7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8"/>
            <p:cNvSpPr/>
            <p:nvPr/>
          </p:nvSpPr>
          <p:spPr>
            <a:xfrm>
              <a:off x="4877290" y="1224797"/>
              <a:ext cx="28521" cy="31018"/>
            </a:xfrm>
            <a:custGeom>
              <a:rect b="b" l="l" r="r" t="t"/>
              <a:pathLst>
                <a:path extrusionOk="0" h="994" w="914">
                  <a:moveTo>
                    <a:pt x="247" y="0"/>
                  </a:moveTo>
                  <a:lnTo>
                    <a:pt x="247" y="0"/>
                  </a:lnTo>
                  <a:cubicBezTo>
                    <a:pt x="233" y="16"/>
                    <a:pt x="217" y="32"/>
                    <a:pt x="203" y="49"/>
                  </a:cubicBezTo>
                  <a:cubicBezTo>
                    <a:pt x="170" y="94"/>
                    <a:pt x="136" y="142"/>
                    <a:pt x="106" y="190"/>
                  </a:cubicBezTo>
                  <a:cubicBezTo>
                    <a:pt x="96" y="205"/>
                    <a:pt x="87" y="221"/>
                    <a:pt x="78" y="237"/>
                  </a:cubicBezTo>
                  <a:cubicBezTo>
                    <a:pt x="75" y="245"/>
                    <a:pt x="70" y="252"/>
                    <a:pt x="66" y="261"/>
                  </a:cubicBezTo>
                  <a:cubicBezTo>
                    <a:pt x="65" y="264"/>
                    <a:pt x="63" y="268"/>
                    <a:pt x="61" y="272"/>
                  </a:cubicBezTo>
                  <a:cubicBezTo>
                    <a:pt x="61" y="273"/>
                    <a:pt x="60" y="275"/>
                    <a:pt x="59" y="277"/>
                  </a:cubicBezTo>
                  <a:cubicBezTo>
                    <a:pt x="25" y="336"/>
                    <a:pt x="9" y="399"/>
                    <a:pt x="10" y="466"/>
                  </a:cubicBezTo>
                  <a:cubicBezTo>
                    <a:pt x="0" y="509"/>
                    <a:pt x="2" y="552"/>
                    <a:pt x="16" y="594"/>
                  </a:cubicBezTo>
                  <a:cubicBezTo>
                    <a:pt x="16" y="617"/>
                    <a:pt x="21" y="640"/>
                    <a:pt x="30" y="660"/>
                  </a:cubicBezTo>
                  <a:cubicBezTo>
                    <a:pt x="47" y="697"/>
                    <a:pt x="65" y="735"/>
                    <a:pt x="83" y="773"/>
                  </a:cubicBezTo>
                  <a:cubicBezTo>
                    <a:pt x="116" y="827"/>
                    <a:pt x="159" y="870"/>
                    <a:pt x="212" y="902"/>
                  </a:cubicBezTo>
                  <a:lnTo>
                    <a:pt x="212" y="902"/>
                  </a:lnTo>
                  <a:cubicBezTo>
                    <a:pt x="231" y="915"/>
                    <a:pt x="260" y="935"/>
                    <a:pt x="268" y="940"/>
                  </a:cubicBezTo>
                  <a:cubicBezTo>
                    <a:pt x="347" y="986"/>
                    <a:pt x="376" y="983"/>
                    <a:pt x="450" y="989"/>
                  </a:cubicBezTo>
                  <a:cubicBezTo>
                    <a:pt x="449" y="989"/>
                    <a:pt x="449" y="989"/>
                    <a:pt x="448" y="989"/>
                  </a:cubicBezTo>
                  <a:lnTo>
                    <a:pt x="448" y="989"/>
                  </a:lnTo>
                  <a:cubicBezTo>
                    <a:pt x="446" y="989"/>
                    <a:pt x="490" y="994"/>
                    <a:pt x="512" y="994"/>
                  </a:cubicBezTo>
                  <a:cubicBezTo>
                    <a:pt x="514" y="994"/>
                    <a:pt x="516" y="994"/>
                    <a:pt x="517" y="993"/>
                  </a:cubicBezTo>
                  <a:cubicBezTo>
                    <a:pt x="606" y="992"/>
                    <a:pt x="632" y="976"/>
                    <a:pt x="699" y="944"/>
                  </a:cubicBezTo>
                  <a:cubicBezTo>
                    <a:pt x="720" y="936"/>
                    <a:pt x="740" y="926"/>
                    <a:pt x="759" y="915"/>
                  </a:cubicBezTo>
                  <a:cubicBezTo>
                    <a:pt x="790" y="888"/>
                    <a:pt x="823" y="862"/>
                    <a:pt x="854" y="834"/>
                  </a:cubicBezTo>
                  <a:cubicBezTo>
                    <a:pt x="874" y="806"/>
                    <a:pt x="894" y="778"/>
                    <a:pt x="914" y="750"/>
                  </a:cubicBezTo>
                  <a:lnTo>
                    <a:pt x="914" y="750"/>
                  </a:lnTo>
                  <a:cubicBezTo>
                    <a:pt x="889" y="752"/>
                    <a:pt x="864" y="754"/>
                    <a:pt x="839" y="754"/>
                  </a:cubicBezTo>
                  <a:cubicBezTo>
                    <a:pt x="689" y="754"/>
                    <a:pt x="539" y="705"/>
                    <a:pt x="428" y="604"/>
                  </a:cubicBezTo>
                  <a:cubicBezTo>
                    <a:pt x="263" y="457"/>
                    <a:pt x="200" y="215"/>
                    <a:pt x="2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8"/>
            <p:cNvSpPr/>
            <p:nvPr/>
          </p:nvSpPr>
          <p:spPr>
            <a:xfrm>
              <a:off x="4855041" y="1125815"/>
              <a:ext cx="33764" cy="44998"/>
            </a:xfrm>
            <a:custGeom>
              <a:rect b="b" l="l" r="r" t="t"/>
              <a:pathLst>
                <a:path extrusionOk="0" h="1442" w="1082">
                  <a:moveTo>
                    <a:pt x="369" y="1"/>
                  </a:moveTo>
                  <a:lnTo>
                    <a:pt x="369" y="1"/>
                  </a:lnTo>
                  <a:cubicBezTo>
                    <a:pt x="268" y="37"/>
                    <a:pt x="183" y="106"/>
                    <a:pt x="131" y="203"/>
                  </a:cubicBezTo>
                  <a:cubicBezTo>
                    <a:pt x="97" y="271"/>
                    <a:pt x="81" y="350"/>
                    <a:pt x="72" y="426"/>
                  </a:cubicBezTo>
                  <a:cubicBezTo>
                    <a:pt x="58" y="473"/>
                    <a:pt x="45" y="521"/>
                    <a:pt x="34" y="569"/>
                  </a:cubicBezTo>
                  <a:cubicBezTo>
                    <a:pt x="4" y="715"/>
                    <a:pt x="1" y="860"/>
                    <a:pt x="40" y="1004"/>
                  </a:cubicBezTo>
                  <a:cubicBezTo>
                    <a:pt x="82" y="1162"/>
                    <a:pt x="195" y="1290"/>
                    <a:pt x="335" y="1371"/>
                  </a:cubicBezTo>
                  <a:cubicBezTo>
                    <a:pt x="373" y="1393"/>
                    <a:pt x="418" y="1407"/>
                    <a:pt x="460" y="1420"/>
                  </a:cubicBezTo>
                  <a:cubicBezTo>
                    <a:pt x="479" y="1426"/>
                    <a:pt x="497" y="1431"/>
                    <a:pt x="517" y="1434"/>
                  </a:cubicBezTo>
                  <a:cubicBezTo>
                    <a:pt x="547" y="1437"/>
                    <a:pt x="582" y="1442"/>
                    <a:pt x="616" y="1442"/>
                  </a:cubicBezTo>
                  <a:cubicBezTo>
                    <a:pt x="630" y="1442"/>
                    <a:pt x="644" y="1441"/>
                    <a:pt x="658" y="1439"/>
                  </a:cubicBezTo>
                  <a:cubicBezTo>
                    <a:pt x="738" y="1428"/>
                    <a:pt x="791" y="1411"/>
                    <a:pt x="864" y="1373"/>
                  </a:cubicBezTo>
                  <a:cubicBezTo>
                    <a:pt x="960" y="1323"/>
                    <a:pt x="1036" y="1231"/>
                    <a:pt x="1082" y="1128"/>
                  </a:cubicBezTo>
                  <a:lnTo>
                    <a:pt x="1082" y="1128"/>
                  </a:lnTo>
                  <a:cubicBezTo>
                    <a:pt x="1062" y="1130"/>
                    <a:pt x="1042" y="1131"/>
                    <a:pt x="1022" y="1131"/>
                  </a:cubicBezTo>
                  <a:cubicBezTo>
                    <a:pt x="770" y="1131"/>
                    <a:pt x="517" y="1004"/>
                    <a:pt x="380" y="791"/>
                  </a:cubicBezTo>
                  <a:cubicBezTo>
                    <a:pt x="230" y="558"/>
                    <a:pt x="231" y="240"/>
                    <a:pt x="3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8"/>
            <p:cNvSpPr/>
            <p:nvPr/>
          </p:nvSpPr>
          <p:spPr>
            <a:xfrm>
              <a:off x="4949529" y="1025709"/>
              <a:ext cx="23310" cy="20065"/>
            </a:xfrm>
            <a:custGeom>
              <a:rect b="b" l="l" r="r" t="t"/>
              <a:pathLst>
                <a:path extrusionOk="0" h="643" w="747">
                  <a:moveTo>
                    <a:pt x="333" y="574"/>
                  </a:moveTo>
                  <a:lnTo>
                    <a:pt x="333" y="574"/>
                  </a:lnTo>
                  <a:cubicBezTo>
                    <a:pt x="334" y="574"/>
                    <a:pt x="335" y="575"/>
                    <a:pt x="335" y="575"/>
                  </a:cubicBezTo>
                  <a:lnTo>
                    <a:pt x="335" y="575"/>
                  </a:lnTo>
                  <a:cubicBezTo>
                    <a:pt x="335" y="575"/>
                    <a:pt x="334" y="574"/>
                    <a:pt x="333" y="574"/>
                  </a:cubicBezTo>
                  <a:close/>
                  <a:moveTo>
                    <a:pt x="266" y="1"/>
                  </a:moveTo>
                  <a:cubicBezTo>
                    <a:pt x="254" y="1"/>
                    <a:pt x="245" y="4"/>
                    <a:pt x="230" y="6"/>
                  </a:cubicBezTo>
                  <a:cubicBezTo>
                    <a:pt x="212" y="10"/>
                    <a:pt x="203" y="11"/>
                    <a:pt x="189" y="17"/>
                  </a:cubicBezTo>
                  <a:cubicBezTo>
                    <a:pt x="145" y="37"/>
                    <a:pt x="89" y="61"/>
                    <a:pt x="58" y="101"/>
                  </a:cubicBezTo>
                  <a:cubicBezTo>
                    <a:pt x="18" y="152"/>
                    <a:pt x="0" y="204"/>
                    <a:pt x="12" y="268"/>
                  </a:cubicBezTo>
                  <a:cubicBezTo>
                    <a:pt x="23" y="330"/>
                    <a:pt x="59" y="374"/>
                    <a:pt x="112" y="405"/>
                  </a:cubicBezTo>
                  <a:cubicBezTo>
                    <a:pt x="123" y="412"/>
                    <a:pt x="135" y="416"/>
                    <a:pt x="147" y="422"/>
                  </a:cubicBezTo>
                  <a:cubicBezTo>
                    <a:pt x="152" y="426"/>
                    <a:pt x="158" y="430"/>
                    <a:pt x="164" y="433"/>
                  </a:cubicBezTo>
                  <a:cubicBezTo>
                    <a:pt x="173" y="439"/>
                    <a:pt x="184" y="443"/>
                    <a:pt x="194" y="446"/>
                  </a:cubicBezTo>
                  <a:cubicBezTo>
                    <a:pt x="207" y="451"/>
                    <a:pt x="218" y="457"/>
                    <a:pt x="231" y="465"/>
                  </a:cubicBezTo>
                  <a:cubicBezTo>
                    <a:pt x="239" y="472"/>
                    <a:pt x="247" y="480"/>
                    <a:pt x="256" y="488"/>
                  </a:cubicBezTo>
                  <a:cubicBezTo>
                    <a:pt x="258" y="492"/>
                    <a:pt x="262" y="496"/>
                    <a:pt x="264" y="500"/>
                  </a:cubicBezTo>
                  <a:cubicBezTo>
                    <a:pt x="290" y="548"/>
                    <a:pt x="328" y="572"/>
                    <a:pt x="369" y="600"/>
                  </a:cubicBezTo>
                  <a:lnTo>
                    <a:pt x="369" y="600"/>
                  </a:lnTo>
                  <a:cubicBezTo>
                    <a:pt x="393" y="617"/>
                    <a:pt x="417" y="630"/>
                    <a:pt x="449" y="637"/>
                  </a:cubicBezTo>
                  <a:cubicBezTo>
                    <a:pt x="464" y="641"/>
                    <a:pt x="479" y="642"/>
                    <a:pt x="494" y="642"/>
                  </a:cubicBezTo>
                  <a:cubicBezTo>
                    <a:pt x="535" y="642"/>
                    <a:pt x="574" y="630"/>
                    <a:pt x="608" y="608"/>
                  </a:cubicBezTo>
                  <a:cubicBezTo>
                    <a:pt x="671" y="568"/>
                    <a:pt x="700" y="505"/>
                    <a:pt x="716" y="435"/>
                  </a:cubicBezTo>
                  <a:cubicBezTo>
                    <a:pt x="747" y="316"/>
                    <a:pt x="668" y="192"/>
                    <a:pt x="581" y="114"/>
                  </a:cubicBezTo>
                  <a:cubicBezTo>
                    <a:pt x="520" y="60"/>
                    <a:pt x="443" y="20"/>
                    <a:pt x="360" y="8"/>
                  </a:cubicBezTo>
                  <a:cubicBezTo>
                    <a:pt x="331" y="4"/>
                    <a:pt x="302" y="2"/>
                    <a:pt x="271" y="1"/>
                  </a:cubicBezTo>
                  <a:cubicBezTo>
                    <a:pt x="269" y="1"/>
                    <a:pt x="268" y="1"/>
                    <a:pt x="2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8"/>
            <p:cNvSpPr/>
            <p:nvPr/>
          </p:nvSpPr>
          <p:spPr>
            <a:xfrm>
              <a:off x="4985758" y="1136643"/>
              <a:ext cx="21563" cy="16819"/>
            </a:xfrm>
            <a:custGeom>
              <a:rect b="b" l="l" r="r" t="t"/>
              <a:pathLst>
                <a:path extrusionOk="0" h="539" w="691">
                  <a:moveTo>
                    <a:pt x="471" y="487"/>
                  </a:moveTo>
                  <a:lnTo>
                    <a:pt x="471" y="487"/>
                  </a:lnTo>
                  <a:cubicBezTo>
                    <a:pt x="469" y="487"/>
                    <a:pt x="468" y="488"/>
                    <a:pt x="466" y="488"/>
                  </a:cubicBezTo>
                  <a:lnTo>
                    <a:pt x="466" y="488"/>
                  </a:lnTo>
                  <a:cubicBezTo>
                    <a:pt x="468" y="488"/>
                    <a:pt x="469" y="487"/>
                    <a:pt x="471" y="487"/>
                  </a:cubicBezTo>
                  <a:close/>
                  <a:moveTo>
                    <a:pt x="427" y="1"/>
                  </a:moveTo>
                  <a:cubicBezTo>
                    <a:pt x="420" y="1"/>
                    <a:pt x="414" y="1"/>
                    <a:pt x="407" y="1"/>
                  </a:cubicBezTo>
                  <a:cubicBezTo>
                    <a:pt x="371" y="5"/>
                    <a:pt x="333" y="14"/>
                    <a:pt x="298" y="26"/>
                  </a:cubicBezTo>
                  <a:cubicBezTo>
                    <a:pt x="235" y="46"/>
                    <a:pt x="183" y="85"/>
                    <a:pt x="133" y="127"/>
                  </a:cubicBezTo>
                  <a:cubicBezTo>
                    <a:pt x="96" y="158"/>
                    <a:pt x="76" y="178"/>
                    <a:pt x="49" y="222"/>
                  </a:cubicBezTo>
                  <a:cubicBezTo>
                    <a:pt x="33" y="248"/>
                    <a:pt x="17" y="278"/>
                    <a:pt x="9" y="309"/>
                  </a:cubicBezTo>
                  <a:cubicBezTo>
                    <a:pt x="0" y="349"/>
                    <a:pt x="4" y="412"/>
                    <a:pt x="21" y="455"/>
                  </a:cubicBezTo>
                  <a:cubicBezTo>
                    <a:pt x="23" y="462"/>
                    <a:pt x="26" y="469"/>
                    <a:pt x="30" y="477"/>
                  </a:cubicBezTo>
                  <a:cubicBezTo>
                    <a:pt x="46" y="503"/>
                    <a:pt x="71" y="521"/>
                    <a:pt x="104" y="526"/>
                  </a:cubicBezTo>
                  <a:cubicBezTo>
                    <a:pt x="106" y="526"/>
                    <a:pt x="109" y="526"/>
                    <a:pt x="112" y="527"/>
                  </a:cubicBezTo>
                  <a:cubicBezTo>
                    <a:pt x="115" y="527"/>
                    <a:pt x="117" y="528"/>
                    <a:pt x="120" y="528"/>
                  </a:cubicBezTo>
                  <a:cubicBezTo>
                    <a:pt x="116" y="528"/>
                    <a:pt x="111" y="527"/>
                    <a:pt x="107" y="527"/>
                  </a:cubicBezTo>
                  <a:cubicBezTo>
                    <a:pt x="117" y="528"/>
                    <a:pt x="128" y="529"/>
                    <a:pt x="138" y="531"/>
                  </a:cubicBezTo>
                  <a:cubicBezTo>
                    <a:pt x="156" y="535"/>
                    <a:pt x="175" y="539"/>
                    <a:pt x="193" y="539"/>
                  </a:cubicBezTo>
                  <a:cubicBezTo>
                    <a:pt x="196" y="539"/>
                    <a:pt x="198" y="538"/>
                    <a:pt x="200" y="538"/>
                  </a:cubicBezTo>
                  <a:cubicBezTo>
                    <a:pt x="221" y="537"/>
                    <a:pt x="242" y="532"/>
                    <a:pt x="263" y="528"/>
                  </a:cubicBezTo>
                  <a:cubicBezTo>
                    <a:pt x="283" y="525"/>
                    <a:pt x="303" y="523"/>
                    <a:pt x="322" y="516"/>
                  </a:cubicBezTo>
                  <a:cubicBezTo>
                    <a:pt x="332" y="513"/>
                    <a:pt x="342" y="512"/>
                    <a:pt x="352" y="509"/>
                  </a:cubicBezTo>
                  <a:cubicBezTo>
                    <a:pt x="357" y="509"/>
                    <a:pt x="362" y="508"/>
                    <a:pt x="367" y="507"/>
                  </a:cubicBezTo>
                  <a:cubicBezTo>
                    <a:pt x="384" y="505"/>
                    <a:pt x="400" y="502"/>
                    <a:pt x="416" y="498"/>
                  </a:cubicBezTo>
                  <a:cubicBezTo>
                    <a:pt x="422" y="497"/>
                    <a:pt x="427" y="497"/>
                    <a:pt x="432" y="495"/>
                  </a:cubicBezTo>
                  <a:cubicBezTo>
                    <a:pt x="439" y="494"/>
                    <a:pt x="444" y="492"/>
                    <a:pt x="449" y="491"/>
                  </a:cubicBezTo>
                  <a:cubicBezTo>
                    <a:pt x="451" y="491"/>
                    <a:pt x="453" y="491"/>
                    <a:pt x="455" y="490"/>
                  </a:cubicBezTo>
                  <a:lnTo>
                    <a:pt x="455" y="490"/>
                  </a:lnTo>
                  <a:cubicBezTo>
                    <a:pt x="454" y="491"/>
                    <a:pt x="453" y="491"/>
                    <a:pt x="451" y="491"/>
                  </a:cubicBezTo>
                  <a:cubicBezTo>
                    <a:pt x="489" y="484"/>
                    <a:pt x="520" y="476"/>
                    <a:pt x="558" y="454"/>
                  </a:cubicBezTo>
                  <a:cubicBezTo>
                    <a:pt x="584" y="439"/>
                    <a:pt x="610" y="420"/>
                    <a:pt x="628" y="396"/>
                  </a:cubicBezTo>
                  <a:cubicBezTo>
                    <a:pt x="650" y="374"/>
                    <a:pt x="665" y="348"/>
                    <a:pt x="672" y="319"/>
                  </a:cubicBezTo>
                  <a:cubicBezTo>
                    <a:pt x="686" y="290"/>
                    <a:pt x="691" y="261"/>
                    <a:pt x="688" y="230"/>
                  </a:cubicBezTo>
                  <a:cubicBezTo>
                    <a:pt x="681" y="170"/>
                    <a:pt x="658" y="114"/>
                    <a:pt x="614" y="74"/>
                  </a:cubicBezTo>
                  <a:cubicBezTo>
                    <a:pt x="566" y="30"/>
                    <a:pt x="494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8"/>
            <p:cNvSpPr/>
            <p:nvPr/>
          </p:nvSpPr>
          <p:spPr>
            <a:xfrm>
              <a:off x="5080622" y="1192126"/>
              <a:ext cx="62" cy="94"/>
            </a:xfrm>
            <a:custGeom>
              <a:rect b="b" l="l" r="r" t="t"/>
              <a:pathLst>
                <a:path extrusionOk="0" h="3" w="2">
                  <a:moveTo>
                    <a:pt x="0" y="1"/>
                  </a:moveTo>
                  <a:cubicBezTo>
                    <a:pt x="0" y="2"/>
                    <a:pt x="2" y="2"/>
                    <a:pt x="2" y="3"/>
                  </a:cubicBezTo>
                  <a:cubicBezTo>
                    <a:pt x="2" y="2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8"/>
            <p:cNvSpPr/>
            <p:nvPr/>
          </p:nvSpPr>
          <p:spPr>
            <a:xfrm>
              <a:off x="5077875" y="1178801"/>
              <a:ext cx="20346" cy="19035"/>
            </a:xfrm>
            <a:custGeom>
              <a:rect b="b" l="l" r="r" t="t"/>
              <a:pathLst>
                <a:path extrusionOk="0" h="610" w="652">
                  <a:moveTo>
                    <a:pt x="62" y="372"/>
                  </a:moveTo>
                  <a:lnTo>
                    <a:pt x="66" y="379"/>
                  </a:lnTo>
                  <a:cubicBezTo>
                    <a:pt x="72" y="391"/>
                    <a:pt x="77" y="403"/>
                    <a:pt x="83" y="415"/>
                  </a:cubicBezTo>
                  <a:lnTo>
                    <a:pt x="83" y="415"/>
                  </a:lnTo>
                  <a:cubicBezTo>
                    <a:pt x="76" y="401"/>
                    <a:pt x="69" y="387"/>
                    <a:pt x="62" y="372"/>
                  </a:cubicBezTo>
                  <a:close/>
                  <a:moveTo>
                    <a:pt x="100" y="1"/>
                  </a:moveTo>
                  <a:cubicBezTo>
                    <a:pt x="97" y="3"/>
                    <a:pt x="93" y="4"/>
                    <a:pt x="90" y="6"/>
                  </a:cubicBezTo>
                  <a:lnTo>
                    <a:pt x="52" y="38"/>
                  </a:lnTo>
                  <a:cubicBezTo>
                    <a:pt x="33" y="56"/>
                    <a:pt x="20" y="78"/>
                    <a:pt x="14" y="103"/>
                  </a:cubicBezTo>
                  <a:cubicBezTo>
                    <a:pt x="6" y="119"/>
                    <a:pt x="3" y="136"/>
                    <a:pt x="4" y="153"/>
                  </a:cubicBezTo>
                  <a:cubicBezTo>
                    <a:pt x="3" y="161"/>
                    <a:pt x="6" y="167"/>
                    <a:pt x="6" y="174"/>
                  </a:cubicBezTo>
                  <a:cubicBezTo>
                    <a:pt x="5" y="179"/>
                    <a:pt x="4" y="184"/>
                    <a:pt x="4" y="188"/>
                  </a:cubicBezTo>
                  <a:cubicBezTo>
                    <a:pt x="4" y="187"/>
                    <a:pt x="3" y="186"/>
                    <a:pt x="3" y="185"/>
                  </a:cubicBezTo>
                  <a:lnTo>
                    <a:pt x="3" y="185"/>
                  </a:lnTo>
                  <a:cubicBezTo>
                    <a:pt x="3" y="186"/>
                    <a:pt x="3" y="187"/>
                    <a:pt x="4" y="189"/>
                  </a:cubicBezTo>
                  <a:cubicBezTo>
                    <a:pt x="1" y="248"/>
                    <a:pt x="20" y="305"/>
                    <a:pt x="53" y="356"/>
                  </a:cubicBezTo>
                  <a:cubicBezTo>
                    <a:pt x="56" y="361"/>
                    <a:pt x="58" y="366"/>
                    <a:pt x="61" y="370"/>
                  </a:cubicBezTo>
                  <a:cubicBezTo>
                    <a:pt x="70" y="390"/>
                    <a:pt x="79" y="409"/>
                    <a:pt x="88" y="428"/>
                  </a:cubicBezTo>
                  <a:cubicBezTo>
                    <a:pt x="95" y="440"/>
                    <a:pt x="101" y="453"/>
                    <a:pt x="109" y="463"/>
                  </a:cubicBezTo>
                  <a:cubicBezTo>
                    <a:pt x="111" y="465"/>
                    <a:pt x="114" y="468"/>
                    <a:pt x="115" y="471"/>
                  </a:cubicBezTo>
                  <a:cubicBezTo>
                    <a:pt x="116" y="473"/>
                    <a:pt x="118" y="475"/>
                    <a:pt x="119" y="477"/>
                  </a:cubicBezTo>
                  <a:cubicBezTo>
                    <a:pt x="135" y="496"/>
                    <a:pt x="150" y="513"/>
                    <a:pt x="166" y="532"/>
                  </a:cubicBezTo>
                  <a:cubicBezTo>
                    <a:pt x="181" y="546"/>
                    <a:pt x="213" y="567"/>
                    <a:pt x="230" y="577"/>
                  </a:cubicBezTo>
                  <a:cubicBezTo>
                    <a:pt x="264" y="596"/>
                    <a:pt x="298" y="601"/>
                    <a:pt x="332" y="604"/>
                  </a:cubicBezTo>
                  <a:lnTo>
                    <a:pt x="304" y="602"/>
                  </a:lnTo>
                  <a:lnTo>
                    <a:pt x="304" y="602"/>
                  </a:lnTo>
                  <a:cubicBezTo>
                    <a:pt x="307" y="603"/>
                    <a:pt x="311" y="603"/>
                    <a:pt x="315" y="603"/>
                  </a:cubicBezTo>
                  <a:cubicBezTo>
                    <a:pt x="334" y="608"/>
                    <a:pt x="353" y="610"/>
                    <a:pt x="372" y="610"/>
                  </a:cubicBezTo>
                  <a:cubicBezTo>
                    <a:pt x="399" y="610"/>
                    <a:pt x="425" y="606"/>
                    <a:pt x="452" y="597"/>
                  </a:cubicBezTo>
                  <a:cubicBezTo>
                    <a:pt x="495" y="583"/>
                    <a:pt x="532" y="558"/>
                    <a:pt x="564" y="524"/>
                  </a:cubicBezTo>
                  <a:cubicBezTo>
                    <a:pt x="601" y="485"/>
                    <a:pt x="626" y="438"/>
                    <a:pt x="638" y="385"/>
                  </a:cubicBezTo>
                  <a:cubicBezTo>
                    <a:pt x="652" y="326"/>
                    <a:pt x="645" y="266"/>
                    <a:pt x="624" y="210"/>
                  </a:cubicBezTo>
                  <a:cubicBezTo>
                    <a:pt x="601" y="149"/>
                    <a:pt x="578" y="113"/>
                    <a:pt x="532" y="68"/>
                  </a:cubicBezTo>
                  <a:cubicBezTo>
                    <a:pt x="527" y="62"/>
                    <a:pt x="521" y="58"/>
                    <a:pt x="514" y="54"/>
                  </a:cubicBezTo>
                  <a:cubicBezTo>
                    <a:pt x="375" y="50"/>
                    <a:pt x="235" y="32"/>
                    <a:pt x="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8"/>
            <p:cNvSpPr/>
            <p:nvPr/>
          </p:nvSpPr>
          <p:spPr>
            <a:xfrm>
              <a:off x="5161692" y="1222613"/>
              <a:ext cx="16320" cy="19815"/>
            </a:xfrm>
            <a:custGeom>
              <a:rect b="b" l="l" r="r" t="t"/>
              <a:pathLst>
                <a:path extrusionOk="0" h="635" w="523">
                  <a:moveTo>
                    <a:pt x="214" y="0"/>
                  </a:moveTo>
                  <a:cubicBezTo>
                    <a:pt x="195" y="0"/>
                    <a:pt x="176" y="3"/>
                    <a:pt x="157" y="11"/>
                  </a:cubicBezTo>
                  <a:cubicBezTo>
                    <a:pt x="140" y="18"/>
                    <a:pt x="124" y="26"/>
                    <a:pt x="107" y="35"/>
                  </a:cubicBezTo>
                  <a:cubicBezTo>
                    <a:pt x="59" y="62"/>
                    <a:pt x="23" y="119"/>
                    <a:pt x="12" y="172"/>
                  </a:cubicBezTo>
                  <a:cubicBezTo>
                    <a:pt x="11" y="178"/>
                    <a:pt x="12" y="184"/>
                    <a:pt x="11" y="191"/>
                  </a:cubicBezTo>
                  <a:cubicBezTo>
                    <a:pt x="11" y="193"/>
                    <a:pt x="11" y="195"/>
                    <a:pt x="11" y="197"/>
                  </a:cubicBezTo>
                  <a:cubicBezTo>
                    <a:pt x="4" y="218"/>
                    <a:pt x="0" y="240"/>
                    <a:pt x="2" y="268"/>
                  </a:cubicBezTo>
                  <a:cubicBezTo>
                    <a:pt x="2" y="272"/>
                    <a:pt x="2" y="276"/>
                    <a:pt x="3" y="281"/>
                  </a:cubicBezTo>
                  <a:cubicBezTo>
                    <a:pt x="3" y="290"/>
                    <a:pt x="4" y="300"/>
                    <a:pt x="4" y="310"/>
                  </a:cubicBezTo>
                  <a:cubicBezTo>
                    <a:pt x="3" y="320"/>
                    <a:pt x="2" y="331"/>
                    <a:pt x="2" y="340"/>
                  </a:cubicBezTo>
                  <a:cubicBezTo>
                    <a:pt x="2" y="365"/>
                    <a:pt x="10" y="390"/>
                    <a:pt x="16" y="416"/>
                  </a:cubicBezTo>
                  <a:cubicBezTo>
                    <a:pt x="22" y="450"/>
                    <a:pt x="26" y="457"/>
                    <a:pt x="52" y="508"/>
                  </a:cubicBezTo>
                  <a:cubicBezTo>
                    <a:pt x="54" y="511"/>
                    <a:pt x="56" y="515"/>
                    <a:pt x="58" y="518"/>
                  </a:cubicBezTo>
                  <a:lnTo>
                    <a:pt x="99" y="567"/>
                  </a:lnTo>
                  <a:cubicBezTo>
                    <a:pt x="116" y="581"/>
                    <a:pt x="134" y="595"/>
                    <a:pt x="154" y="605"/>
                  </a:cubicBezTo>
                  <a:cubicBezTo>
                    <a:pt x="187" y="625"/>
                    <a:pt x="227" y="634"/>
                    <a:pt x="267" y="634"/>
                  </a:cubicBezTo>
                  <a:cubicBezTo>
                    <a:pt x="316" y="634"/>
                    <a:pt x="365" y="620"/>
                    <a:pt x="402" y="594"/>
                  </a:cubicBezTo>
                  <a:cubicBezTo>
                    <a:pt x="411" y="587"/>
                    <a:pt x="420" y="580"/>
                    <a:pt x="428" y="572"/>
                  </a:cubicBezTo>
                  <a:cubicBezTo>
                    <a:pt x="447" y="560"/>
                    <a:pt x="461" y="544"/>
                    <a:pt x="471" y="524"/>
                  </a:cubicBezTo>
                  <a:cubicBezTo>
                    <a:pt x="484" y="508"/>
                    <a:pt x="488" y="505"/>
                    <a:pt x="493" y="491"/>
                  </a:cubicBezTo>
                  <a:cubicBezTo>
                    <a:pt x="501" y="468"/>
                    <a:pt x="513" y="444"/>
                    <a:pt x="518" y="419"/>
                  </a:cubicBezTo>
                  <a:cubicBezTo>
                    <a:pt x="519" y="396"/>
                    <a:pt x="521" y="373"/>
                    <a:pt x="522" y="350"/>
                  </a:cubicBezTo>
                  <a:cubicBezTo>
                    <a:pt x="522" y="349"/>
                    <a:pt x="522" y="348"/>
                    <a:pt x="522" y="345"/>
                  </a:cubicBezTo>
                  <a:cubicBezTo>
                    <a:pt x="522" y="338"/>
                    <a:pt x="522" y="331"/>
                    <a:pt x="521" y="323"/>
                  </a:cubicBezTo>
                  <a:cubicBezTo>
                    <a:pt x="519" y="299"/>
                    <a:pt x="515" y="271"/>
                    <a:pt x="508" y="249"/>
                  </a:cubicBezTo>
                  <a:cubicBezTo>
                    <a:pt x="500" y="226"/>
                    <a:pt x="488" y="205"/>
                    <a:pt x="477" y="183"/>
                  </a:cubicBezTo>
                  <a:cubicBezTo>
                    <a:pt x="471" y="171"/>
                    <a:pt x="465" y="159"/>
                    <a:pt x="458" y="148"/>
                  </a:cubicBezTo>
                  <a:cubicBezTo>
                    <a:pt x="453" y="141"/>
                    <a:pt x="449" y="135"/>
                    <a:pt x="446" y="130"/>
                  </a:cubicBezTo>
                  <a:cubicBezTo>
                    <a:pt x="444" y="128"/>
                    <a:pt x="443" y="126"/>
                    <a:pt x="442" y="125"/>
                  </a:cubicBezTo>
                  <a:cubicBezTo>
                    <a:pt x="428" y="109"/>
                    <a:pt x="416" y="93"/>
                    <a:pt x="402" y="78"/>
                  </a:cubicBezTo>
                  <a:cubicBezTo>
                    <a:pt x="385" y="66"/>
                    <a:pt x="369" y="53"/>
                    <a:pt x="352" y="42"/>
                  </a:cubicBezTo>
                  <a:cubicBezTo>
                    <a:pt x="351" y="42"/>
                    <a:pt x="350" y="42"/>
                    <a:pt x="350" y="41"/>
                  </a:cubicBezTo>
                  <a:cubicBezTo>
                    <a:pt x="341" y="36"/>
                    <a:pt x="334" y="30"/>
                    <a:pt x="326" y="25"/>
                  </a:cubicBezTo>
                  <a:cubicBezTo>
                    <a:pt x="299" y="10"/>
                    <a:pt x="271" y="2"/>
                    <a:pt x="242" y="2"/>
                  </a:cubicBezTo>
                  <a:cubicBezTo>
                    <a:pt x="233" y="1"/>
                    <a:pt x="223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8"/>
            <p:cNvSpPr/>
            <p:nvPr/>
          </p:nvSpPr>
          <p:spPr>
            <a:xfrm>
              <a:off x="5073850" y="1269733"/>
              <a:ext cx="13605" cy="10953"/>
            </a:xfrm>
            <a:custGeom>
              <a:rect b="b" l="l" r="r" t="t"/>
              <a:pathLst>
                <a:path extrusionOk="0" h="351" w="436">
                  <a:moveTo>
                    <a:pt x="221" y="0"/>
                  </a:moveTo>
                  <a:cubicBezTo>
                    <a:pt x="184" y="0"/>
                    <a:pt x="159" y="15"/>
                    <a:pt x="126" y="31"/>
                  </a:cubicBezTo>
                  <a:cubicBezTo>
                    <a:pt x="121" y="34"/>
                    <a:pt x="117" y="36"/>
                    <a:pt x="112" y="39"/>
                  </a:cubicBezTo>
                  <a:cubicBezTo>
                    <a:pt x="84" y="55"/>
                    <a:pt x="57" y="77"/>
                    <a:pt x="38" y="104"/>
                  </a:cubicBezTo>
                  <a:cubicBezTo>
                    <a:pt x="22" y="122"/>
                    <a:pt x="11" y="143"/>
                    <a:pt x="6" y="166"/>
                  </a:cubicBezTo>
                  <a:cubicBezTo>
                    <a:pt x="1" y="190"/>
                    <a:pt x="2" y="213"/>
                    <a:pt x="10" y="236"/>
                  </a:cubicBezTo>
                  <a:cubicBezTo>
                    <a:pt x="24" y="280"/>
                    <a:pt x="64" y="317"/>
                    <a:pt x="110" y="326"/>
                  </a:cubicBezTo>
                  <a:cubicBezTo>
                    <a:pt x="121" y="328"/>
                    <a:pt x="133" y="332"/>
                    <a:pt x="145" y="334"/>
                  </a:cubicBezTo>
                  <a:cubicBezTo>
                    <a:pt x="158" y="336"/>
                    <a:pt x="170" y="339"/>
                    <a:pt x="182" y="344"/>
                  </a:cubicBezTo>
                  <a:cubicBezTo>
                    <a:pt x="185" y="345"/>
                    <a:pt x="188" y="347"/>
                    <a:pt x="191" y="347"/>
                  </a:cubicBezTo>
                  <a:cubicBezTo>
                    <a:pt x="207" y="349"/>
                    <a:pt x="223" y="350"/>
                    <a:pt x="238" y="351"/>
                  </a:cubicBezTo>
                  <a:lnTo>
                    <a:pt x="242" y="351"/>
                  </a:lnTo>
                  <a:lnTo>
                    <a:pt x="249" y="350"/>
                  </a:lnTo>
                  <a:cubicBezTo>
                    <a:pt x="256" y="349"/>
                    <a:pt x="265" y="349"/>
                    <a:pt x="272" y="349"/>
                  </a:cubicBezTo>
                  <a:cubicBezTo>
                    <a:pt x="295" y="348"/>
                    <a:pt x="316" y="343"/>
                    <a:pt x="336" y="331"/>
                  </a:cubicBezTo>
                  <a:cubicBezTo>
                    <a:pt x="357" y="323"/>
                    <a:pt x="374" y="310"/>
                    <a:pt x="389" y="293"/>
                  </a:cubicBezTo>
                  <a:lnTo>
                    <a:pt x="414" y="257"/>
                  </a:lnTo>
                  <a:cubicBezTo>
                    <a:pt x="427" y="236"/>
                    <a:pt x="432" y="214"/>
                    <a:pt x="432" y="191"/>
                  </a:cubicBezTo>
                  <a:cubicBezTo>
                    <a:pt x="435" y="176"/>
                    <a:pt x="434" y="160"/>
                    <a:pt x="429" y="146"/>
                  </a:cubicBezTo>
                  <a:cubicBezTo>
                    <a:pt x="427" y="124"/>
                    <a:pt x="419" y="103"/>
                    <a:pt x="406" y="84"/>
                  </a:cubicBezTo>
                  <a:cubicBezTo>
                    <a:pt x="396" y="74"/>
                    <a:pt x="387" y="62"/>
                    <a:pt x="378" y="51"/>
                  </a:cubicBezTo>
                  <a:cubicBezTo>
                    <a:pt x="356" y="30"/>
                    <a:pt x="328" y="16"/>
                    <a:pt x="298" y="10"/>
                  </a:cubicBezTo>
                  <a:cubicBezTo>
                    <a:pt x="293" y="9"/>
                    <a:pt x="288" y="8"/>
                    <a:pt x="281" y="7"/>
                  </a:cubicBezTo>
                  <a:cubicBezTo>
                    <a:pt x="279" y="6"/>
                    <a:pt x="276" y="6"/>
                    <a:pt x="274" y="5"/>
                  </a:cubicBezTo>
                  <a:cubicBezTo>
                    <a:pt x="256" y="2"/>
                    <a:pt x="238" y="0"/>
                    <a:pt x="2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8"/>
            <p:cNvSpPr/>
            <p:nvPr/>
          </p:nvSpPr>
          <p:spPr>
            <a:xfrm>
              <a:off x="4961231" y="1260902"/>
              <a:ext cx="17912" cy="21282"/>
            </a:xfrm>
            <a:custGeom>
              <a:rect b="b" l="l" r="r" t="t"/>
              <a:pathLst>
                <a:path extrusionOk="0" h="682" w="574">
                  <a:moveTo>
                    <a:pt x="182" y="0"/>
                  </a:moveTo>
                  <a:cubicBezTo>
                    <a:pt x="149" y="0"/>
                    <a:pt x="117" y="9"/>
                    <a:pt x="87" y="28"/>
                  </a:cubicBezTo>
                  <a:cubicBezTo>
                    <a:pt x="60" y="46"/>
                    <a:pt x="39" y="69"/>
                    <a:pt x="24" y="97"/>
                  </a:cubicBezTo>
                  <a:cubicBezTo>
                    <a:pt x="8" y="127"/>
                    <a:pt x="2" y="159"/>
                    <a:pt x="3" y="192"/>
                  </a:cubicBezTo>
                  <a:cubicBezTo>
                    <a:pt x="2" y="207"/>
                    <a:pt x="0" y="223"/>
                    <a:pt x="1" y="236"/>
                  </a:cubicBezTo>
                  <a:cubicBezTo>
                    <a:pt x="2" y="249"/>
                    <a:pt x="6" y="261"/>
                    <a:pt x="8" y="274"/>
                  </a:cubicBezTo>
                  <a:cubicBezTo>
                    <a:pt x="16" y="314"/>
                    <a:pt x="20" y="334"/>
                    <a:pt x="34" y="367"/>
                  </a:cubicBezTo>
                  <a:cubicBezTo>
                    <a:pt x="40" y="381"/>
                    <a:pt x="45" y="395"/>
                    <a:pt x="51" y="409"/>
                  </a:cubicBezTo>
                  <a:cubicBezTo>
                    <a:pt x="92" y="508"/>
                    <a:pt x="161" y="619"/>
                    <a:pt x="267" y="658"/>
                  </a:cubicBezTo>
                  <a:cubicBezTo>
                    <a:pt x="298" y="674"/>
                    <a:pt x="329" y="681"/>
                    <a:pt x="362" y="681"/>
                  </a:cubicBezTo>
                  <a:cubicBezTo>
                    <a:pt x="366" y="681"/>
                    <a:pt x="371" y="681"/>
                    <a:pt x="375" y="681"/>
                  </a:cubicBezTo>
                  <a:cubicBezTo>
                    <a:pt x="403" y="681"/>
                    <a:pt x="428" y="674"/>
                    <a:pt x="452" y="660"/>
                  </a:cubicBezTo>
                  <a:cubicBezTo>
                    <a:pt x="507" y="634"/>
                    <a:pt x="557" y="582"/>
                    <a:pt x="566" y="518"/>
                  </a:cubicBezTo>
                  <a:cubicBezTo>
                    <a:pt x="569" y="490"/>
                    <a:pt x="574" y="455"/>
                    <a:pt x="573" y="425"/>
                  </a:cubicBezTo>
                  <a:cubicBezTo>
                    <a:pt x="572" y="374"/>
                    <a:pt x="547" y="327"/>
                    <a:pt x="527" y="284"/>
                  </a:cubicBezTo>
                  <a:cubicBezTo>
                    <a:pt x="512" y="255"/>
                    <a:pt x="498" y="227"/>
                    <a:pt x="477" y="202"/>
                  </a:cubicBezTo>
                  <a:cubicBezTo>
                    <a:pt x="467" y="190"/>
                    <a:pt x="457" y="178"/>
                    <a:pt x="447" y="166"/>
                  </a:cubicBezTo>
                  <a:cubicBezTo>
                    <a:pt x="427" y="141"/>
                    <a:pt x="408" y="113"/>
                    <a:pt x="384" y="92"/>
                  </a:cubicBezTo>
                  <a:cubicBezTo>
                    <a:pt x="362" y="74"/>
                    <a:pt x="332" y="50"/>
                    <a:pt x="309" y="37"/>
                  </a:cubicBezTo>
                  <a:cubicBezTo>
                    <a:pt x="296" y="31"/>
                    <a:pt x="284" y="26"/>
                    <a:pt x="270" y="20"/>
                  </a:cubicBezTo>
                  <a:cubicBezTo>
                    <a:pt x="241" y="7"/>
                    <a:pt x="212" y="0"/>
                    <a:pt x="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8"/>
            <p:cNvSpPr/>
            <p:nvPr/>
          </p:nvSpPr>
          <p:spPr>
            <a:xfrm>
              <a:off x="4974525" y="1292231"/>
              <a:ext cx="406" cy="374"/>
            </a:xfrm>
            <a:custGeom>
              <a:rect b="b" l="l" r="r" t="t"/>
              <a:pathLst>
                <a:path extrusionOk="0" h="12" w="13">
                  <a:moveTo>
                    <a:pt x="13" y="0"/>
                  </a:moveTo>
                  <a:cubicBezTo>
                    <a:pt x="11" y="2"/>
                    <a:pt x="9" y="3"/>
                    <a:pt x="7" y="4"/>
                  </a:cubicBezTo>
                  <a:cubicBezTo>
                    <a:pt x="5" y="5"/>
                    <a:pt x="4" y="8"/>
                    <a:pt x="2" y="10"/>
                  </a:cubicBezTo>
                  <a:lnTo>
                    <a:pt x="2" y="10"/>
                  </a:lnTo>
                  <a:cubicBezTo>
                    <a:pt x="6" y="7"/>
                    <a:pt x="9" y="4"/>
                    <a:pt x="13" y="0"/>
                  </a:cubicBezTo>
                  <a:close/>
                  <a:moveTo>
                    <a:pt x="2" y="10"/>
                  </a:moveTo>
                  <a:lnTo>
                    <a:pt x="2" y="10"/>
                  </a:lnTo>
                  <a:cubicBezTo>
                    <a:pt x="2" y="11"/>
                    <a:pt x="1" y="11"/>
                    <a:pt x="0" y="12"/>
                  </a:cubicBezTo>
                  <a:cubicBezTo>
                    <a:pt x="1" y="11"/>
                    <a:pt x="2" y="11"/>
                    <a:pt x="2" y="1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8"/>
            <p:cNvSpPr/>
            <p:nvPr/>
          </p:nvSpPr>
          <p:spPr>
            <a:xfrm>
              <a:off x="4972995" y="1291732"/>
              <a:ext cx="8113" cy="8893"/>
            </a:xfrm>
            <a:custGeom>
              <a:rect b="b" l="l" r="r" t="t"/>
              <a:pathLst>
                <a:path extrusionOk="0" h="285" w="260">
                  <a:moveTo>
                    <a:pt x="119" y="1"/>
                  </a:moveTo>
                  <a:cubicBezTo>
                    <a:pt x="112" y="1"/>
                    <a:pt x="104" y="2"/>
                    <a:pt x="97" y="4"/>
                  </a:cubicBezTo>
                  <a:lnTo>
                    <a:pt x="97" y="4"/>
                  </a:lnTo>
                  <a:cubicBezTo>
                    <a:pt x="93" y="4"/>
                    <a:pt x="90" y="5"/>
                    <a:pt x="87" y="6"/>
                  </a:cubicBezTo>
                  <a:lnTo>
                    <a:pt x="84" y="6"/>
                  </a:lnTo>
                  <a:lnTo>
                    <a:pt x="83" y="7"/>
                  </a:lnTo>
                  <a:lnTo>
                    <a:pt x="80" y="7"/>
                  </a:lnTo>
                  <a:cubicBezTo>
                    <a:pt x="68" y="11"/>
                    <a:pt x="57" y="19"/>
                    <a:pt x="48" y="28"/>
                  </a:cubicBezTo>
                  <a:cubicBezTo>
                    <a:pt x="35" y="38"/>
                    <a:pt x="23" y="49"/>
                    <a:pt x="16" y="65"/>
                  </a:cubicBezTo>
                  <a:cubicBezTo>
                    <a:pt x="5" y="83"/>
                    <a:pt x="1" y="104"/>
                    <a:pt x="2" y="126"/>
                  </a:cubicBezTo>
                  <a:cubicBezTo>
                    <a:pt x="3" y="135"/>
                    <a:pt x="4" y="144"/>
                    <a:pt x="5" y="153"/>
                  </a:cubicBezTo>
                  <a:cubicBezTo>
                    <a:pt x="5" y="153"/>
                    <a:pt x="5" y="154"/>
                    <a:pt x="5" y="154"/>
                  </a:cubicBezTo>
                  <a:cubicBezTo>
                    <a:pt x="7" y="165"/>
                    <a:pt x="9" y="176"/>
                    <a:pt x="11" y="186"/>
                  </a:cubicBezTo>
                  <a:cubicBezTo>
                    <a:pt x="16" y="196"/>
                    <a:pt x="21" y="206"/>
                    <a:pt x="25" y="215"/>
                  </a:cubicBezTo>
                  <a:cubicBezTo>
                    <a:pt x="32" y="224"/>
                    <a:pt x="40" y="232"/>
                    <a:pt x="46" y="240"/>
                  </a:cubicBezTo>
                  <a:cubicBezTo>
                    <a:pt x="48" y="241"/>
                    <a:pt x="49" y="244"/>
                    <a:pt x="50" y="245"/>
                  </a:cubicBezTo>
                  <a:cubicBezTo>
                    <a:pt x="53" y="248"/>
                    <a:pt x="56" y="252"/>
                    <a:pt x="61" y="254"/>
                  </a:cubicBezTo>
                  <a:cubicBezTo>
                    <a:pt x="76" y="269"/>
                    <a:pt x="94" y="278"/>
                    <a:pt x="115" y="282"/>
                  </a:cubicBezTo>
                  <a:cubicBezTo>
                    <a:pt x="123" y="284"/>
                    <a:pt x="132" y="285"/>
                    <a:pt x="140" y="285"/>
                  </a:cubicBezTo>
                  <a:cubicBezTo>
                    <a:pt x="152" y="285"/>
                    <a:pt x="165" y="283"/>
                    <a:pt x="177" y="279"/>
                  </a:cubicBezTo>
                  <a:cubicBezTo>
                    <a:pt x="215" y="267"/>
                    <a:pt x="249" y="232"/>
                    <a:pt x="256" y="191"/>
                  </a:cubicBezTo>
                  <a:cubicBezTo>
                    <a:pt x="256" y="191"/>
                    <a:pt x="256" y="191"/>
                    <a:pt x="256" y="190"/>
                  </a:cubicBezTo>
                  <a:cubicBezTo>
                    <a:pt x="257" y="180"/>
                    <a:pt x="258" y="169"/>
                    <a:pt x="259" y="159"/>
                  </a:cubicBezTo>
                  <a:lnTo>
                    <a:pt x="259" y="156"/>
                  </a:lnTo>
                  <a:lnTo>
                    <a:pt x="259" y="148"/>
                  </a:lnTo>
                  <a:lnTo>
                    <a:pt x="259" y="142"/>
                  </a:lnTo>
                  <a:cubicBezTo>
                    <a:pt x="258" y="136"/>
                    <a:pt x="257" y="131"/>
                    <a:pt x="256" y="123"/>
                  </a:cubicBezTo>
                  <a:cubicBezTo>
                    <a:pt x="255" y="113"/>
                    <a:pt x="252" y="102"/>
                    <a:pt x="246" y="93"/>
                  </a:cubicBezTo>
                  <a:cubicBezTo>
                    <a:pt x="244" y="87"/>
                    <a:pt x="242" y="81"/>
                    <a:pt x="237" y="77"/>
                  </a:cubicBezTo>
                  <a:cubicBezTo>
                    <a:pt x="232" y="69"/>
                    <a:pt x="226" y="63"/>
                    <a:pt x="221" y="55"/>
                  </a:cubicBezTo>
                  <a:cubicBezTo>
                    <a:pt x="214" y="47"/>
                    <a:pt x="208" y="39"/>
                    <a:pt x="201" y="31"/>
                  </a:cubicBezTo>
                  <a:cubicBezTo>
                    <a:pt x="189" y="21"/>
                    <a:pt x="176" y="12"/>
                    <a:pt x="161" y="8"/>
                  </a:cubicBezTo>
                  <a:cubicBezTo>
                    <a:pt x="153" y="4"/>
                    <a:pt x="145" y="2"/>
                    <a:pt x="135" y="2"/>
                  </a:cubicBezTo>
                  <a:cubicBezTo>
                    <a:pt x="133" y="2"/>
                    <a:pt x="132" y="2"/>
                    <a:pt x="130" y="2"/>
                  </a:cubicBezTo>
                  <a:cubicBezTo>
                    <a:pt x="126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8"/>
            <p:cNvSpPr/>
            <p:nvPr/>
          </p:nvSpPr>
          <p:spPr>
            <a:xfrm>
              <a:off x="4974368" y="1292637"/>
              <a:ext cx="125" cy="94"/>
            </a:xfrm>
            <a:custGeom>
              <a:rect b="b" l="l" r="r" t="t"/>
              <a:pathLst>
                <a:path extrusionOk="0" h="3" w="4">
                  <a:moveTo>
                    <a:pt x="3" y="0"/>
                  </a:moveTo>
                  <a:cubicBezTo>
                    <a:pt x="2" y="1"/>
                    <a:pt x="2" y="1"/>
                    <a:pt x="1" y="2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8"/>
            <p:cNvSpPr/>
            <p:nvPr/>
          </p:nvSpPr>
          <p:spPr>
            <a:xfrm>
              <a:off x="4974462" y="129257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1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8"/>
            <p:cNvSpPr/>
            <p:nvPr/>
          </p:nvSpPr>
          <p:spPr>
            <a:xfrm>
              <a:off x="4893984" y="1225297"/>
              <a:ext cx="14136" cy="13730"/>
            </a:xfrm>
            <a:custGeom>
              <a:rect b="b" l="l" r="r" t="t"/>
              <a:pathLst>
                <a:path extrusionOk="0" h="440" w="453">
                  <a:moveTo>
                    <a:pt x="186" y="1"/>
                  </a:moveTo>
                  <a:cubicBezTo>
                    <a:pt x="185" y="1"/>
                    <a:pt x="184" y="2"/>
                    <a:pt x="183" y="2"/>
                  </a:cubicBezTo>
                  <a:cubicBezTo>
                    <a:pt x="167" y="4"/>
                    <a:pt x="150" y="7"/>
                    <a:pt x="133" y="11"/>
                  </a:cubicBezTo>
                  <a:cubicBezTo>
                    <a:pt x="99" y="20"/>
                    <a:pt x="70" y="43"/>
                    <a:pt x="50" y="71"/>
                  </a:cubicBezTo>
                  <a:lnTo>
                    <a:pt x="50" y="71"/>
                  </a:lnTo>
                  <a:cubicBezTo>
                    <a:pt x="52" y="68"/>
                    <a:pt x="55" y="64"/>
                    <a:pt x="58" y="61"/>
                  </a:cubicBezTo>
                  <a:lnTo>
                    <a:pt x="58" y="61"/>
                  </a:lnTo>
                  <a:cubicBezTo>
                    <a:pt x="57" y="62"/>
                    <a:pt x="57" y="62"/>
                    <a:pt x="56" y="63"/>
                  </a:cubicBezTo>
                  <a:cubicBezTo>
                    <a:pt x="26" y="104"/>
                    <a:pt x="30" y="94"/>
                    <a:pt x="17" y="131"/>
                  </a:cubicBezTo>
                  <a:cubicBezTo>
                    <a:pt x="7" y="157"/>
                    <a:pt x="0" y="176"/>
                    <a:pt x="4" y="208"/>
                  </a:cubicBezTo>
                  <a:cubicBezTo>
                    <a:pt x="4" y="210"/>
                    <a:pt x="5" y="211"/>
                    <a:pt x="5" y="212"/>
                  </a:cubicBezTo>
                  <a:cubicBezTo>
                    <a:pt x="8" y="231"/>
                    <a:pt x="12" y="250"/>
                    <a:pt x="16" y="269"/>
                  </a:cubicBezTo>
                  <a:cubicBezTo>
                    <a:pt x="17" y="274"/>
                    <a:pt x="18" y="279"/>
                    <a:pt x="20" y="285"/>
                  </a:cubicBezTo>
                  <a:lnTo>
                    <a:pt x="21" y="287"/>
                  </a:lnTo>
                  <a:cubicBezTo>
                    <a:pt x="27" y="301"/>
                    <a:pt x="38" y="323"/>
                    <a:pt x="45" y="337"/>
                  </a:cubicBezTo>
                  <a:cubicBezTo>
                    <a:pt x="46" y="338"/>
                    <a:pt x="46" y="339"/>
                    <a:pt x="47" y="340"/>
                  </a:cubicBezTo>
                  <a:cubicBezTo>
                    <a:pt x="59" y="354"/>
                    <a:pt x="70" y="367"/>
                    <a:pt x="82" y="381"/>
                  </a:cubicBezTo>
                  <a:cubicBezTo>
                    <a:pt x="95" y="396"/>
                    <a:pt x="110" y="406"/>
                    <a:pt x="127" y="413"/>
                  </a:cubicBezTo>
                  <a:cubicBezTo>
                    <a:pt x="135" y="416"/>
                    <a:pt x="153" y="423"/>
                    <a:pt x="156" y="423"/>
                  </a:cubicBezTo>
                  <a:cubicBezTo>
                    <a:pt x="156" y="423"/>
                    <a:pt x="156" y="423"/>
                    <a:pt x="156" y="423"/>
                  </a:cubicBezTo>
                  <a:cubicBezTo>
                    <a:pt x="163" y="426"/>
                    <a:pt x="175" y="431"/>
                    <a:pt x="185" y="433"/>
                  </a:cubicBezTo>
                  <a:cubicBezTo>
                    <a:pt x="202" y="438"/>
                    <a:pt x="245" y="439"/>
                    <a:pt x="246" y="439"/>
                  </a:cubicBezTo>
                  <a:lnTo>
                    <a:pt x="246" y="439"/>
                  </a:lnTo>
                  <a:cubicBezTo>
                    <a:pt x="267" y="438"/>
                    <a:pt x="288" y="434"/>
                    <a:pt x="307" y="428"/>
                  </a:cubicBezTo>
                  <a:cubicBezTo>
                    <a:pt x="312" y="426"/>
                    <a:pt x="352" y="407"/>
                    <a:pt x="355" y="405"/>
                  </a:cubicBezTo>
                  <a:cubicBezTo>
                    <a:pt x="369" y="393"/>
                    <a:pt x="382" y="382"/>
                    <a:pt x="396" y="371"/>
                  </a:cubicBezTo>
                  <a:cubicBezTo>
                    <a:pt x="405" y="357"/>
                    <a:pt x="416" y="342"/>
                    <a:pt x="426" y="328"/>
                  </a:cubicBezTo>
                  <a:cubicBezTo>
                    <a:pt x="430" y="319"/>
                    <a:pt x="433" y="311"/>
                    <a:pt x="435" y="301"/>
                  </a:cubicBezTo>
                  <a:cubicBezTo>
                    <a:pt x="444" y="285"/>
                    <a:pt x="447" y="267"/>
                    <a:pt x="447" y="249"/>
                  </a:cubicBezTo>
                  <a:cubicBezTo>
                    <a:pt x="449" y="217"/>
                    <a:pt x="452" y="204"/>
                    <a:pt x="439" y="168"/>
                  </a:cubicBezTo>
                  <a:cubicBezTo>
                    <a:pt x="438" y="166"/>
                    <a:pt x="418" y="124"/>
                    <a:pt x="417" y="122"/>
                  </a:cubicBezTo>
                  <a:cubicBezTo>
                    <a:pt x="412" y="115"/>
                    <a:pt x="407" y="108"/>
                    <a:pt x="399" y="102"/>
                  </a:cubicBezTo>
                  <a:cubicBezTo>
                    <a:pt x="392" y="92"/>
                    <a:pt x="379" y="86"/>
                    <a:pt x="369" y="77"/>
                  </a:cubicBezTo>
                  <a:lnTo>
                    <a:pt x="369" y="77"/>
                  </a:lnTo>
                  <a:lnTo>
                    <a:pt x="373" y="81"/>
                  </a:lnTo>
                  <a:cubicBezTo>
                    <a:pt x="371" y="78"/>
                    <a:pt x="367" y="76"/>
                    <a:pt x="365" y="73"/>
                  </a:cubicBezTo>
                  <a:cubicBezTo>
                    <a:pt x="363" y="72"/>
                    <a:pt x="361" y="71"/>
                    <a:pt x="360" y="70"/>
                  </a:cubicBezTo>
                  <a:cubicBezTo>
                    <a:pt x="353" y="65"/>
                    <a:pt x="348" y="56"/>
                    <a:pt x="339" y="52"/>
                  </a:cubicBezTo>
                  <a:cubicBezTo>
                    <a:pt x="338" y="52"/>
                    <a:pt x="334" y="50"/>
                    <a:pt x="329" y="48"/>
                  </a:cubicBezTo>
                  <a:cubicBezTo>
                    <a:pt x="322" y="45"/>
                    <a:pt x="316" y="41"/>
                    <a:pt x="309" y="38"/>
                  </a:cubicBezTo>
                  <a:lnTo>
                    <a:pt x="309" y="38"/>
                  </a:lnTo>
                  <a:lnTo>
                    <a:pt x="315" y="40"/>
                  </a:lnTo>
                  <a:cubicBezTo>
                    <a:pt x="310" y="38"/>
                    <a:pt x="306" y="34"/>
                    <a:pt x="302" y="31"/>
                  </a:cubicBezTo>
                  <a:cubicBezTo>
                    <a:pt x="283" y="20"/>
                    <a:pt x="262" y="10"/>
                    <a:pt x="240" y="5"/>
                  </a:cubicBezTo>
                  <a:cubicBezTo>
                    <a:pt x="222" y="3"/>
                    <a:pt x="204" y="2"/>
                    <a:pt x="186" y="1"/>
                  </a:cubicBezTo>
                  <a:close/>
                  <a:moveTo>
                    <a:pt x="246" y="439"/>
                  </a:moveTo>
                  <a:cubicBezTo>
                    <a:pt x="246" y="439"/>
                    <a:pt x="246" y="439"/>
                    <a:pt x="246" y="439"/>
                  </a:cubicBezTo>
                  <a:cubicBezTo>
                    <a:pt x="246" y="439"/>
                    <a:pt x="247" y="439"/>
                    <a:pt x="246" y="4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8"/>
            <p:cNvSpPr/>
            <p:nvPr/>
          </p:nvSpPr>
          <p:spPr>
            <a:xfrm>
              <a:off x="4871673" y="1131245"/>
              <a:ext cx="12794" cy="13730"/>
            </a:xfrm>
            <a:custGeom>
              <a:rect b="b" l="l" r="r" t="t"/>
              <a:pathLst>
                <a:path extrusionOk="0" h="440" w="410">
                  <a:moveTo>
                    <a:pt x="154" y="1"/>
                  </a:moveTo>
                  <a:cubicBezTo>
                    <a:pt x="152" y="1"/>
                    <a:pt x="149" y="1"/>
                    <a:pt x="147" y="1"/>
                  </a:cubicBezTo>
                  <a:cubicBezTo>
                    <a:pt x="132" y="2"/>
                    <a:pt x="115" y="5"/>
                    <a:pt x="101" y="11"/>
                  </a:cubicBezTo>
                  <a:cubicBezTo>
                    <a:pt x="67" y="25"/>
                    <a:pt x="40" y="43"/>
                    <a:pt x="23" y="75"/>
                  </a:cubicBezTo>
                  <a:cubicBezTo>
                    <a:pt x="22" y="77"/>
                    <a:pt x="21" y="79"/>
                    <a:pt x="20" y="81"/>
                  </a:cubicBezTo>
                  <a:cubicBezTo>
                    <a:pt x="7" y="109"/>
                    <a:pt x="0" y="138"/>
                    <a:pt x="1" y="168"/>
                  </a:cubicBezTo>
                  <a:cubicBezTo>
                    <a:pt x="1" y="172"/>
                    <a:pt x="1" y="178"/>
                    <a:pt x="1" y="183"/>
                  </a:cubicBezTo>
                  <a:cubicBezTo>
                    <a:pt x="3" y="222"/>
                    <a:pt x="16" y="246"/>
                    <a:pt x="33" y="279"/>
                  </a:cubicBezTo>
                  <a:cubicBezTo>
                    <a:pt x="25" y="266"/>
                    <a:pt x="19" y="252"/>
                    <a:pt x="13" y="238"/>
                  </a:cubicBezTo>
                  <a:lnTo>
                    <a:pt x="13" y="238"/>
                  </a:lnTo>
                  <a:cubicBezTo>
                    <a:pt x="17" y="248"/>
                    <a:pt x="21" y="257"/>
                    <a:pt x="25" y="267"/>
                  </a:cubicBezTo>
                  <a:cubicBezTo>
                    <a:pt x="42" y="302"/>
                    <a:pt x="53" y="325"/>
                    <a:pt x="82" y="352"/>
                  </a:cubicBezTo>
                  <a:cubicBezTo>
                    <a:pt x="86" y="356"/>
                    <a:pt x="90" y="359"/>
                    <a:pt x="94" y="363"/>
                  </a:cubicBezTo>
                  <a:cubicBezTo>
                    <a:pt x="98" y="366"/>
                    <a:pt x="102" y="370"/>
                    <a:pt x="106" y="373"/>
                  </a:cubicBezTo>
                  <a:cubicBezTo>
                    <a:pt x="130" y="394"/>
                    <a:pt x="146" y="403"/>
                    <a:pt x="173" y="413"/>
                  </a:cubicBezTo>
                  <a:cubicBezTo>
                    <a:pt x="180" y="415"/>
                    <a:pt x="188" y="418"/>
                    <a:pt x="195" y="420"/>
                  </a:cubicBezTo>
                  <a:cubicBezTo>
                    <a:pt x="196" y="421"/>
                    <a:pt x="197" y="421"/>
                    <a:pt x="198" y="421"/>
                  </a:cubicBezTo>
                  <a:cubicBezTo>
                    <a:pt x="200" y="423"/>
                    <a:pt x="203" y="424"/>
                    <a:pt x="205" y="425"/>
                  </a:cubicBezTo>
                  <a:cubicBezTo>
                    <a:pt x="241" y="438"/>
                    <a:pt x="233" y="437"/>
                    <a:pt x="262" y="439"/>
                  </a:cubicBezTo>
                  <a:cubicBezTo>
                    <a:pt x="265" y="439"/>
                    <a:pt x="269" y="440"/>
                    <a:pt x="272" y="440"/>
                  </a:cubicBezTo>
                  <a:cubicBezTo>
                    <a:pt x="304" y="440"/>
                    <a:pt x="333" y="431"/>
                    <a:pt x="358" y="410"/>
                  </a:cubicBezTo>
                  <a:cubicBezTo>
                    <a:pt x="381" y="390"/>
                    <a:pt x="396" y="364"/>
                    <a:pt x="403" y="335"/>
                  </a:cubicBezTo>
                  <a:cubicBezTo>
                    <a:pt x="409" y="312"/>
                    <a:pt x="407" y="286"/>
                    <a:pt x="407" y="262"/>
                  </a:cubicBezTo>
                  <a:cubicBezTo>
                    <a:pt x="407" y="257"/>
                    <a:pt x="407" y="251"/>
                    <a:pt x="407" y="246"/>
                  </a:cubicBezTo>
                  <a:cubicBezTo>
                    <a:pt x="407" y="229"/>
                    <a:pt x="402" y="210"/>
                    <a:pt x="399" y="194"/>
                  </a:cubicBezTo>
                  <a:cubicBezTo>
                    <a:pt x="394" y="178"/>
                    <a:pt x="384" y="163"/>
                    <a:pt x="377" y="147"/>
                  </a:cubicBezTo>
                  <a:cubicBezTo>
                    <a:pt x="364" y="121"/>
                    <a:pt x="353" y="95"/>
                    <a:pt x="329" y="76"/>
                  </a:cubicBezTo>
                  <a:cubicBezTo>
                    <a:pt x="312" y="62"/>
                    <a:pt x="294" y="50"/>
                    <a:pt x="277" y="38"/>
                  </a:cubicBezTo>
                  <a:cubicBezTo>
                    <a:pt x="254" y="22"/>
                    <a:pt x="232" y="11"/>
                    <a:pt x="203" y="6"/>
                  </a:cubicBezTo>
                  <a:cubicBezTo>
                    <a:pt x="187" y="3"/>
                    <a:pt x="171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8"/>
            <p:cNvSpPr/>
            <p:nvPr/>
          </p:nvSpPr>
          <p:spPr>
            <a:xfrm>
              <a:off x="5015185" y="1229790"/>
              <a:ext cx="19066" cy="23747"/>
            </a:xfrm>
            <a:custGeom>
              <a:rect b="b" l="l" r="r" t="t"/>
              <a:pathLst>
                <a:path extrusionOk="0" h="761" w="611">
                  <a:moveTo>
                    <a:pt x="520" y="381"/>
                  </a:moveTo>
                  <a:cubicBezTo>
                    <a:pt x="520" y="382"/>
                    <a:pt x="521" y="382"/>
                    <a:pt x="521" y="382"/>
                  </a:cubicBezTo>
                  <a:lnTo>
                    <a:pt x="521" y="382"/>
                  </a:lnTo>
                  <a:cubicBezTo>
                    <a:pt x="521" y="382"/>
                    <a:pt x="520" y="382"/>
                    <a:pt x="520" y="381"/>
                  </a:cubicBezTo>
                  <a:close/>
                  <a:moveTo>
                    <a:pt x="24" y="400"/>
                  </a:moveTo>
                  <a:cubicBezTo>
                    <a:pt x="25" y="404"/>
                    <a:pt x="25" y="408"/>
                    <a:pt x="26" y="412"/>
                  </a:cubicBezTo>
                  <a:cubicBezTo>
                    <a:pt x="25" y="408"/>
                    <a:pt x="25" y="404"/>
                    <a:pt x="24" y="400"/>
                  </a:cubicBezTo>
                  <a:close/>
                  <a:moveTo>
                    <a:pt x="150" y="1"/>
                  </a:moveTo>
                  <a:cubicBezTo>
                    <a:pt x="129" y="1"/>
                    <a:pt x="107" y="8"/>
                    <a:pt x="89" y="18"/>
                  </a:cubicBezTo>
                  <a:cubicBezTo>
                    <a:pt x="45" y="40"/>
                    <a:pt x="30" y="88"/>
                    <a:pt x="18" y="131"/>
                  </a:cubicBezTo>
                  <a:cubicBezTo>
                    <a:pt x="7" y="165"/>
                    <a:pt x="2" y="197"/>
                    <a:pt x="2" y="233"/>
                  </a:cubicBezTo>
                  <a:cubicBezTo>
                    <a:pt x="0" y="282"/>
                    <a:pt x="10" y="329"/>
                    <a:pt x="19" y="377"/>
                  </a:cubicBezTo>
                  <a:lnTo>
                    <a:pt x="19" y="377"/>
                  </a:lnTo>
                  <a:cubicBezTo>
                    <a:pt x="26" y="419"/>
                    <a:pt x="34" y="461"/>
                    <a:pt x="47" y="502"/>
                  </a:cubicBezTo>
                  <a:cubicBezTo>
                    <a:pt x="67" y="559"/>
                    <a:pt x="97" y="600"/>
                    <a:pt x="135" y="645"/>
                  </a:cubicBezTo>
                  <a:cubicBezTo>
                    <a:pt x="162" y="678"/>
                    <a:pt x="181" y="696"/>
                    <a:pt x="221" y="719"/>
                  </a:cubicBezTo>
                  <a:cubicBezTo>
                    <a:pt x="248" y="734"/>
                    <a:pt x="281" y="744"/>
                    <a:pt x="308" y="753"/>
                  </a:cubicBezTo>
                  <a:cubicBezTo>
                    <a:pt x="325" y="758"/>
                    <a:pt x="345" y="761"/>
                    <a:pt x="364" y="761"/>
                  </a:cubicBezTo>
                  <a:cubicBezTo>
                    <a:pt x="419" y="761"/>
                    <a:pt x="477" y="741"/>
                    <a:pt x="519" y="712"/>
                  </a:cubicBezTo>
                  <a:cubicBezTo>
                    <a:pt x="570" y="675"/>
                    <a:pt x="601" y="626"/>
                    <a:pt x="606" y="563"/>
                  </a:cubicBezTo>
                  <a:cubicBezTo>
                    <a:pt x="610" y="506"/>
                    <a:pt x="591" y="443"/>
                    <a:pt x="545" y="405"/>
                  </a:cubicBezTo>
                  <a:cubicBezTo>
                    <a:pt x="536" y="398"/>
                    <a:pt x="528" y="391"/>
                    <a:pt x="521" y="382"/>
                  </a:cubicBezTo>
                  <a:lnTo>
                    <a:pt x="521" y="382"/>
                  </a:lnTo>
                  <a:cubicBezTo>
                    <a:pt x="525" y="387"/>
                    <a:pt x="528" y="391"/>
                    <a:pt x="532" y="396"/>
                  </a:cubicBezTo>
                  <a:lnTo>
                    <a:pt x="532" y="396"/>
                  </a:lnTo>
                  <a:cubicBezTo>
                    <a:pt x="513" y="374"/>
                    <a:pt x="492" y="356"/>
                    <a:pt x="465" y="342"/>
                  </a:cubicBezTo>
                  <a:cubicBezTo>
                    <a:pt x="458" y="338"/>
                    <a:pt x="451" y="335"/>
                    <a:pt x="445" y="332"/>
                  </a:cubicBezTo>
                  <a:cubicBezTo>
                    <a:pt x="442" y="330"/>
                    <a:pt x="439" y="328"/>
                    <a:pt x="435" y="326"/>
                  </a:cubicBezTo>
                  <a:cubicBezTo>
                    <a:pt x="430" y="322"/>
                    <a:pt x="425" y="317"/>
                    <a:pt x="421" y="314"/>
                  </a:cubicBezTo>
                  <a:cubicBezTo>
                    <a:pt x="397" y="293"/>
                    <a:pt x="371" y="276"/>
                    <a:pt x="344" y="257"/>
                  </a:cubicBezTo>
                  <a:lnTo>
                    <a:pt x="344" y="257"/>
                  </a:lnTo>
                  <a:lnTo>
                    <a:pt x="389" y="288"/>
                  </a:lnTo>
                  <a:cubicBezTo>
                    <a:pt x="368" y="274"/>
                    <a:pt x="351" y="257"/>
                    <a:pt x="332" y="239"/>
                  </a:cubicBezTo>
                  <a:cubicBezTo>
                    <a:pt x="318" y="220"/>
                    <a:pt x="306" y="200"/>
                    <a:pt x="295" y="178"/>
                  </a:cubicBezTo>
                  <a:cubicBezTo>
                    <a:pt x="284" y="154"/>
                    <a:pt x="272" y="130"/>
                    <a:pt x="261" y="106"/>
                  </a:cubicBezTo>
                  <a:lnTo>
                    <a:pt x="261" y="106"/>
                  </a:lnTo>
                  <a:cubicBezTo>
                    <a:pt x="266" y="117"/>
                    <a:pt x="271" y="127"/>
                    <a:pt x="276" y="137"/>
                  </a:cubicBezTo>
                  <a:cubicBezTo>
                    <a:pt x="270" y="124"/>
                    <a:pt x="264" y="109"/>
                    <a:pt x="259" y="96"/>
                  </a:cubicBezTo>
                  <a:cubicBezTo>
                    <a:pt x="245" y="58"/>
                    <a:pt x="226" y="35"/>
                    <a:pt x="193" y="13"/>
                  </a:cubicBezTo>
                  <a:cubicBezTo>
                    <a:pt x="179" y="4"/>
                    <a:pt x="165" y="1"/>
                    <a:pt x="150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8"/>
            <p:cNvSpPr/>
            <p:nvPr/>
          </p:nvSpPr>
          <p:spPr>
            <a:xfrm>
              <a:off x="5043456" y="1243520"/>
              <a:ext cx="9830" cy="7832"/>
            </a:xfrm>
            <a:custGeom>
              <a:rect b="b" l="l" r="r" t="t"/>
              <a:pathLst>
                <a:path extrusionOk="0" h="251" w="315">
                  <a:moveTo>
                    <a:pt x="87" y="1"/>
                  </a:moveTo>
                  <a:cubicBezTo>
                    <a:pt x="86" y="1"/>
                    <a:pt x="84" y="1"/>
                    <a:pt x="83" y="1"/>
                  </a:cubicBezTo>
                  <a:cubicBezTo>
                    <a:pt x="68" y="3"/>
                    <a:pt x="53" y="7"/>
                    <a:pt x="40" y="16"/>
                  </a:cubicBezTo>
                  <a:cubicBezTo>
                    <a:pt x="21" y="29"/>
                    <a:pt x="11" y="46"/>
                    <a:pt x="5" y="68"/>
                  </a:cubicBezTo>
                  <a:cubicBezTo>
                    <a:pt x="0" y="82"/>
                    <a:pt x="3" y="101"/>
                    <a:pt x="7" y="114"/>
                  </a:cubicBezTo>
                  <a:cubicBezTo>
                    <a:pt x="9" y="122"/>
                    <a:pt x="14" y="131"/>
                    <a:pt x="19" y="139"/>
                  </a:cubicBezTo>
                  <a:cubicBezTo>
                    <a:pt x="21" y="144"/>
                    <a:pt x="25" y="149"/>
                    <a:pt x="28" y="154"/>
                  </a:cubicBezTo>
                  <a:cubicBezTo>
                    <a:pt x="39" y="172"/>
                    <a:pt x="54" y="184"/>
                    <a:pt x="70" y="197"/>
                  </a:cubicBezTo>
                  <a:cubicBezTo>
                    <a:pt x="81" y="205"/>
                    <a:pt x="93" y="213"/>
                    <a:pt x="105" y="221"/>
                  </a:cubicBezTo>
                  <a:cubicBezTo>
                    <a:pt x="118" y="230"/>
                    <a:pt x="131" y="235"/>
                    <a:pt x="146" y="240"/>
                  </a:cubicBezTo>
                  <a:cubicBezTo>
                    <a:pt x="167" y="246"/>
                    <a:pt x="189" y="250"/>
                    <a:pt x="212" y="250"/>
                  </a:cubicBezTo>
                  <a:cubicBezTo>
                    <a:pt x="221" y="249"/>
                    <a:pt x="230" y="247"/>
                    <a:pt x="239" y="245"/>
                  </a:cubicBezTo>
                  <a:cubicBezTo>
                    <a:pt x="254" y="241"/>
                    <a:pt x="265" y="234"/>
                    <a:pt x="275" y="224"/>
                  </a:cubicBezTo>
                  <a:cubicBezTo>
                    <a:pt x="292" y="209"/>
                    <a:pt x="308" y="188"/>
                    <a:pt x="312" y="164"/>
                  </a:cubicBezTo>
                  <a:cubicBezTo>
                    <a:pt x="314" y="145"/>
                    <a:pt x="314" y="127"/>
                    <a:pt x="309" y="108"/>
                  </a:cubicBezTo>
                  <a:cubicBezTo>
                    <a:pt x="301" y="81"/>
                    <a:pt x="279" y="60"/>
                    <a:pt x="256" y="45"/>
                  </a:cubicBezTo>
                  <a:cubicBezTo>
                    <a:pt x="250" y="42"/>
                    <a:pt x="243" y="40"/>
                    <a:pt x="237" y="38"/>
                  </a:cubicBezTo>
                  <a:cubicBezTo>
                    <a:pt x="228" y="33"/>
                    <a:pt x="217" y="29"/>
                    <a:pt x="208" y="26"/>
                  </a:cubicBezTo>
                  <a:cubicBezTo>
                    <a:pt x="191" y="20"/>
                    <a:pt x="174" y="18"/>
                    <a:pt x="157" y="14"/>
                  </a:cubicBezTo>
                  <a:cubicBezTo>
                    <a:pt x="145" y="10"/>
                    <a:pt x="134" y="7"/>
                    <a:pt x="122" y="5"/>
                  </a:cubicBezTo>
                  <a:cubicBezTo>
                    <a:pt x="111" y="4"/>
                    <a:pt x="98" y="1"/>
                    <a:pt x="87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8"/>
            <p:cNvSpPr/>
            <p:nvPr/>
          </p:nvSpPr>
          <p:spPr>
            <a:xfrm>
              <a:off x="4933584" y="1118451"/>
              <a:ext cx="24340" cy="28428"/>
            </a:xfrm>
            <a:custGeom>
              <a:rect b="b" l="l" r="r" t="t"/>
              <a:pathLst>
                <a:path extrusionOk="0" h="911" w="780">
                  <a:moveTo>
                    <a:pt x="747" y="240"/>
                  </a:moveTo>
                  <a:cubicBezTo>
                    <a:pt x="746" y="243"/>
                    <a:pt x="745" y="246"/>
                    <a:pt x="744" y="249"/>
                  </a:cubicBezTo>
                  <a:lnTo>
                    <a:pt x="744" y="249"/>
                  </a:lnTo>
                  <a:cubicBezTo>
                    <a:pt x="745" y="246"/>
                    <a:pt x="746" y="243"/>
                    <a:pt x="747" y="240"/>
                  </a:cubicBezTo>
                  <a:close/>
                  <a:moveTo>
                    <a:pt x="536" y="0"/>
                  </a:moveTo>
                  <a:cubicBezTo>
                    <a:pt x="526" y="0"/>
                    <a:pt x="515" y="1"/>
                    <a:pt x="505" y="3"/>
                  </a:cubicBezTo>
                  <a:cubicBezTo>
                    <a:pt x="445" y="12"/>
                    <a:pt x="415" y="20"/>
                    <a:pt x="363" y="47"/>
                  </a:cubicBezTo>
                  <a:cubicBezTo>
                    <a:pt x="346" y="55"/>
                    <a:pt x="330" y="63"/>
                    <a:pt x="316" y="73"/>
                  </a:cubicBezTo>
                  <a:cubicBezTo>
                    <a:pt x="220" y="131"/>
                    <a:pt x="148" y="223"/>
                    <a:pt x="92" y="319"/>
                  </a:cubicBezTo>
                  <a:cubicBezTo>
                    <a:pt x="63" y="367"/>
                    <a:pt x="46" y="422"/>
                    <a:pt x="31" y="476"/>
                  </a:cubicBezTo>
                  <a:cubicBezTo>
                    <a:pt x="11" y="549"/>
                    <a:pt x="1" y="635"/>
                    <a:pt x="27" y="707"/>
                  </a:cubicBezTo>
                  <a:cubicBezTo>
                    <a:pt x="61" y="798"/>
                    <a:pt x="129" y="882"/>
                    <a:pt x="225" y="906"/>
                  </a:cubicBezTo>
                  <a:cubicBezTo>
                    <a:pt x="239" y="909"/>
                    <a:pt x="254" y="910"/>
                    <a:pt x="268" y="910"/>
                  </a:cubicBezTo>
                  <a:cubicBezTo>
                    <a:pt x="291" y="910"/>
                    <a:pt x="313" y="907"/>
                    <a:pt x="336" y="899"/>
                  </a:cubicBezTo>
                  <a:cubicBezTo>
                    <a:pt x="353" y="892"/>
                    <a:pt x="371" y="884"/>
                    <a:pt x="388" y="874"/>
                  </a:cubicBezTo>
                  <a:cubicBezTo>
                    <a:pt x="411" y="861"/>
                    <a:pt x="430" y="842"/>
                    <a:pt x="443" y="819"/>
                  </a:cubicBezTo>
                  <a:lnTo>
                    <a:pt x="443" y="819"/>
                  </a:lnTo>
                  <a:cubicBezTo>
                    <a:pt x="444" y="818"/>
                    <a:pt x="445" y="817"/>
                    <a:pt x="445" y="817"/>
                  </a:cubicBezTo>
                  <a:cubicBezTo>
                    <a:pt x="446" y="816"/>
                    <a:pt x="446" y="816"/>
                    <a:pt x="448" y="815"/>
                  </a:cubicBezTo>
                  <a:lnTo>
                    <a:pt x="450" y="812"/>
                  </a:lnTo>
                  <a:cubicBezTo>
                    <a:pt x="466" y="791"/>
                    <a:pt x="484" y="770"/>
                    <a:pt x="496" y="746"/>
                  </a:cubicBezTo>
                  <a:cubicBezTo>
                    <a:pt x="512" y="715"/>
                    <a:pt x="523" y="678"/>
                    <a:pt x="531" y="643"/>
                  </a:cubicBezTo>
                  <a:cubicBezTo>
                    <a:pt x="537" y="618"/>
                    <a:pt x="543" y="594"/>
                    <a:pt x="550" y="570"/>
                  </a:cubicBezTo>
                  <a:cubicBezTo>
                    <a:pt x="565" y="530"/>
                    <a:pt x="585" y="493"/>
                    <a:pt x="608" y="458"/>
                  </a:cubicBezTo>
                  <a:cubicBezTo>
                    <a:pt x="641" y="412"/>
                    <a:pt x="678" y="369"/>
                    <a:pt x="710" y="322"/>
                  </a:cubicBezTo>
                  <a:lnTo>
                    <a:pt x="710" y="322"/>
                  </a:lnTo>
                  <a:cubicBezTo>
                    <a:pt x="700" y="337"/>
                    <a:pt x="689" y="352"/>
                    <a:pt x="678" y="368"/>
                  </a:cubicBezTo>
                  <a:cubicBezTo>
                    <a:pt x="688" y="354"/>
                    <a:pt x="699" y="340"/>
                    <a:pt x="709" y="325"/>
                  </a:cubicBezTo>
                  <a:cubicBezTo>
                    <a:pt x="722" y="306"/>
                    <a:pt x="729" y="291"/>
                    <a:pt x="736" y="272"/>
                  </a:cubicBezTo>
                  <a:lnTo>
                    <a:pt x="736" y="272"/>
                  </a:lnTo>
                  <a:cubicBezTo>
                    <a:pt x="739" y="265"/>
                    <a:pt x="742" y="259"/>
                    <a:pt x="745" y="252"/>
                  </a:cubicBezTo>
                  <a:cubicBezTo>
                    <a:pt x="779" y="175"/>
                    <a:pt x="758" y="78"/>
                    <a:pt x="678" y="39"/>
                  </a:cubicBezTo>
                  <a:cubicBezTo>
                    <a:pt x="633" y="17"/>
                    <a:pt x="585" y="0"/>
                    <a:pt x="536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8"/>
            <p:cNvSpPr/>
            <p:nvPr/>
          </p:nvSpPr>
          <p:spPr>
            <a:xfrm>
              <a:off x="5143718" y="1182390"/>
              <a:ext cx="22686" cy="14386"/>
            </a:xfrm>
            <a:custGeom>
              <a:rect b="b" l="l" r="r" t="t"/>
              <a:pathLst>
                <a:path extrusionOk="0" h="461" w="727">
                  <a:moveTo>
                    <a:pt x="727" y="1"/>
                  </a:moveTo>
                  <a:lnTo>
                    <a:pt x="727" y="1"/>
                  </a:lnTo>
                  <a:cubicBezTo>
                    <a:pt x="502" y="159"/>
                    <a:pt x="252" y="286"/>
                    <a:pt x="1" y="363"/>
                  </a:cubicBezTo>
                  <a:cubicBezTo>
                    <a:pt x="47" y="423"/>
                    <a:pt x="123" y="461"/>
                    <a:pt x="199" y="461"/>
                  </a:cubicBezTo>
                  <a:cubicBezTo>
                    <a:pt x="203" y="461"/>
                    <a:pt x="208" y="460"/>
                    <a:pt x="213" y="460"/>
                  </a:cubicBezTo>
                  <a:cubicBezTo>
                    <a:pt x="342" y="452"/>
                    <a:pt x="439" y="376"/>
                    <a:pt x="531" y="295"/>
                  </a:cubicBezTo>
                  <a:cubicBezTo>
                    <a:pt x="592" y="241"/>
                    <a:pt x="648" y="171"/>
                    <a:pt x="685" y="100"/>
                  </a:cubicBezTo>
                  <a:cubicBezTo>
                    <a:pt x="702" y="69"/>
                    <a:pt x="715" y="34"/>
                    <a:pt x="727" y="1"/>
                  </a:cubicBezTo>
                  <a:close/>
                </a:path>
              </a:pathLst>
            </a:custGeom>
            <a:solidFill>
              <a:srgbClr val="FFA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8"/>
            <p:cNvSpPr/>
            <p:nvPr/>
          </p:nvSpPr>
          <p:spPr>
            <a:xfrm>
              <a:off x="5036872" y="1158830"/>
              <a:ext cx="11639" cy="11952"/>
            </a:xfrm>
            <a:custGeom>
              <a:rect b="b" l="l" r="r" t="t"/>
              <a:pathLst>
                <a:path extrusionOk="0" h="383" w="373">
                  <a:moveTo>
                    <a:pt x="259" y="1"/>
                  </a:moveTo>
                  <a:cubicBezTo>
                    <a:pt x="242" y="1"/>
                    <a:pt x="225" y="2"/>
                    <a:pt x="208" y="6"/>
                  </a:cubicBezTo>
                  <a:cubicBezTo>
                    <a:pt x="196" y="9"/>
                    <a:pt x="183" y="16"/>
                    <a:pt x="172" y="21"/>
                  </a:cubicBezTo>
                  <a:cubicBezTo>
                    <a:pt x="152" y="30"/>
                    <a:pt x="131" y="40"/>
                    <a:pt x="111" y="51"/>
                  </a:cubicBezTo>
                  <a:cubicBezTo>
                    <a:pt x="66" y="79"/>
                    <a:pt x="25" y="136"/>
                    <a:pt x="14" y="188"/>
                  </a:cubicBezTo>
                  <a:cubicBezTo>
                    <a:pt x="4" y="229"/>
                    <a:pt x="0" y="274"/>
                    <a:pt x="9" y="315"/>
                  </a:cubicBezTo>
                  <a:cubicBezTo>
                    <a:pt x="17" y="344"/>
                    <a:pt x="43" y="366"/>
                    <a:pt x="70" y="376"/>
                  </a:cubicBezTo>
                  <a:cubicBezTo>
                    <a:pt x="82" y="380"/>
                    <a:pt x="93" y="382"/>
                    <a:pt x="104" y="382"/>
                  </a:cubicBezTo>
                  <a:cubicBezTo>
                    <a:pt x="122" y="382"/>
                    <a:pt x="139" y="377"/>
                    <a:pt x="157" y="367"/>
                  </a:cubicBezTo>
                  <a:cubicBezTo>
                    <a:pt x="175" y="358"/>
                    <a:pt x="189" y="341"/>
                    <a:pt x="206" y="330"/>
                  </a:cubicBezTo>
                  <a:cubicBezTo>
                    <a:pt x="239" y="307"/>
                    <a:pt x="271" y="273"/>
                    <a:pt x="291" y="239"/>
                  </a:cubicBezTo>
                  <a:cubicBezTo>
                    <a:pt x="301" y="221"/>
                    <a:pt x="309" y="201"/>
                    <a:pt x="319" y="182"/>
                  </a:cubicBezTo>
                  <a:cubicBezTo>
                    <a:pt x="323" y="173"/>
                    <a:pt x="330" y="164"/>
                    <a:pt x="334" y="155"/>
                  </a:cubicBezTo>
                  <a:cubicBezTo>
                    <a:pt x="339" y="144"/>
                    <a:pt x="342" y="133"/>
                    <a:pt x="345" y="121"/>
                  </a:cubicBezTo>
                  <a:cubicBezTo>
                    <a:pt x="350" y="111"/>
                    <a:pt x="354" y="102"/>
                    <a:pt x="358" y="92"/>
                  </a:cubicBezTo>
                  <a:cubicBezTo>
                    <a:pt x="373" y="61"/>
                    <a:pt x="358" y="8"/>
                    <a:pt x="316" y="4"/>
                  </a:cubicBezTo>
                  <a:cubicBezTo>
                    <a:pt x="298" y="3"/>
                    <a:pt x="278" y="1"/>
                    <a:pt x="25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8"/>
            <p:cNvSpPr/>
            <p:nvPr/>
          </p:nvSpPr>
          <p:spPr>
            <a:xfrm>
              <a:off x="4875573" y="1064903"/>
              <a:ext cx="12919" cy="19659"/>
            </a:xfrm>
            <a:custGeom>
              <a:rect b="b" l="l" r="r" t="t"/>
              <a:pathLst>
                <a:path extrusionOk="0" h="630" w="414">
                  <a:moveTo>
                    <a:pt x="309" y="1"/>
                  </a:moveTo>
                  <a:cubicBezTo>
                    <a:pt x="264" y="1"/>
                    <a:pt x="226" y="33"/>
                    <a:pt x="191" y="62"/>
                  </a:cubicBezTo>
                  <a:cubicBezTo>
                    <a:pt x="177" y="74"/>
                    <a:pt x="162" y="87"/>
                    <a:pt x="147" y="99"/>
                  </a:cubicBezTo>
                  <a:cubicBezTo>
                    <a:pt x="131" y="114"/>
                    <a:pt x="122" y="128"/>
                    <a:pt x="109" y="148"/>
                  </a:cubicBezTo>
                  <a:cubicBezTo>
                    <a:pt x="97" y="164"/>
                    <a:pt x="87" y="181"/>
                    <a:pt x="76" y="198"/>
                  </a:cubicBezTo>
                  <a:cubicBezTo>
                    <a:pt x="48" y="245"/>
                    <a:pt x="29" y="293"/>
                    <a:pt x="12" y="345"/>
                  </a:cubicBezTo>
                  <a:cubicBezTo>
                    <a:pt x="2" y="379"/>
                    <a:pt x="1" y="412"/>
                    <a:pt x="4" y="447"/>
                  </a:cubicBezTo>
                  <a:cubicBezTo>
                    <a:pt x="6" y="469"/>
                    <a:pt x="9" y="490"/>
                    <a:pt x="17" y="511"/>
                  </a:cubicBezTo>
                  <a:cubicBezTo>
                    <a:pt x="22" y="528"/>
                    <a:pt x="33" y="547"/>
                    <a:pt x="42" y="564"/>
                  </a:cubicBezTo>
                  <a:cubicBezTo>
                    <a:pt x="63" y="605"/>
                    <a:pt x="112" y="626"/>
                    <a:pt x="154" y="629"/>
                  </a:cubicBezTo>
                  <a:cubicBezTo>
                    <a:pt x="159" y="629"/>
                    <a:pt x="163" y="630"/>
                    <a:pt x="168" y="630"/>
                  </a:cubicBezTo>
                  <a:cubicBezTo>
                    <a:pt x="208" y="630"/>
                    <a:pt x="248" y="615"/>
                    <a:pt x="273" y="583"/>
                  </a:cubicBezTo>
                  <a:cubicBezTo>
                    <a:pt x="293" y="560"/>
                    <a:pt x="311" y="536"/>
                    <a:pt x="323" y="508"/>
                  </a:cubicBezTo>
                  <a:cubicBezTo>
                    <a:pt x="338" y="476"/>
                    <a:pt x="348" y="445"/>
                    <a:pt x="355" y="410"/>
                  </a:cubicBezTo>
                  <a:cubicBezTo>
                    <a:pt x="361" y="372"/>
                    <a:pt x="367" y="333"/>
                    <a:pt x="377" y="294"/>
                  </a:cubicBezTo>
                  <a:cubicBezTo>
                    <a:pt x="381" y="273"/>
                    <a:pt x="388" y="253"/>
                    <a:pt x="391" y="233"/>
                  </a:cubicBezTo>
                  <a:cubicBezTo>
                    <a:pt x="393" y="216"/>
                    <a:pt x="395" y="198"/>
                    <a:pt x="399" y="180"/>
                  </a:cubicBezTo>
                  <a:cubicBezTo>
                    <a:pt x="404" y="155"/>
                    <a:pt x="413" y="127"/>
                    <a:pt x="412" y="100"/>
                  </a:cubicBezTo>
                  <a:cubicBezTo>
                    <a:pt x="410" y="55"/>
                    <a:pt x="381" y="19"/>
                    <a:pt x="338" y="5"/>
                  </a:cubicBezTo>
                  <a:cubicBezTo>
                    <a:pt x="328" y="2"/>
                    <a:pt x="319" y="1"/>
                    <a:pt x="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8"/>
            <p:cNvSpPr/>
            <p:nvPr/>
          </p:nvSpPr>
          <p:spPr>
            <a:xfrm>
              <a:off x="4883749" y="1091458"/>
              <a:ext cx="5711" cy="7645"/>
            </a:xfrm>
            <a:custGeom>
              <a:rect b="b" l="l" r="r" t="t"/>
              <a:pathLst>
                <a:path extrusionOk="0" h="245" w="183">
                  <a:moveTo>
                    <a:pt x="116" y="0"/>
                  </a:moveTo>
                  <a:cubicBezTo>
                    <a:pt x="113" y="0"/>
                    <a:pt x="111" y="1"/>
                    <a:pt x="108" y="2"/>
                  </a:cubicBezTo>
                  <a:cubicBezTo>
                    <a:pt x="106" y="2"/>
                    <a:pt x="103" y="1"/>
                    <a:pt x="100" y="1"/>
                  </a:cubicBezTo>
                  <a:cubicBezTo>
                    <a:pt x="88" y="2"/>
                    <a:pt x="78" y="5"/>
                    <a:pt x="69" y="11"/>
                  </a:cubicBezTo>
                  <a:cubicBezTo>
                    <a:pt x="58" y="18"/>
                    <a:pt x="51" y="26"/>
                    <a:pt x="46" y="37"/>
                  </a:cubicBezTo>
                  <a:cubicBezTo>
                    <a:pt x="31" y="57"/>
                    <a:pt x="13" y="77"/>
                    <a:pt x="8" y="102"/>
                  </a:cubicBezTo>
                  <a:cubicBezTo>
                    <a:pt x="7" y="111"/>
                    <a:pt x="5" y="120"/>
                    <a:pt x="4" y="130"/>
                  </a:cubicBezTo>
                  <a:cubicBezTo>
                    <a:pt x="2" y="146"/>
                    <a:pt x="1" y="163"/>
                    <a:pt x="7" y="180"/>
                  </a:cubicBezTo>
                  <a:cubicBezTo>
                    <a:pt x="8" y="184"/>
                    <a:pt x="10" y="188"/>
                    <a:pt x="12" y="192"/>
                  </a:cubicBezTo>
                  <a:cubicBezTo>
                    <a:pt x="16" y="205"/>
                    <a:pt x="22" y="216"/>
                    <a:pt x="32" y="225"/>
                  </a:cubicBezTo>
                  <a:cubicBezTo>
                    <a:pt x="42" y="233"/>
                    <a:pt x="53" y="240"/>
                    <a:pt x="66" y="243"/>
                  </a:cubicBezTo>
                  <a:cubicBezTo>
                    <a:pt x="72" y="244"/>
                    <a:pt x="77" y="244"/>
                    <a:pt x="82" y="244"/>
                  </a:cubicBezTo>
                  <a:cubicBezTo>
                    <a:pt x="90" y="244"/>
                    <a:pt x="98" y="243"/>
                    <a:pt x="105" y="241"/>
                  </a:cubicBezTo>
                  <a:cubicBezTo>
                    <a:pt x="118" y="236"/>
                    <a:pt x="128" y="229"/>
                    <a:pt x="137" y="220"/>
                  </a:cubicBezTo>
                  <a:cubicBezTo>
                    <a:pt x="140" y="218"/>
                    <a:pt x="143" y="214"/>
                    <a:pt x="146" y="211"/>
                  </a:cubicBezTo>
                  <a:cubicBezTo>
                    <a:pt x="158" y="199"/>
                    <a:pt x="165" y="183"/>
                    <a:pt x="170" y="167"/>
                  </a:cubicBezTo>
                  <a:cubicBezTo>
                    <a:pt x="172" y="158"/>
                    <a:pt x="175" y="149"/>
                    <a:pt x="177" y="138"/>
                  </a:cubicBezTo>
                  <a:cubicBezTo>
                    <a:pt x="183" y="114"/>
                    <a:pt x="174" y="88"/>
                    <a:pt x="170" y="64"/>
                  </a:cubicBezTo>
                  <a:cubicBezTo>
                    <a:pt x="170" y="52"/>
                    <a:pt x="166" y="42"/>
                    <a:pt x="160" y="31"/>
                  </a:cubicBezTo>
                  <a:cubicBezTo>
                    <a:pt x="153" y="22"/>
                    <a:pt x="145" y="15"/>
                    <a:pt x="134" y="8"/>
                  </a:cubicBezTo>
                  <a:cubicBezTo>
                    <a:pt x="132" y="7"/>
                    <a:pt x="129" y="7"/>
                    <a:pt x="127" y="6"/>
                  </a:cubicBezTo>
                  <a:cubicBezTo>
                    <a:pt x="124" y="2"/>
                    <a:pt x="120" y="0"/>
                    <a:pt x="1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8"/>
            <p:cNvSpPr/>
            <p:nvPr/>
          </p:nvSpPr>
          <p:spPr>
            <a:xfrm>
              <a:off x="4866462" y="1202860"/>
              <a:ext cx="94" cy="62"/>
            </a:xfrm>
            <a:custGeom>
              <a:rect b="b" l="l" r="r" t="t"/>
              <a:pathLst>
                <a:path extrusionOk="0" h="2" w="3">
                  <a:moveTo>
                    <a:pt x="2" y="1"/>
                  </a:moveTo>
                  <a:cubicBezTo>
                    <a:pt x="2" y="1"/>
                    <a:pt x="2" y="1"/>
                    <a:pt x="1" y="2"/>
                  </a:cubicBezTo>
                  <a:cubicBezTo>
                    <a:pt x="2" y="1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8"/>
            <p:cNvSpPr/>
            <p:nvPr/>
          </p:nvSpPr>
          <p:spPr>
            <a:xfrm>
              <a:off x="4862811" y="1201987"/>
              <a:ext cx="13387" cy="14042"/>
            </a:xfrm>
            <a:custGeom>
              <a:rect b="b" l="l" r="r" t="t"/>
              <a:pathLst>
                <a:path extrusionOk="0" h="450" w="429">
                  <a:moveTo>
                    <a:pt x="211" y="1"/>
                  </a:moveTo>
                  <a:cubicBezTo>
                    <a:pt x="202" y="1"/>
                    <a:pt x="192" y="2"/>
                    <a:pt x="183" y="5"/>
                  </a:cubicBezTo>
                  <a:cubicBezTo>
                    <a:pt x="160" y="8"/>
                    <a:pt x="139" y="15"/>
                    <a:pt x="120" y="29"/>
                  </a:cubicBezTo>
                  <a:cubicBezTo>
                    <a:pt x="117" y="31"/>
                    <a:pt x="113" y="32"/>
                    <a:pt x="109" y="34"/>
                  </a:cubicBezTo>
                  <a:cubicBezTo>
                    <a:pt x="77" y="52"/>
                    <a:pt x="53" y="84"/>
                    <a:pt x="36" y="117"/>
                  </a:cubicBezTo>
                  <a:cubicBezTo>
                    <a:pt x="11" y="167"/>
                    <a:pt x="1" y="232"/>
                    <a:pt x="22" y="286"/>
                  </a:cubicBezTo>
                  <a:cubicBezTo>
                    <a:pt x="30" y="307"/>
                    <a:pt x="40" y="327"/>
                    <a:pt x="51" y="347"/>
                  </a:cubicBezTo>
                  <a:cubicBezTo>
                    <a:pt x="52" y="350"/>
                    <a:pt x="54" y="352"/>
                    <a:pt x="55" y="355"/>
                  </a:cubicBezTo>
                  <a:cubicBezTo>
                    <a:pt x="66" y="370"/>
                    <a:pt x="77" y="384"/>
                    <a:pt x="90" y="396"/>
                  </a:cubicBezTo>
                  <a:cubicBezTo>
                    <a:pt x="117" y="420"/>
                    <a:pt x="148" y="437"/>
                    <a:pt x="183" y="444"/>
                  </a:cubicBezTo>
                  <a:cubicBezTo>
                    <a:pt x="203" y="447"/>
                    <a:pt x="224" y="450"/>
                    <a:pt x="243" y="450"/>
                  </a:cubicBezTo>
                  <a:lnTo>
                    <a:pt x="248" y="450"/>
                  </a:lnTo>
                  <a:cubicBezTo>
                    <a:pt x="279" y="448"/>
                    <a:pt x="308" y="438"/>
                    <a:pt x="335" y="420"/>
                  </a:cubicBezTo>
                  <a:cubicBezTo>
                    <a:pt x="355" y="407"/>
                    <a:pt x="372" y="389"/>
                    <a:pt x="386" y="368"/>
                  </a:cubicBezTo>
                  <a:cubicBezTo>
                    <a:pt x="393" y="358"/>
                    <a:pt x="398" y="351"/>
                    <a:pt x="401" y="345"/>
                  </a:cubicBezTo>
                  <a:cubicBezTo>
                    <a:pt x="405" y="338"/>
                    <a:pt x="408" y="330"/>
                    <a:pt x="413" y="316"/>
                  </a:cubicBezTo>
                  <a:cubicBezTo>
                    <a:pt x="421" y="299"/>
                    <a:pt x="426" y="281"/>
                    <a:pt x="425" y="263"/>
                  </a:cubicBezTo>
                  <a:cubicBezTo>
                    <a:pt x="428" y="254"/>
                    <a:pt x="429" y="245"/>
                    <a:pt x="427" y="235"/>
                  </a:cubicBezTo>
                  <a:cubicBezTo>
                    <a:pt x="427" y="234"/>
                    <a:pt x="426" y="232"/>
                    <a:pt x="426" y="230"/>
                  </a:cubicBezTo>
                  <a:cubicBezTo>
                    <a:pt x="425" y="225"/>
                    <a:pt x="425" y="219"/>
                    <a:pt x="423" y="213"/>
                  </a:cubicBezTo>
                  <a:cubicBezTo>
                    <a:pt x="423" y="212"/>
                    <a:pt x="423" y="210"/>
                    <a:pt x="423" y="209"/>
                  </a:cubicBezTo>
                  <a:cubicBezTo>
                    <a:pt x="423" y="201"/>
                    <a:pt x="416" y="162"/>
                    <a:pt x="413" y="155"/>
                  </a:cubicBezTo>
                  <a:cubicBezTo>
                    <a:pt x="411" y="145"/>
                    <a:pt x="407" y="137"/>
                    <a:pt x="401" y="129"/>
                  </a:cubicBezTo>
                  <a:cubicBezTo>
                    <a:pt x="396" y="113"/>
                    <a:pt x="387" y="98"/>
                    <a:pt x="374" y="85"/>
                  </a:cubicBezTo>
                  <a:lnTo>
                    <a:pt x="374" y="85"/>
                  </a:lnTo>
                  <a:cubicBezTo>
                    <a:pt x="378" y="92"/>
                    <a:pt x="383" y="97"/>
                    <a:pt x="388" y="102"/>
                  </a:cubicBezTo>
                  <a:cubicBezTo>
                    <a:pt x="383" y="97"/>
                    <a:pt x="378" y="92"/>
                    <a:pt x="373" y="85"/>
                  </a:cubicBezTo>
                  <a:cubicBezTo>
                    <a:pt x="370" y="81"/>
                    <a:pt x="367" y="77"/>
                    <a:pt x="364" y="74"/>
                  </a:cubicBezTo>
                  <a:cubicBezTo>
                    <a:pt x="358" y="67"/>
                    <a:pt x="353" y="59"/>
                    <a:pt x="346" y="53"/>
                  </a:cubicBezTo>
                  <a:cubicBezTo>
                    <a:pt x="322" y="32"/>
                    <a:pt x="317" y="32"/>
                    <a:pt x="300" y="22"/>
                  </a:cubicBezTo>
                  <a:cubicBezTo>
                    <a:pt x="300" y="22"/>
                    <a:pt x="299" y="21"/>
                    <a:pt x="299" y="21"/>
                  </a:cubicBezTo>
                  <a:cubicBezTo>
                    <a:pt x="277" y="8"/>
                    <a:pt x="254" y="3"/>
                    <a:pt x="230" y="3"/>
                  </a:cubicBezTo>
                  <a:cubicBezTo>
                    <a:pt x="224" y="2"/>
                    <a:pt x="217" y="1"/>
                    <a:pt x="2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8"/>
            <p:cNvSpPr/>
            <p:nvPr/>
          </p:nvSpPr>
          <p:spPr>
            <a:xfrm>
              <a:off x="4866524" y="1202299"/>
              <a:ext cx="1279" cy="593"/>
            </a:xfrm>
            <a:custGeom>
              <a:rect b="b" l="l" r="r" t="t"/>
              <a:pathLst>
                <a:path extrusionOk="0" h="19" w="41">
                  <a:moveTo>
                    <a:pt x="41" y="0"/>
                  </a:moveTo>
                  <a:lnTo>
                    <a:pt x="41" y="0"/>
                  </a:lnTo>
                  <a:cubicBezTo>
                    <a:pt x="27" y="5"/>
                    <a:pt x="14" y="12"/>
                    <a:pt x="1" y="19"/>
                  </a:cubicBezTo>
                  <a:cubicBezTo>
                    <a:pt x="15" y="13"/>
                    <a:pt x="27" y="6"/>
                    <a:pt x="41" y="0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8"/>
            <p:cNvSpPr/>
            <p:nvPr/>
          </p:nvSpPr>
          <p:spPr>
            <a:xfrm>
              <a:off x="5009911" y="1309956"/>
              <a:ext cx="21594" cy="17631"/>
            </a:xfrm>
            <a:custGeom>
              <a:rect b="b" l="l" r="r" t="t"/>
              <a:pathLst>
                <a:path extrusionOk="0" h="565" w="692">
                  <a:moveTo>
                    <a:pt x="427" y="113"/>
                  </a:moveTo>
                  <a:lnTo>
                    <a:pt x="427" y="113"/>
                  </a:lnTo>
                  <a:cubicBezTo>
                    <a:pt x="429" y="113"/>
                    <a:pt x="431" y="114"/>
                    <a:pt x="433" y="115"/>
                  </a:cubicBezTo>
                  <a:cubicBezTo>
                    <a:pt x="431" y="114"/>
                    <a:pt x="429" y="113"/>
                    <a:pt x="427" y="113"/>
                  </a:cubicBezTo>
                  <a:close/>
                  <a:moveTo>
                    <a:pt x="167" y="0"/>
                  </a:moveTo>
                  <a:cubicBezTo>
                    <a:pt x="142" y="0"/>
                    <a:pt x="120" y="4"/>
                    <a:pt x="96" y="15"/>
                  </a:cubicBezTo>
                  <a:cubicBezTo>
                    <a:pt x="67" y="29"/>
                    <a:pt x="32" y="54"/>
                    <a:pt x="20" y="86"/>
                  </a:cubicBezTo>
                  <a:cubicBezTo>
                    <a:pt x="9" y="119"/>
                    <a:pt x="2" y="140"/>
                    <a:pt x="1" y="177"/>
                  </a:cubicBezTo>
                  <a:cubicBezTo>
                    <a:pt x="1" y="181"/>
                    <a:pt x="1" y="184"/>
                    <a:pt x="1" y="188"/>
                  </a:cubicBezTo>
                  <a:cubicBezTo>
                    <a:pt x="1" y="214"/>
                    <a:pt x="6" y="239"/>
                    <a:pt x="15" y="262"/>
                  </a:cubicBezTo>
                  <a:cubicBezTo>
                    <a:pt x="36" y="316"/>
                    <a:pt x="60" y="357"/>
                    <a:pt x="97" y="400"/>
                  </a:cubicBezTo>
                  <a:cubicBezTo>
                    <a:pt x="113" y="417"/>
                    <a:pt x="129" y="434"/>
                    <a:pt x="147" y="450"/>
                  </a:cubicBezTo>
                  <a:cubicBezTo>
                    <a:pt x="177" y="476"/>
                    <a:pt x="212" y="503"/>
                    <a:pt x="248" y="522"/>
                  </a:cubicBezTo>
                  <a:cubicBezTo>
                    <a:pt x="273" y="536"/>
                    <a:pt x="303" y="544"/>
                    <a:pt x="330" y="552"/>
                  </a:cubicBezTo>
                  <a:cubicBezTo>
                    <a:pt x="353" y="560"/>
                    <a:pt x="378" y="564"/>
                    <a:pt x="402" y="564"/>
                  </a:cubicBezTo>
                  <a:cubicBezTo>
                    <a:pt x="407" y="564"/>
                    <a:pt x="412" y="564"/>
                    <a:pt x="417" y="564"/>
                  </a:cubicBezTo>
                  <a:cubicBezTo>
                    <a:pt x="455" y="563"/>
                    <a:pt x="495" y="555"/>
                    <a:pt x="529" y="541"/>
                  </a:cubicBezTo>
                  <a:cubicBezTo>
                    <a:pt x="586" y="519"/>
                    <a:pt x="625" y="484"/>
                    <a:pt x="654" y="432"/>
                  </a:cubicBezTo>
                  <a:cubicBezTo>
                    <a:pt x="660" y="420"/>
                    <a:pt x="666" y="408"/>
                    <a:pt x="674" y="396"/>
                  </a:cubicBezTo>
                  <a:cubicBezTo>
                    <a:pt x="691" y="362"/>
                    <a:pt x="683" y="316"/>
                    <a:pt x="655" y="291"/>
                  </a:cubicBezTo>
                  <a:cubicBezTo>
                    <a:pt x="655" y="291"/>
                    <a:pt x="654" y="291"/>
                    <a:pt x="654" y="290"/>
                  </a:cubicBezTo>
                  <a:cubicBezTo>
                    <a:pt x="648" y="279"/>
                    <a:pt x="643" y="269"/>
                    <a:pt x="638" y="259"/>
                  </a:cubicBezTo>
                  <a:cubicBezTo>
                    <a:pt x="625" y="238"/>
                    <a:pt x="608" y="221"/>
                    <a:pt x="589" y="205"/>
                  </a:cubicBezTo>
                  <a:cubicBezTo>
                    <a:pt x="559" y="182"/>
                    <a:pt x="528" y="154"/>
                    <a:pt x="495" y="140"/>
                  </a:cubicBezTo>
                  <a:cubicBezTo>
                    <a:pt x="461" y="127"/>
                    <a:pt x="429" y="114"/>
                    <a:pt x="396" y="101"/>
                  </a:cubicBezTo>
                  <a:lnTo>
                    <a:pt x="396" y="101"/>
                  </a:lnTo>
                  <a:cubicBezTo>
                    <a:pt x="406" y="105"/>
                    <a:pt x="417" y="109"/>
                    <a:pt x="427" y="113"/>
                  </a:cubicBezTo>
                  <a:lnTo>
                    <a:pt x="427" y="113"/>
                  </a:lnTo>
                  <a:cubicBezTo>
                    <a:pt x="396" y="100"/>
                    <a:pt x="367" y="85"/>
                    <a:pt x="339" y="67"/>
                  </a:cubicBezTo>
                  <a:cubicBezTo>
                    <a:pt x="326" y="58"/>
                    <a:pt x="311" y="52"/>
                    <a:pt x="298" y="44"/>
                  </a:cubicBezTo>
                  <a:cubicBezTo>
                    <a:pt x="271" y="27"/>
                    <a:pt x="244" y="18"/>
                    <a:pt x="214" y="6"/>
                  </a:cubicBezTo>
                  <a:lnTo>
                    <a:pt x="214" y="6"/>
                  </a:lnTo>
                  <a:lnTo>
                    <a:pt x="258" y="22"/>
                  </a:lnTo>
                  <a:cubicBezTo>
                    <a:pt x="239" y="14"/>
                    <a:pt x="220" y="4"/>
                    <a:pt x="199" y="2"/>
                  </a:cubicBezTo>
                  <a:cubicBezTo>
                    <a:pt x="188" y="1"/>
                    <a:pt x="17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8"/>
            <p:cNvSpPr/>
            <p:nvPr/>
          </p:nvSpPr>
          <p:spPr>
            <a:xfrm>
              <a:off x="5047388" y="1321876"/>
              <a:ext cx="10703" cy="8145"/>
            </a:xfrm>
            <a:custGeom>
              <a:rect b="b" l="l" r="r" t="t"/>
              <a:pathLst>
                <a:path extrusionOk="0" h="261" w="343">
                  <a:moveTo>
                    <a:pt x="142" y="2"/>
                  </a:moveTo>
                  <a:cubicBezTo>
                    <a:pt x="150" y="2"/>
                    <a:pt x="158" y="3"/>
                    <a:pt x="166" y="4"/>
                  </a:cubicBezTo>
                  <a:cubicBezTo>
                    <a:pt x="159" y="3"/>
                    <a:pt x="150" y="3"/>
                    <a:pt x="142" y="2"/>
                  </a:cubicBezTo>
                  <a:close/>
                  <a:moveTo>
                    <a:pt x="106" y="1"/>
                  </a:moveTo>
                  <a:cubicBezTo>
                    <a:pt x="106" y="1"/>
                    <a:pt x="107" y="1"/>
                    <a:pt x="108" y="1"/>
                  </a:cubicBezTo>
                  <a:lnTo>
                    <a:pt x="108" y="1"/>
                  </a:lnTo>
                  <a:cubicBezTo>
                    <a:pt x="106" y="1"/>
                    <a:pt x="104" y="1"/>
                    <a:pt x="102" y="1"/>
                  </a:cubicBezTo>
                  <a:cubicBezTo>
                    <a:pt x="75" y="1"/>
                    <a:pt x="50" y="9"/>
                    <a:pt x="31" y="30"/>
                  </a:cubicBezTo>
                  <a:cubicBezTo>
                    <a:pt x="8" y="54"/>
                    <a:pt x="0" y="92"/>
                    <a:pt x="12" y="122"/>
                  </a:cubicBezTo>
                  <a:cubicBezTo>
                    <a:pt x="18" y="141"/>
                    <a:pt x="26" y="159"/>
                    <a:pt x="37" y="176"/>
                  </a:cubicBezTo>
                  <a:cubicBezTo>
                    <a:pt x="51" y="200"/>
                    <a:pt x="81" y="226"/>
                    <a:pt x="106" y="239"/>
                  </a:cubicBezTo>
                  <a:cubicBezTo>
                    <a:pt x="131" y="252"/>
                    <a:pt x="167" y="261"/>
                    <a:pt x="197" y="261"/>
                  </a:cubicBezTo>
                  <a:cubicBezTo>
                    <a:pt x="200" y="261"/>
                    <a:pt x="203" y="261"/>
                    <a:pt x="206" y="260"/>
                  </a:cubicBezTo>
                  <a:cubicBezTo>
                    <a:pt x="225" y="259"/>
                    <a:pt x="238" y="255"/>
                    <a:pt x="253" y="248"/>
                  </a:cubicBezTo>
                  <a:cubicBezTo>
                    <a:pt x="264" y="243"/>
                    <a:pt x="275" y="238"/>
                    <a:pt x="286" y="232"/>
                  </a:cubicBezTo>
                  <a:cubicBezTo>
                    <a:pt x="307" y="222"/>
                    <a:pt x="315" y="205"/>
                    <a:pt x="329" y="186"/>
                  </a:cubicBezTo>
                  <a:cubicBezTo>
                    <a:pt x="332" y="177"/>
                    <a:pt x="335" y="167"/>
                    <a:pt x="339" y="158"/>
                  </a:cubicBezTo>
                  <a:cubicBezTo>
                    <a:pt x="342" y="143"/>
                    <a:pt x="342" y="127"/>
                    <a:pt x="338" y="113"/>
                  </a:cubicBezTo>
                  <a:cubicBezTo>
                    <a:pt x="338" y="103"/>
                    <a:pt x="335" y="94"/>
                    <a:pt x="329" y="86"/>
                  </a:cubicBezTo>
                  <a:cubicBezTo>
                    <a:pt x="324" y="72"/>
                    <a:pt x="316" y="60"/>
                    <a:pt x="305" y="50"/>
                  </a:cubicBezTo>
                  <a:cubicBezTo>
                    <a:pt x="299" y="45"/>
                    <a:pt x="285" y="35"/>
                    <a:pt x="278" y="31"/>
                  </a:cubicBezTo>
                  <a:cubicBezTo>
                    <a:pt x="276" y="31"/>
                    <a:pt x="275" y="30"/>
                    <a:pt x="273" y="30"/>
                  </a:cubicBezTo>
                  <a:cubicBezTo>
                    <a:pt x="270" y="28"/>
                    <a:pt x="267" y="27"/>
                    <a:pt x="264" y="25"/>
                  </a:cubicBezTo>
                  <a:cubicBezTo>
                    <a:pt x="248" y="16"/>
                    <a:pt x="230" y="11"/>
                    <a:pt x="212" y="8"/>
                  </a:cubicBezTo>
                  <a:cubicBezTo>
                    <a:pt x="196" y="5"/>
                    <a:pt x="181" y="2"/>
                    <a:pt x="164" y="2"/>
                  </a:cubicBezTo>
                  <a:cubicBezTo>
                    <a:pt x="162" y="2"/>
                    <a:pt x="160" y="2"/>
                    <a:pt x="158" y="2"/>
                  </a:cubicBezTo>
                  <a:lnTo>
                    <a:pt x="140" y="2"/>
                  </a:lnTo>
                  <a:cubicBezTo>
                    <a:pt x="136" y="2"/>
                    <a:pt x="133" y="2"/>
                    <a:pt x="130" y="2"/>
                  </a:cubicBezTo>
                  <a:cubicBezTo>
                    <a:pt x="127" y="2"/>
                    <a:pt x="124" y="2"/>
                    <a:pt x="121" y="2"/>
                  </a:cubicBezTo>
                  <a:cubicBezTo>
                    <a:pt x="119" y="2"/>
                    <a:pt x="116" y="2"/>
                    <a:pt x="114" y="2"/>
                  </a:cubicBezTo>
                  <a:lnTo>
                    <a:pt x="114" y="2"/>
                  </a:lnTo>
                  <a:cubicBezTo>
                    <a:pt x="113" y="2"/>
                    <a:pt x="111" y="1"/>
                    <a:pt x="110" y="1"/>
                  </a:cubicBezTo>
                  <a:lnTo>
                    <a:pt x="110" y="1"/>
                  </a:lnTo>
                  <a:cubicBezTo>
                    <a:pt x="108" y="1"/>
                    <a:pt x="107" y="1"/>
                    <a:pt x="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8"/>
            <p:cNvSpPr/>
            <p:nvPr/>
          </p:nvSpPr>
          <p:spPr>
            <a:xfrm>
              <a:off x="5111858" y="1304308"/>
              <a:ext cx="14604" cy="13824"/>
            </a:xfrm>
            <a:custGeom>
              <a:rect b="b" l="l" r="r" t="t"/>
              <a:pathLst>
                <a:path extrusionOk="0" h="443" w="468">
                  <a:moveTo>
                    <a:pt x="7" y="187"/>
                  </a:moveTo>
                  <a:cubicBezTo>
                    <a:pt x="7" y="187"/>
                    <a:pt x="7" y="187"/>
                    <a:pt x="7" y="187"/>
                  </a:cubicBezTo>
                  <a:cubicBezTo>
                    <a:pt x="7" y="188"/>
                    <a:pt x="7" y="188"/>
                    <a:pt x="7" y="189"/>
                  </a:cubicBezTo>
                  <a:lnTo>
                    <a:pt x="7" y="189"/>
                  </a:lnTo>
                  <a:cubicBezTo>
                    <a:pt x="7" y="188"/>
                    <a:pt x="7" y="187"/>
                    <a:pt x="7" y="187"/>
                  </a:cubicBezTo>
                  <a:close/>
                  <a:moveTo>
                    <a:pt x="233" y="1"/>
                  </a:moveTo>
                  <a:cubicBezTo>
                    <a:pt x="216" y="5"/>
                    <a:pt x="197" y="8"/>
                    <a:pt x="178" y="11"/>
                  </a:cubicBezTo>
                  <a:cubicBezTo>
                    <a:pt x="174" y="12"/>
                    <a:pt x="169" y="13"/>
                    <a:pt x="164" y="14"/>
                  </a:cubicBezTo>
                  <a:cubicBezTo>
                    <a:pt x="148" y="23"/>
                    <a:pt x="131" y="31"/>
                    <a:pt x="114" y="39"/>
                  </a:cubicBezTo>
                  <a:cubicBezTo>
                    <a:pt x="97" y="50"/>
                    <a:pt x="83" y="62"/>
                    <a:pt x="69" y="77"/>
                  </a:cubicBezTo>
                  <a:cubicBezTo>
                    <a:pt x="68" y="78"/>
                    <a:pt x="67" y="79"/>
                    <a:pt x="66" y="80"/>
                  </a:cubicBezTo>
                  <a:cubicBezTo>
                    <a:pt x="64" y="83"/>
                    <a:pt x="61" y="85"/>
                    <a:pt x="59" y="88"/>
                  </a:cubicBezTo>
                  <a:cubicBezTo>
                    <a:pt x="51" y="94"/>
                    <a:pt x="46" y="101"/>
                    <a:pt x="42" y="111"/>
                  </a:cubicBezTo>
                  <a:cubicBezTo>
                    <a:pt x="24" y="131"/>
                    <a:pt x="13" y="156"/>
                    <a:pt x="8" y="183"/>
                  </a:cubicBezTo>
                  <a:lnTo>
                    <a:pt x="8" y="183"/>
                  </a:lnTo>
                  <a:cubicBezTo>
                    <a:pt x="5" y="193"/>
                    <a:pt x="4" y="204"/>
                    <a:pt x="4" y="214"/>
                  </a:cubicBezTo>
                  <a:cubicBezTo>
                    <a:pt x="0" y="238"/>
                    <a:pt x="2" y="261"/>
                    <a:pt x="10" y="284"/>
                  </a:cubicBezTo>
                  <a:cubicBezTo>
                    <a:pt x="24" y="337"/>
                    <a:pt x="66" y="386"/>
                    <a:pt x="113" y="410"/>
                  </a:cubicBezTo>
                  <a:cubicBezTo>
                    <a:pt x="151" y="429"/>
                    <a:pt x="193" y="442"/>
                    <a:pt x="236" y="442"/>
                  </a:cubicBezTo>
                  <a:cubicBezTo>
                    <a:pt x="258" y="442"/>
                    <a:pt x="281" y="439"/>
                    <a:pt x="302" y="430"/>
                  </a:cubicBezTo>
                  <a:cubicBezTo>
                    <a:pt x="341" y="415"/>
                    <a:pt x="379" y="397"/>
                    <a:pt x="406" y="365"/>
                  </a:cubicBezTo>
                  <a:cubicBezTo>
                    <a:pt x="432" y="336"/>
                    <a:pt x="452" y="302"/>
                    <a:pt x="461" y="263"/>
                  </a:cubicBezTo>
                  <a:cubicBezTo>
                    <a:pt x="461" y="261"/>
                    <a:pt x="461" y="259"/>
                    <a:pt x="462" y="257"/>
                  </a:cubicBezTo>
                  <a:cubicBezTo>
                    <a:pt x="465" y="234"/>
                    <a:pt x="468" y="210"/>
                    <a:pt x="467" y="187"/>
                  </a:cubicBezTo>
                  <a:cubicBezTo>
                    <a:pt x="464" y="171"/>
                    <a:pt x="461" y="156"/>
                    <a:pt x="457" y="140"/>
                  </a:cubicBezTo>
                  <a:cubicBezTo>
                    <a:pt x="451" y="117"/>
                    <a:pt x="440" y="96"/>
                    <a:pt x="422" y="79"/>
                  </a:cubicBezTo>
                  <a:cubicBezTo>
                    <a:pt x="413" y="66"/>
                    <a:pt x="402" y="55"/>
                    <a:pt x="387" y="48"/>
                  </a:cubicBezTo>
                  <a:cubicBezTo>
                    <a:pt x="376" y="38"/>
                    <a:pt x="364" y="31"/>
                    <a:pt x="351" y="26"/>
                  </a:cubicBezTo>
                  <a:lnTo>
                    <a:pt x="351" y="26"/>
                  </a:lnTo>
                  <a:cubicBezTo>
                    <a:pt x="316" y="7"/>
                    <a:pt x="298" y="6"/>
                    <a:pt x="265" y="3"/>
                  </a:cubicBezTo>
                  <a:cubicBezTo>
                    <a:pt x="254" y="1"/>
                    <a:pt x="244" y="1"/>
                    <a:pt x="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8"/>
            <p:cNvSpPr/>
            <p:nvPr/>
          </p:nvSpPr>
          <p:spPr>
            <a:xfrm>
              <a:off x="5022299" y="1006955"/>
              <a:ext cx="18442" cy="23716"/>
            </a:xfrm>
            <a:custGeom>
              <a:rect b="b" l="l" r="r" t="t"/>
              <a:pathLst>
                <a:path extrusionOk="0" h="760" w="591">
                  <a:moveTo>
                    <a:pt x="312" y="0"/>
                  </a:moveTo>
                  <a:cubicBezTo>
                    <a:pt x="295" y="0"/>
                    <a:pt x="279" y="3"/>
                    <a:pt x="262" y="8"/>
                  </a:cubicBezTo>
                  <a:cubicBezTo>
                    <a:pt x="222" y="18"/>
                    <a:pt x="189" y="38"/>
                    <a:pt x="160" y="66"/>
                  </a:cubicBezTo>
                  <a:cubicBezTo>
                    <a:pt x="146" y="82"/>
                    <a:pt x="132" y="99"/>
                    <a:pt x="118" y="114"/>
                  </a:cubicBezTo>
                  <a:cubicBezTo>
                    <a:pt x="110" y="125"/>
                    <a:pt x="102" y="135"/>
                    <a:pt x="94" y="146"/>
                  </a:cubicBezTo>
                  <a:cubicBezTo>
                    <a:pt x="70" y="172"/>
                    <a:pt x="54" y="203"/>
                    <a:pt x="45" y="238"/>
                  </a:cubicBezTo>
                  <a:cubicBezTo>
                    <a:pt x="43" y="244"/>
                    <a:pt x="41" y="250"/>
                    <a:pt x="39" y="257"/>
                  </a:cubicBezTo>
                  <a:cubicBezTo>
                    <a:pt x="35" y="269"/>
                    <a:pt x="31" y="282"/>
                    <a:pt x="26" y="295"/>
                  </a:cubicBezTo>
                  <a:cubicBezTo>
                    <a:pt x="12" y="342"/>
                    <a:pt x="0" y="389"/>
                    <a:pt x="4" y="438"/>
                  </a:cubicBezTo>
                  <a:cubicBezTo>
                    <a:pt x="7" y="463"/>
                    <a:pt x="10" y="487"/>
                    <a:pt x="13" y="512"/>
                  </a:cubicBezTo>
                  <a:cubicBezTo>
                    <a:pt x="14" y="551"/>
                    <a:pt x="25" y="586"/>
                    <a:pt x="46" y="620"/>
                  </a:cubicBezTo>
                  <a:cubicBezTo>
                    <a:pt x="64" y="652"/>
                    <a:pt x="88" y="680"/>
                    <a:pt x="118" y="699"/>
                  </a:cubicBezTo>
                  <a:cubicBezTo>
                    <a:pt x="128" y="708"/>
                    <a:pt x="138" y="716"/>
                    <a:pt x="150" y="722"/>
                  </a:cubicBezTo>
                  <a:cubicBezTo>
                    <a:pt x="180" y="742"/>
                    <a:pt x="214" y="753"/>
                    <a:pt x="250" y="755"/>
                  </a:cubicBezTo>
                  <a:cubicBezTo>
                    <a:pt x="270" y="758"/>
                    <a:pt x="284" y="760"/>
                    <a:pt x="299" y="760"/>
                  </a:cubicBezTo>
                  <a:cubicBezTo>
                    <a:pt x="316" y="760"/>
                    <a:pt x="334" y="757"/>
                    <a:pt x="360" y="750"/>
                  </a:cubicBezTo>
                  <a:cubicBezTo>
                    <a:pt x="435" y="730"/>
                    <a:pt x="491" y="683"/>
                    <a:pt x="532" y="620"/>
                  </a:cubicBezTo>
                  <a:cubicBezTo>
                    <a:pt x="550" y="593"/>
                    <a:pt x="560" y="554"/>
                    <a:pt x="571" y="523"/>
                  </a:cubicBezTo>
                  <a:cubicBezTo>
                    <a:pt x="573" y="516"/>
                    <a:pt x="575" y="510"/>
                    <a:pt x="577" y="504"/>
                  </a:cubicBezTo>
                  <a:cubicBezTo>
                    <a:pt x="582" y="489"/>
                    <a:pt x="584" y="474"/>
                    <a:pt x="584" y="460"/>
                  </a:cubicBezTo>
                  <a:cubicBezTo>
                    <a:pt x="588" y="445"/>
                    <a:pt x="591" y="429"/>
                    <a:pt x="589" y="415"/>
                  </a:cubicBezTo>
                  <a:cubicBezTo>
                    <a:pt x="589" y="401"/>
                    <a:pt x="587" y="389"/>
                    <a:pt x="586" y="375"/>
                  </a:cubicBezTo>
                  <a:lnTo>
                    <a:pt x="583" y="335"/>
                  </a:lnTo>
                  <a:cubicBezTo>
                    <a:pt x="581" y="306"/>
                    <a:pt x="580" y="276"/>
                    <a:pt x="574" y="248"/>
                  </a:cubicBezTo>
                  <a:cubicBezTo>
                    <a:pt x="566" y="221"/>
                    <a:pt x="555" y="195"/>
                    <a:pt x="542" y="170"/>
                  </a:cubicBezTo>
                  <a:cubicBezTo>
                    <a:pt x="533" y="150"/>
                    <a:pt x="522" y="131"/>
                    <a:pt x="513" y="112"/>
                  </a:cubicBezTo>
                  <a:cubicBezTo>
                    <a:pt x="493" y="79"/>
                    <a:pt x="466" y="52"/>
                    <a:pt x="431" y="32"/>
                  </a:cubicBezTo>
                  <a:cubicBezTo>
                    <a:pt x="406" y="15"/>
                    <a:pt x="379" y="7"/>
                    <a:pt x="350" y="5"/>
                  </a:cubicBezTo>
                  <a:cubicBezTo>
                    <a:pt x="337" y="2"/>
                    <a:pt x="325" y="0"/>
                    <a:pt x="3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8"/>
            <p:cNvSpPr/>
            <p:nvPr/>
          </p:nvSpPr>
          <p:spPr>
            <a:xfrm>
              <a:off x="5013843" y="1048988"/>
              <a:ext cx="9892" cy="9767"/>
            </a:xfrm>
            <a:custGeom>
              <a:rect b="b" l="l" r="r" t="t"/>
              <a:pathLst>
                <a:path extrusionOk="0" h="313" w="317">
                  <a:moveTo>
                    <a:pt x="140" y="0"/>
                  </a:moveTo>
                  <a:cubicBezTo>
                    <a:pt x="115" y="0"/>
                    <a:pt x="92" y="7"/>
                    <a:pt x="71" y="18"/>
                  </a:cubicBezTo>
                  <a:cubicBezTo>
                    <a:pt x="66" y="22"/>
                    <a:pt x="61" y="25"/>
                    <a:pt x="57" y="30"/>
                  </a:cubicBezTo>
                  <a:cubicBezTo>
                    <a:pt x="46" y="36"/>
                    <a:pt x="38" y="43"/>
                    <a:pt x="33" y="54"/>
                  </a:cubicBezTo>
                  <a:cubicBezTo>
                    <a:pt x="20" y="67"/>
                    <a:pt x="13" y="82"/>
                    <a:pt x="9" y="100"/>
                  </a:cubicBezTo>
                  <a:cubicBezTo>
                    <a:pt x="9" y="100"/>
                    <a:pt x="7" y="100"/>
                    <a:pt x="7" y="101"/>
                  </a:cubicBezTo>
                  <a:cubicBezTo>
                    <a:pt x="7" y="102"/>
                    <a:pt x="6" y="104"/>
                    <a:pt x="6" y="106"/>
                  </a:cubicBezTo>
                  <a:cubicBezTo>
                    <a:pt x="6" y="107"/>
                    <a:pt x="5" y="107"/>
                    <a:pt x="5" y="108"/>
                  </a:cubicBezTo>
                  <a:cubicBezTo>
                    <a:pt x="3" y="121"/>
                    <a:pt x="1" y="134"/>
                    <a:pt x="0" y="146"/>
                  </a:cubicBezTo>
                  <a:cubicBezTo>
                    <a:pt x="0" y="148"/>
                    <a:pt x="0" y="149"/>
                    <a:pt x="0" y="150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1" y="165"/>
                    <a:pt x="3" y="177"/>
                    <a:pt x="5" y="190"/>
                  </a:cubicBezTo>
                  <a:cubicBezTo>
                    <a:pt x="5" y="191"/>
                    <a:pt x="5" y="191"/>
                    <a:pt x="5" y="191"/>
                  </a:cubicBezTo>
                  <a:cubicBezTo>
                    <a:pt x="5" y="192"/>
                    <a:pt x="5" y="193"/>
                    <a:pt x="5" y="194"/>
                  </a:cubicBezTo>
                  <a:cubicBezTo>
                    <a:pt x="10" y="209"/>
                    <a:pt x="17" y="223"/>
                    <a:pt x="23" y="237"/>
                  </a:cubicBezTo>
                  <a:cubicBezTo>
                    <a:pt x="32" y="247"/>
                    <a:pt x="39" y="258"/>
                    <a:pt x="47" y="268"/>
                  </a:cubicBezTo>
                  <a:cubicBezTo>
                    <a:pt x="61" y="283"/>
                    <a:pt x="78" y="293"/>
                    <a:pt x="95" y="300"/>
                  </a:cubicBezTo>
                  <a:cubicBezTo>
                    <a:pt x="108" y="306"/>
                    <a:pt x="119" y="309"/>
                    <a:pt x="133" y="309"/>
                  </a:cubicBezTo>
                  <a:cubicBezTo>
                    <a:pt x="142" y="311"/>
                    <a:pt x="150" y="312"/>
                    <a:pt x="159" y="312"/>
                  </a:cubicBezTo>
                  <a:cubicBezTo>
                    <a:pt x="170" y="312"/>
                    <a:pt x="182" y="311"/>
                    <a:pt x="194" y="307"/>
                  </a:cubicBezTo>
                  <a:cubicBezTo>
                    <a:pt x="221" y="299"/>
                    <a:pt x="251" y="284"/>
                    <a:pt x="270" y="261"/>
                  </a:cubicBezTo>
                  <a:cubicBezTo>
                    <a:pt x="279" y="252"/>
                    <a:pt x="287" y="242"/>
                    <a:pt x="293" y="232"/>
                  </a:cubicBezTo>
                  <a:cubicBezTo>
                    <a:pt x="312" y="202"/>
                    <a:pt x="316" y="164"/>
                    <a:pt x="308" y="130"/>
                  </a:cubicBezTo>
                  <a:cubicBezTo>
                    <a:pt x="304" y="116"/>
                    <a:pt x="297" y="104"/>
                    <a:pt x="290" y="92"/>
                  </a:cubicBezTo>
                  <a:cubicBezTo>
                    <a:pt x="289" y="91"/>
                    <a:pt x="289" y="90"/>
                    <a:pt x="288" y="88"/>
                  </a:cubicBezTo>
                  <a:lnTo>
                    <a:pt x="288" y="88"/>
                  </a:lnTo>
                  <a:cubicBezTo>
                    <a:pt x="288" y="89"/>
                    <a:pt x="289" y="90"/>
                    <a:pt x="289" y="91"/>
                  </a:cubicBezTo>
                  <a:cubicBezTo>
                    <a:pt x="286" y="87"/>
                    <a:pt x="283" y="83"/>
                    <a:pt x="281" y="80"/>
                  </a:cubicBezTo>
                  <a:cubicBezTo>
                    <a:pt x="278" y="77"/>
                    <a:pt x="278" y="71"/>
                    <a:pt x="274" y="68"/>
                  </a:cubicBezTo>
                  <a:cubicBezTo>
                    <a:pt x="264" y="52"/>
                    <a:pt x="249" y="39"/>
                    <a:pt x="231" y="29"/>
                  </a:cubicBezTo>
                  <a:cubicBezTo>
                    <a:pt x="220" y="24"/>
                    <a:pt x="207" y="19"/>
                    <a:pt x="196" y="14"/>
                  </a:cubicBezTo>
                  <a:lnTo>
                    <a:pt x="194" y="14"/>
                  </a:lnTo>
                  <a:cubicBezTo>
                    <a:pt x="187" y="11"/>
                    <a:pt x="181" y="8"/>
                    <a:pt x="175" y="6"/>
                  </a:cubicBezTo>
                  <a:cubicBezTo>
                    <a:pt x="163" y="3"/>
                    <a:pt x="152" y="2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8"/>
            <p:cNvSpPr/>
            <p:nvPr/>
          </p:nvSpPr>
          <p:spPr>
            <a:xfrm>
              <a:off x="5162441" y="1127812"/>
              <a:ext cx="34357" cy="32484"/>
            </a:xfrm>
            <a:custGeom>
              <a:rect b="b" l="l" r="r" t="t"/>
              <a:pathLst>
                <a:path extrusionOk="0" h="1041" w="1101">
                  <a:moveTo>
                    <a:pt x="572" y="1"/>
                  </a:moveTo>
                  <a:cubicBezTo>
                    <a:pt x="571" y="1"/>
                    <a:pt x="570" y="1"/>
                    <a:pt x="570" y="1"/>
                  </a:cubicBezTo>
                  <a:cubicBezTo>
                    <a:pt x="524" y="6"/>
                    <a:pt x="477" y="12"/>
                    <a:pt x="431" y="18"/>
                  </a:cubicBezTo>
                  <a:cubicBezTo>
                    <a:pt x="383" y="27"/>
                    <a:pt x="340" y="46"/>
                    <a:pt x="301" y="72"/>
                  </a:cubicBezTo>
                  <a:cubicBezTo>
                    <a:pt x="261" y="95"/>
                    <a:pt x="222" y="124"/>
                    <a:pt x="191" y="158"/>
                  </a:cubicBezTo>
                  <a:cubicBezTo>
                    <a:pt x="185" y="163"/>
                    <a:pt x="180" y="168"/>
                    <a:pt x="175" y="174"/>
                  </a:cubicBezTo>
                  <a:cubicBezTo>
                    <a:pt x="46" y="294"/>
                    <a:pt x="0" y="491"/>
                    <a:pt x="44" y="658"/>
                  </a:cubicBezTo>
                  <a:cubicBezTo>
                    <a:pt x="90" y="832"/>
                    <a:pt x="225" y="965"/>
                    <a:pt x="396" y="1015"/>
                  </a:cubicBezTo>
                  <a:cubicBezTo>
                    <a:pt x="403" y="1017"/>
                    <a:pt x="410" y="1019"/>
                    <a:pt x="417" y="1020"/>
                  </a:cubicBezTo>
                  <a:cubicBezTo>
                    <a:pt x="440" y="1025"/>
                    <a:pt x="464" y="1029"/>
                    <a:pt x="487" y="1031"/>
                  </a:cubicBezTo>
                  <a:cubicBezTo>
                    <a:pt x="506" y="1037"/>
                    <a:pt x="525" y="1041"/>
                    <a:pt x="544" y="1041"/>
                  </a:cubicBezTo>
                  <a:cubicBezTo>
                    <a:pt x="548" y="1041"/>
                    <a:pt x="553" y="1041"/>
                    <a:pt x="558" y="1040"/>
                  </a:cubicBezTo>
                  <a:cubicBezTo>
                    <a:pt x="564" y="1040"/>
                    <a:pt x="571" y="1041"/>
                    <a:pt x="577" y="1041"/>
                  </a:cubicBezTo>
                  <a:cubicBezTo>
                    <a:pt x="642" y="1041"/>
                    <a:pt x="703" y="1026"/>
                    <a:pt x="760" y="996"/>
                  </a:cubicBezTo>
                  <a:cubicBezTo>
                    <a:pt x="826" y="975"/>
                    <a:pt x="884" y="940"/>
                    <a:pt x="932" y="887"/>
                  </a:cubicBezTo>
                  <a:cubicBezTo>
                    <a:pt x="959" y="853"/>
                    <a:pt x="985" y="817"/>
                    <a:pt x="1012" y="782"/>
                  </a:cubicBezTo>
                  <a:cubicBezTo>
                    <a:pt x="1013" y="781"/>
                    <a:pt x="1015" y="778"/>
                    <a:pt x="1016" y="776"/>
                  </a:cubicBezTo>
                  <a:cubicBezTo>
                    <a:pt x="1018" y="773"/>
                    <a:pt x="1020" y="770"/>
                    <a:pt x="1021" y="768"/>
                  </a:cubicBezTo>
                  <a:cubicBezTo>
                    <a:pt x="1042" y="725"/>
                    <a:pt x="1067" y="681"/>
                    <a:pt x="1077" y="635"/>
                  </a:cubicBezTo>
                  <a:cubicBezTo>
                    <a:pt x="1097" y="571"/>
                    <a:pt x="1100" y="507"/>
                    <a:pt x="1087" y="444"/>
                  </a:cubicBezTo>
                  <a:cubicBezTo>
                    <a:pt x="1085" y="377"/>
                    <a:pt x="1065" y="314"/>
                    <a:pt x="1028" y="256"/>
                  </a:cubicBezTo>
                  <a:cubicBezTo>
                    <a:pt x="1003" y="223"/>
                    <a:pt x="977" y="188"/>
                    <a:pt x="951" y="155"/>
                  </a:cubicBezTo>
                  <a:cubicBezTo>
                    <a:pt x="889" y="94"/>
                    <a:pt x="818" y="52"/>
                    <a:pt x="735" y="29"/>
                  </a:cubicBezTo>
                  <a:cubicBezTo>
                    <a:pt x="692" y="11"/>
                    <a:pt x="594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8"/>
            <p:cNvSpPr/>
            <p:nvPr/>
          </p:nvSpPr>
          <p:spPr>
            <a:xfrm>
              <a:off x="5184940" y="1097793"/>
              <a:ext cx="14635" cy="12420"/>
            </a:xfrm>
            <a:custGeom>
              <a:rect b="b" l="l" r="r" t="t"/>
              <a:pathLst>
                <a:path extrusionOk="0" h="398" w="469">
                  <a:moveTo>
                    <a:pt x="242" y="0"/>
                  </a:moveTo>
                  <a:cubicBezTo>
                    <a:pt x="223" y="0"/>
                    <a:pt x="205" y="2"/>
                    <a:pt x="187" y="6"/>
                  </a:cubicBezTo>
                  <a:cubicBezTo>
                    <a:pt x="180" y="7"/>
                    <a:pt x="174" y="9"/>
                    <a:pt x="168" y="10"/>
                  </a:cubicBezTo>
                  <a:cubicBezTo>
                    <a:pt x="163" y="13"/>
                    <a:pt x="157" y="14"/>
                    <a:pt x="151" y="15"/>
                  </a:cubicBezTo>
                  <a:cubicBezTo>
                    <a:pt x="150" y="16"/>
                    <a:pt x="149" y="16"/>
                    <a:pt x="147" y="16"/>
                  </a:cubicBezTo>
                  <a:cubicBezTo>
                    <a:pt x="131" y="22"/>
                    <a:pt x="115" y="29"/>
                    <a:pt x="100" y="36"/>
                  </a:cubicBezTo>
                  <a:cubicBezTo>
                    <a:pt x="72" y="50"/>
                    <a:pt x="61" y="64"/>
                    <a:pt x="44" y="86"/>
                  </a:cubicBezTo>
                  <a:cubicBezTo>
                    <a:pt x="35" y="98"/>
                    <a:pt x="31" y="101"/>
                    <a:pt x="25" y="113"/>
                  </a:cubicBezTo>
                  <a:cubicBezTo>
                    <a:pt x="13" y="140"/>
                    <a:pt x="0" y="166"/>
                    <a:pt x="1" y="198"/>
                  </a:cubicBezTo>
                  <a:cubicBezTo>
                    <a:pt x="3" y="212"/>
                    <a:pt x="5" y="227"/>
                    <a:pt x="7" y="242"/>
                  </a:cubicBezTo>
                  <a:cubicBezTo>
                    <a:pt x="12" y="255"/>
                    <a:pt x="18" y="269"/>
                    <a:pt x="23" y="283"/>
                  </a:cubicBezTo>
                  <a:cubicBezTo>
                    <a:pt x="23" y="284"/>
                    <a:pt x="24" y="285"/>
                    <a:pt x="25" y="286"/>
                  </a:cubicBezTo>
                  <a:cubicBezTo>
                    <a:pt x="27" y="289"/>
                    <a:pt x="28" y="291"/>
                    <a:pt x="29" y="293"/>
                  </a:cubicBezTo>
                  <a:cubicBezTo>
                    <a:pt x="39" y="307"/>
                    <a:pt x="48" y="319"/>
                    <a:pt x="59" y="332"/>
                  </a:cubicBezTo>
                  <a:cubicBezTo>
                    <a:pt x="72" y="342"/>
                    <a:pt x="84" y="353"/>
                    <a:pt x="98" y="362"/>
                  </a:cubicBezTo>
                  <a:cubicBezTo>
                    <a:pt x="109" y="368"/>
                    <a:pt x="133" y="380"/>
                    <a:pt x="146" y="383"/>
                  </a:cubicBezTo>
                  <a:cubicBezTo>
                    <a:pt x="152" y="384"/>
                    <a:pt x="157" y="384"/>
                    <a:pt x="163" y="385"/>
                  </a:cubicBezTo>
                  <a:cubicBezTo>
                    <a:pt x="169" y="387"/>
                    <a:pt x="175" y="388"/>
                    <a:pt x="181" y="389"/>
                  </a:cubicBezTo>
                  <a:cubicBezTo>
                    <a:pt x="198" y="392"/>
                    <a:pt x="219" y="397"/>
                    <a:pt x="237" y="398"/>
                  </a:cubicBezTo>
                  <a:cubicBezTo>
                    <a:pt x="238" y="397"/>
                    <a:pt x="240" y="397"/>
                    <a:pt x="241" y="397"/>
                  </a:cubicBezTo>
                  <a:cubicBezTo>
                    <a:pt x="259" y="395"/>
                    <a:pt x="277" y="392"/>
                    <a:pt x="294" y="390"/>
                  </a:cubicBezTo>
                  <a:cubicBezTo>
                    <a:pt x="322" y="383"/>
                    <a:pt x="349" y="373"/>
                    <a:pt x="374" y="360"/>
                  </a:cubicBezTo>
                  <a:cubicBezTo>
                    <a:pt x="432" y="331"/>
                    <a:pt x="467" y="262"/>
                    <a:pt x="468" y="199"/>
                  </a:cubicBezTo>
                  <a:cubicBezTo>
                    <a:pt x="468" y="164"/>
                    <a:pt x="460" y="133"/>
                    <a:pt x="442" y="103"/>
                  </a:cubicBezTo>
                  <a:cubicBezTo>
                    <a:pt x="425" y="74"/>
                    <a:pt x="402" y="51"/>
                    <a:pt x="374" y="34"/>
                  </a:cubicBezTo>
                  <a:cubicBezTo>
                    <a:pt x="349" y="23"/>
                    <a:pt x="326" y="14"/>
                    <a:pt x="300" y="7"/>
                  </a:cubicBezTo>
                  <a:cubicBezTo>
                    <a:pt x="280" y="2"/>
                    <a:pt x="261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8"/>
            <p:cNvSpPr/>
            <p:nvPr/>
          </p:nvSpPr>
          <p:spPr>
            <a:xfrm>
              <a:off x="5122779" y="1137486"/>
              <a:ext cx="12388" cy="12544"/>
            </a:xfrm>
            <a:custGeom>
              <a:rect b="b" l="l" r="r" t="t"/>
              <a:pathLst>
                <a:path extrusionOk="0" h="402" w="397">
                  <a:moveTo>
                    <a:pt x="211" y="0"/>
                  </a:moveTo>
                  <a:cubicBezTo>
                    <a:pt x="196" y="0"/>
                    <a:pt x="180" y="2"/>
                    <a:pt x="165" y="6"/>
                  </a:cubicBezTo>
                  <a:cubicBezTo>
                    <a:pt x="157" y="8"/>
                    <a:pt x="149" y="11"/>
                    <a:pt x="141" y="16"/>
                  </a:cubicBezTo>
                  <a:cubicBezTo>
                    <a:pt x="118" y="24"/>
                    <a:pt x="98" y="36"/>
                    <a:pt x="81" y="54"/>
                  </a:cubicBezTo>
                  <a:cubicBezTo>
                    <a:pt x="80" y="55"/>
                    <a:pt x="80" y="56"/>
                    <a:pt x="79" y="57"/>
                  </a:cubicBezTo>
                  <a:cubicBezTo>
                    <a:pt x="77" y="59"/>
                    <a:pt x="75" y="61"/>
                    <a:pt x="73" y="63"/>
                  </a:cubicBezTo>
                  <a:cubicBezTo>
                    <a:pt x="69" y="68"/>
                    <a:pt x="63" y="72"/>
                    <a:pt x="59" y="76"/>
                  </a:cubicBezTo>
                  <a:cubicBezTo>
                    <a:pt x="47" y="87"/>
                    <a:pt x="35" y="101"/>
                    <a:pt x="26" y="117"/>
                  </a:cubicBezTo>
                  <a:cubicBezTo>
                    <a:pt x="9" y="145"/>
                    <a:pt x="1" y="176"/>
                    <a:pt x="1" y="210"/>
                  </a:cubicBezTo>
                  <a:cubicBezTo>
                    <a:pt x="3" y="227"/>
                    <a:pt x="4" y="243"/>
                    <a:pt x="6" y="260"/>
                  </a:cubicBezTo>
                  <a:cubicBezTo>
                    <a:pt x="15" y="293"/>
                    <a:pt x="32" y="322"/>
                    <a:pt x="56" y="346"/>
                  </a:cubicBezTo>
                  <a:cubicBezTo>
                    <a:pt x="73" y="364"/>
                    <a:pt x="93" y="377"/>
                    <a:pt x="116" y="385"/>
                  </a:cubicBezTo>
                  <a:cubicBezTo>
                    <a:pt x="138" y="396"/>
                    <a:pt x="162" y="401"/>
                    <a:pt x="187" y="401"/>
                  </a:cubicBezTo>
                  <a:cubicBezTo>
                    <a:pt x="221" y="401"/>
                    <a:pt x="254" y="393"/>
                    <a:pt x="284" y="375"/>
                  </a:cubicBezTo>
                  <a:cubicBezTo>
                    <a:pt x="314" y="359"/>
                    <a:pt x="336" y="336"/>
                    <a:pt x="352" y="307"/>
                  </a:cubicBezTo>
                  <a:cubicBezTo>
                    <a:pt x="356" y="301"/>
                    <a:pt x="360" y="296"/>
                    <a:pt x="363" y="288"/>
                  </a:cubicBezTo>
                  <a:cubicBezTo>
                    <a:pt x="370" y="272"/>
                    <a:pt x="378" y="255"/>
                    <a:pt x="385" y="237"/>
                  </a:cubicBezTo>
                  <a:cubicBezTo>
                    <a:pt x="396" y="208"/>
                    <a:pt x="396" y="166"/>
                    <a:pt x="387" y="136"/>
                  </a:cubicBezTo>
                  <a:cubicBezTo>
                    <a:pt x="382" y="112"/>
                    <a:pt x="370" y="91"/>
                    <a:pt x="353" y="72"/>
                  </a:cubicBezTo>
                  <a:cubicBezTo>
                    <a:pt x="341" y="52"/>
                    <a:pt x="324" y="36"/>
                    <a:pt x="303" y="25"/>
                  </a:cubicBezTo>
                  <a:cubicBezTo>
                    <a:pt x="288" y="19"/>
                    <a:pt x="274" y="13"/>
                    <a:pt x="260" y="7"/>
                  </a:cubicBezTo>
                  <a:cubicBezTo>
                    <a:pt x="244" y="3"/>
                    <a:pt x="227" y="0"/>
                    <a:pt x="211" y="0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8"/>
            <p:cNvSpPr/>
            <p:nvPr/>
          </p:nvSpPr>
          <p:spPr>
            <a:xfrm>
              <a:off x="5061618" y="1099728"/>
              <a:ext cx="26150" cy="23185"/>
            </a:xfrm>
            <a:custGeom>
              <a:rect b="b" l="l" r="r" t="t"/>
              <a:pathLst>
                <a:path extrusionOk="0" h="743" w="838">
                  <a:moveTo>
                    <a:pt x="439" y="0"/>
                  </a:moveTo>
                  <a:cubicBezTo>
                    <a:pt x="433" y="0"/>
                    <a:pt x="428" y="0"/>
                    <a:pt x="423" y="1"/>
                  </a:cubicBezTo>
                  <a:cubicBezTo>
                    <a:pt x="378" y="2"/>
                    <a:pt x="330" y="3"/>
                    <a:pt x="286" y="14"/>
                  </a:cubicBezTo>
                  <a:cubicBezTo>
                    <a:pt x="213" y="33"/>
                    <a:pt x="154" y="72"/>
                    <a:pt x="102" y="124"/>
                  </a:cubicBezTo>
                  <a:cubicBezTo>
                    <a:pt x="84" y="147"/>
                    <a:pt x="66" y="170"/>
                    <a:pt x="48" y="193"/>
                  </a:cubicBezTo>
                  <a:cubicBezTo>
                    <a:pt x="24" y="231"/>
                    <a:pt x="11" y="273"/>
                    <a:pt x="9" y="317"/>
                  </a:cubicBezTo>
                  <a:cubicBezTo>
                    <a:pt x="0" y="346"/>
                    <a:pt x="0" y="376"/>
                    <a:pt x="8" y="406"/>
                  </a:cubicBezTo>
                  <a:cubicBezTo>
                    <a:pt x="10" y="452"/>
                    <a:pt x="22" y="496"/>
                    <a:pt x="48" y="536"/>
                  </a:cubicBezTo>
                  <a:cubicBezTo>
                    <a:pt x="51" y="540"/>
                    <a:pt x="54" y="543"/>
                    <a:pt x="57" y="547"/>
                  </a:cubicBezTo>
                  <a:cubicBezTo>
                    <a:pt x="77" y="573"/>
                    <a:pt x="97" y="598"/>
                    <a:pt x="117" y="625"/>
                  </a:cubicBezTo>
                  <a:cubicBezTo>
                    <a:pt x="162" y="668"/>
                    <a:pt x="215" y="700"/>
                    <a:pt x="276" y="718"/>
                  </a:cubicBezTo>
                  <a:cubicBezTo>
                    <a:pt x="290" y="722"/>
                    <a:pt x="305" y="724"/>
                    <a:pt x="320" y="727"/>
                  </a:cubicBezTo>
                  <a:cubicBezTo>
                    <a:pt x="363" y="736"/>
                    <a:pt x="398" y="742"/>
                    <a:pt x="434" y="742"/>
                  </a:cubicBezTo>
                  <a:cubicBezTo>
                    <a:pt x="462" y="742"/>
                    <a:pt x="490" y="739"/>
                    <a:pt x="523" y="730"/>
                  </a:cubicBezTo>
                  <a:cubicBezTo>
                    <a:pt x="560" y="721"/>
                    <a:pt x="595" y="704"/>
                    <a:pt x="629" y="686"/>
                  </a:cubicBezTo>
                  <a:cubicBezTo>
                    <a:pt x="641" y="680"/>
                    <a:pt x="653" y="675"/>
                    <a:pt x="665" y="668"/>
                  </a:cubicBezTo>
                  <a:cubicBezTo>
                    <a:pt x="716" y="638"/>
                    <a:pt x="757" y="597"/>
                    <a:pt x="787" y="546"/>
                  </a:cubicBezTo>
                  <a:cubicBezTo>
                    <a:pt x="811" y="508"/>
                    <a:pt x="824" y="468"/>
                    <a:pt x="827" y="424"/>
                  </a:cubicBezTo>
                  <a:cubicBezTo>
                    <a:pt x="838" y="380"/>
                    <a:pt x="836" y="335"/>
                    <a:pt x="822" y="291"/>
                  </a:cubicBezTo>
                  <a:cubicBezTo>
                    <a:pt x="806" y="232"/>
                    <a:pt x="777" y="181"/>
                    <a:pt x="734" y="138"/>
                  </a:cubicBezTo>
                  <a:cubicBezTo>
                    <a:pt x="702" y="112"/>
                    <a:pt x="668" y="87"/>
                    <a:pt x="635" y="62"/>
                  </a:cubicBezTo>
                  <a:cubicBezTo>
                    <a:pt x="581" y="25"/>
                    <a:pt x="505" y="0"/>
                    <a:pt x="4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8"/>
            <p:cNvSpPr/>
            <p:nvPr/>
          </p:nvSpPr>
          <p:spPr>
            <a:xfrm>
              <a:off x="5154359" y="1044120"/>
              <a:ext cx="15977" cy="19784"/>
            </a:xfrm>
            <a:custGeom>
              <a:rect b="b" l="l" r="r" t="t"/>
              <a:pathLst>
                <a:path extrusionOk="0" h="634" w="512">
                  <a:moveTo>
                    <a:pt x="284" y="1"/>
                  </a:moveTo>
                  <a:cubicBezTo>
                    <a:pt x="248" y="1"/>
                    <a:pt x="213" y="14"/>
                    <a:pt x="186" y="40"/>
                  </a:cubicBezTo>
                  <a:cubicBezTo>
                    <a:pt x="172" y="53"/>
                    <a:pt x="163" y="68"/>
                    <a:pt x="156" y="84"/>
                  </a:cubicBezTo>
                  <a:lnTo>
                    <a:pt x="156" y="84"/>
                  </a:lnTo>
                  <a:cubicBezTo>
                    <a:pt x="156" y="82"/>
                    <a:pt x="157" y="81"/>
                    <a:pt x="158" y="79"/>
                  </a:cubicBezTo>
                  <a:lnTo>
                    <a:pt x="158" y="79"/>
                  </a:lnTo>
                  <a:cubicBezTo>
                    <a:pt x="148" y="103"/>
                    <a:pt x="134" y="124"/>
                    <a:pt x="119" y="145"/>
                  </a:cubicBezTo>
                  <a:cubicBezTo>
                    <a:pt x="116" y="149"/>
                    <a:pt x="113" y="153"/>
                    <a:pt x="109" y="156"/>
                  </a:cubicBezTo>
                  <a:cubicBezTo>
                    <a:pt x="106" y="159"/>
                    <a:pt x="103" y="162"/>
                    <a:pt x="101" y="164"/>
                  </a:cubicBezTo>
                  <a:cubicBezTo>
                    <a:pt x="72" y="193"/>
                    <a:pt x="54" y="227"/>
                    <a:pt x="39" y="266"/>
                  </a:cubicBezTo>
                  <a:cubicBezTo>
                    <a:pt x="29" y="288"/>
                    <a:pt x="15" y="311"/>
                    <a:pt x="10" y="335"/>
                  </a:cubicBezTo>
                  <a:cubicBezTo>
                    <a:pt x="8" y="355"/>
                    <a:pt x="5" y="375"/>
                    <a:pt x="2" y="395"/>
                  </a:cubicBezTo>
                  <a:cubicBezTo>
                    <a:pt x="1" y="427"/>
                    <a:pt x="7" y="459"/>
                    <a:pt x="22" y="487"/>
                  </a:cubicBezTo>
                  <a:cubicBezTo>
                    <a:pt x="27" y="507"/>
                    <a:pt x="37" y="525"/>
                    <a:pt x="52" y="540"/>
                  </a:cubicBezTo>
                  <a:cubicBezTo>
                    <a:pt x="69" y="566"/>
                    <a:pt x="91" y="586"/>
                    <a:pt x="119" y="601"/>
                  </a:cubicBezTo>
                  <a:cubicBezTo>
                    <a:pt x="155" y="620"/>
                    <a:pt x="193" y="630"/>
                    <a:pt x="234" y="634"/>
                  </a:cubicBezTo>
                  <a:cubicBezTo>
                    <a:pt x="236" y="634"/>
                    <a:pt x="239" y="634"/>
                    <a:pt x="241" y="634"/>
                  </a:cubicBezTo>
                  <a:cubicBezTo>
                    <a:pt x="271" y="634"/>
                    <a:pt x="300" y="627"/>
                    <a:pt x="326" y="614"/>
                  </a:cubicBezTo>
                  <a:cubicBezTo>
                    <a:pt x="356" y="604"/>
                    <a:pt x="382" y="588"/>
                    <a:pt x="404" y="564"/>
                  </a:cubicBezTo>
                  <a:cubicBezTo>
                    <a:pt x="447" y="519"/>
                    <a:pt x="471" y="461"/>
                    <a:pt x="492" y="402"/>
                  </a:cubicBezTo>
                  <a:cubicBezTo>
                    <a:pt x="511" y="345"/>
                    <a:pt x="500" y="279"/>
                    <a:pt x="481" y="222"/>
                  </a:cubicBezTo>
                  <a:cubicBezTo>
                    <a:pt x="470" y="187"/>
                    <a:pt x="455" y="151"/>
                    <a:pt x="437" y="119"/>
                  </a:cubicBezTo>
                  <a:cubicBezTo>
                    <a:pt x="418" y="81"/>
                    <a:pt x="391" y="38"/>
                    <a:pt x="354" y="18"/>
                  </a:cubicBezTo>
                  <a:cubicBezTo>
                    <a:pt x="332" y="6"/>
                    <a:pt x="308" y="1"/>
                    <a:pt x="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4" name="Google Shape;2324;p58"/>
          <p:cNvGrpSpPr/>
          <p:nvPr/>
        </p:nvGrpSpPr>
        <p:grpSpPr>
          <a:xfrm flipH="1">
            <a:off x="6105518" y="4045025"/>
            <a:ext cx="981167" cy="920103"/>
            <a:chOff x="6351976" y="66530"/>
            <a:chExt cx="281282" cy="263776"/>
          </a:xfrm>
        </p:grpSpPr>
        <p:sp>
          <p:nvSpPr>
            <p:cNvPr id="2325" name="Google Shape;2325;p58"/>
            <p:cNvSpPr/>
            <p:nvPr/>
          </p:nvSpPr>
          <p:spPr>
            <a:xfrm>
              <a:off x="6351976" y="66530"/>
              <a:ext cx="250451" cy="201647"/>
            </a:xfrm>
            <a:custGeom>
              <a:rect b="b" l="l" r="r" t="t"/>
              <a:pathLst>
                <a:path extrusionOk="0" h="6462" w="8026">
                  <a:moveTo>
                    <a:pt x="6176" y="0"/>
                  </a:moveTo>
                  <a:cubicBezTo>
                    <a:pt x="5775" y="0"/>
                    <a:pt x="5374" y="39"/>
                    <a:pt x="5006" y="168"/>
                  </a:cubicBezTo>
                  <a:cubicBezTo>
                    <a:pt x="4647" y="293"/>
                    <a:pt x="4378" y="564"/>
                    <a:pt x="4037" y="720"/>
                  </a:cubicBezTo>
                  <a:cubicBezTo>
                    <a:pt x="3667" y="888"/>
                    <a:pt x="3314" y="1069"/>
                    <a:pt x="2979" y="1298"/>
                  </a:cubicBezTo>
                  <a:cubicBezTo>
                    <a:pt x="2651" y="1524"/>
                    <a:pt x="2343" y="1778"/>
                    <a:pt x="2040" y="2037"/>
                  </a:cubicBezTo>
                  <a:cubicBezTo>
                    <a:pt x="1732" y="2300"/>
                    <a:pt x="1407" y="2559"/>
                    <a:pt x="1158" y="2882"/>
                  </a:cubicBezTo>
                  <a:cubicBezTo>
                    <a:pt x="793" y="3355"/>
                    <a:pt x="732" y="4011"/>
                    <a:pt x="478" y="4562"/>
                  </a:cubicBezTo>
                  <a:cubicBezTo>
                    <a:pt x="298" y="4952"/>
                    <a:pt x="133" y="5253"/>
                    <a:pt x="1" y="5580"/>
                  </a:cubicBezTo>
                  <a:cubicBezTo>
                    <a:pt x="437" y="5666"/>
                    <a:pt x="876" y="5806"/>
                    <a:pt x="1354" y="5877"/>
                  </a:cubicBezTo>
                  <a:cubicBezTo>
                    <a:pt x="1934" y="5964"/>
                    <a:pt x="2529" y="5908"/>
                    <a:pt x="3112" y="5988"/>
                  </a:cubicBezTo>
                  <a:cubicBezTo>
                    <a:pt x="3806" y="6082"/>
                    <a:pt x="4474" y="6299"/>
                    <a:pt x="5153" y="6462"/>
                  </a:cubicBezTo>
                  <a:cubicBezTo>
                    <a:pt x="5819" y="5387"/>
                    <a:pt x="6660" y="4374"/>
                    <a:pt x="7184" y="3232"/>
                  </a:cubicBezTo>
                  <a:cubicBezTo>
                    <a:pt x="7621" y="2277"/>
                    <a:pt x="7764" y="1215"/>
                    <a:pt x="8025" y="198"/>
                  </a:cubicBezTo>
                  <a:cubicBezTo>
                    <a:pt x="7736" y="116"/>
                    <a:pt x="7436" y="73"/>
                    <a:pt x="7139" y="50"/>
                  </a:cubicBezTo>
                  <a:cubicBezTo>
                    <a:pt x="6828" y="26"/>
                    <a:pt x="6502" y="0"/>
                    <a:pt x="6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8"/>
            <p:cNvSpPr/>
            <p:nvPr/>
          </p:nvSpPr>
          <p:spPr>
            <a:xfrm>
              <a:off x="6351976" y="66530"/>
              <a:ext cx="250451" cy="186980"/>
            </a:xfrm>
            <a:custGeom>
              <a:rect b="b" l="l" r="r" t="t"/>
              <a:pathLst>
                <a:path extrusionOk="0" h="5992" w="8026">
                  <a:moveTo>
                    <a:pt x="6176" y="0"/>
                  </a:moveTo>
                  <a:cubicBezTo>
                    <a:pt x="5775" y="0"/>
                    <a:pt x="5374" y="39"/>
                    <a:pt x="5006" y="168"/>
                  </a:cubicBezTo>
                  <a:cubicBezTo>
                    <a:pt x="4648" y="293"/>
                    <a:pt x="4378" y="564"/>
                    <a:pt x="4037" y="720"/>
                  </a:cubicBezTo>
                  <a:cubicBezTo>
                    <a:pt x="3668" y="888"/>
                    <a:pt x="3315" y="1069"/>
                    <a:pt x="2981" y="1298"/>
                  </a:cubicBezTo>
                  <a:cubicBezTo>
                    <a:pt x="2651" y="1524"/>
                    <a:pt x="2343" y="1778"/>
                    <a:pt x="2040" y="2037"/>
                  </a:cubicBezTo>
                  <a:cubicBezTo>
                    <a:pt x="1732" y="2300"/>
                    <a:pt x="1407" y="2559"/>
                    <a:pt x="1158" y="2882"/>
                  </a:cubicBezTo>
                  <a:cubicBezTo>
                    <a:pt x="793" y="3355"/>
                    <a:pt x="732" y="4011"/>
                    <a:pt x="478" y="4562"/>
                  </a:cubicBezTo>
                  <a:cubicBezTo>
                    <a:pt x="298" y="4952"/>
                    <a:pt x="133" y="5253"/>
                    <a:pt x="1" y="5580"/>
                  </a:cubicBezTo>
                  <a:cubicBezTo>
                    <a:pt x="437" y="5666"/>
                    <a:pt x="876" y="5806"/>
                    <a:pt x="1354" y="5877"/>
                  </a:cubicBezTo>
                  <a:cubicBezTo>
                    <a:pt x="1934" y="5964"/>
                    <a:pt x="2529" y="5908"/>
                    <a:pt x="3112" y="5988"/>
                  </a:cubicBezTo>
                  <a:cubicBezTo>
                    <a:pt x="3120" y="5988"/>
                    <a:pt x="3126" y="5990"/>
                    <a:pt x="3132" y="5991"/>
                  </a:cubicBezTo>
                  <a:cubicBezTo>
                    <a:pt x="3328" y="5775"/>
                    <a:pt x="3544" y="5568"/>
                    <a:pt x="3814" y="5462"/>
                  </a:cubicBezTo>
                  <a:cubicBezTo>
                    <a:pt x="4024" y="5381"/>
                    <a:pt x="4253" y="5365"/>
                    <a:pt x="4472" y="5310"/>
                  </a:cubicBezTo>
                  <a:cubicBezTo>
                    <a:pt x="5305" y="5099"/>
                    <a:pt x="5930" y="4334"/>
                    <a:pt x="6729" y="4083"/>
                  </a:cubicBezTo>
                  <a:cubicBezTo>
                    <a:pt x="6896" y="3806"/>
                    <a:pt x="7050" y="3523"/>
                    <a:pt x="7184" y="3232"/>
                  </a:cubicBezTo>
                  <a:cubicBezTo>
                    <a:pt x="7621" y="2277"/>
                    <a:pt x="7764" y="1215"/>
                    <a:pt x="8025" y="198"/>
                  </a:cubicBezTo>
                  <a:cubicBezTo>
                    <a:pt x="7736" y="116"/>
                    <a:pt x="7436" y="73"/>
                    <a:pt x="7139" y="50"/>
                  </a:cubicBezTo>
                  <a:cubicBezTo>
                    <a:pt x="6828" y="26"/>
                    <a:pt x="6502" y="0"/>
                    <a:pt x="6176" y="0"/>
                  </a:cubicBezTo>
                  <a:close/>
                </a:path>
              </a:pathLst>
            </a:custGeom>
            <a:solidFill>
              <a:srgbClr val="FFB253">
                <a:alpha val="72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8"/>
            <p:cNvSpPr/>
            <p:nvPr/>
          </p:nvSpPr>
          <p:spPr>
            <a:xfrm>
              <a:off x="6351976" y="66530"/>
              <a:ext cx="250451" cy="180989"/>
            </a:xfrm>
            <a:custGeom>
              <a:rect b="b" l="l" r="r" t="t"/>
              <a:pathLst>
                <a:path extrusionOk="0" h="5800" w="8026">
                  <a:moveTo>
                    <a:pt x="6178" y="1"/>
                  </a:moveTo>
                  <a:cubicBezTo>
                    <a:pt x="5776" y="1"/>
                    <a:pt x="5375" y="40"/>
                    <a:pt x="5006" y="169"/>
                  </a:cubicBezTo>
                  <a:cubicBezTo>
                    <a:pt x="4647" y="293"/>
                    <a:pt x="4378" y="564"/>
                    <a:pt x="4037" y="720"/>
                  </a:cubicBezTo>
                  <a:cubicBezTo>
                    <a:pt x="3667" y="888"/>
                    <a:pt x="3314" y="1069"/>
                    <a:pt x="2979" y="1298"/>
                  </a:cubicBezTo>
                  <a:cubicBezTo>
                    <a:pt x="2651" y="1524"/>
                    <a:pt x="2343" y="1778"/>
                    <a:pt x="2040" y="2037"/>
                  </a:cubicBezTo>
                  <a:cubicBezTo>
                    <a:pt x="1732" y="2300"/>
                    <a:pt x="1406" y="2559"/>
                    <a:pt x="1158" y="2882"/>
                  </a:cubicBezTo>
                  <a:cubicBezTo>
                    <a:pt x="793" y="3355"/>
                    <a:pt x="732" y="4011"/>
                    <a:pt x="477" y="4562"/>
                  </a:cubicBezTo>
                  <a:cubicBezTo>
                    <a:pt x="298" y="4952"/>
                    <a:pt x="133" y="5253"/>
                    <a:pt x="1" y="5580"/>
                  </a:cubicBezTo>
                  <a:cubicBezTo>
                    <a:pt x="310" y="5640"/>
                    <a:pt x="621" y="5728"/>
                    <a:pt x="946" y="5799"/>
                  </a:cubicBezTo>
                  <a:cubicBezTo>
                    <a:pt x="1166" y="5030"/>
                    <a:pt x="1440" y="4280"/>
                    <a:pt x="1872" y="3610"/>
                  </a:cubicBezTo>
                  <a:cubicBezTo>
                    <a:pt x="2133" y="3205"/>
                    <a:pt x="2482" y="2815"/>
                    <a:pt x="2951" y="2709"/>
                  </a:cubicBezTo>
                  <a:cubicBezTo>
                    <a:pt x="3114" y="2672"/>
                    <a:pt x="3285" y="2671"/>
                    <a:pt x="3440" y="2608"/>
                  </a:cubicBezTo>
                  <a:cubicBezTo>
                    <a:pt x="3648" y="2525"/>
                    <a:pt x="3796" y="2340"/>
                    <a:pt x="3957" y="2182"/>
                  </a:cubicBezTo>
                  <a:cubicBezTo>
                    <a:pt x="4433" y="1717"/>
                    <a:pt x="5099" y="1456"/>
                    <a:pt x="5765" y="1456"/>
                  </a:cubicBezTo>
                  <a:cubicBezTo>
                    <a:pt x="5932" y="1456"/>
                    <a:pt x="6100" y="1472"/>
                    <a:pt x="6265" y="1506"/>
                  </a:cubicBezTo>
                  <a:cubicBezTo>
                    <a:pt x="6533" y="1562"/>
                    <a:pt x="6792" y="1660"/>
                    <a:pt x="7064" y="1687"/>
                  </a:cubicBezTo>
                  <a:cubicBezTo>
                    <a:pt x="7123" y="1693"/>
                    <a:pt x="7182" y="1696"/>
                    <a:pt x="7241" y="1696"/>
                  </a:cubicBezTo>
                  <a:cubicBezTo>
                    <a:pt x="7390" y="1696"/>
                    <a:pt x="7538" y="1680"/>
                    <a:pt x="7687" y="1664"/>
                  </a:cubicBezTo>
                  <a:cubicBezTo>
                    <a:pt x="7802" y="1177"/>
                    <a:pt x="7901" y="683"/>
                    <a:pt x="8025" y="198"/>
                  </a:cubicBezTo>
                  <a:cubicBezTo>
                    <a:pt x="7736" y="116"/>
                    <a:pt x="7436" y="73"/>
                    <a:pt x="7139" y="50"/>
                  </a:cubicBezTo>
                  <a:cubicBezTo>
                    <a:pt x="6828" y="26"/>
                    <a:pt x="6503" y="1"/>
                    <a:pt x="617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8"/>
            <p:cNvSpPr/>
            <p:nvPr/>
          </p:nvSpPr>
          <p:spPr>
            <a:xfrm>
              <a:off x="6436479" y="164982"/>
              <a:ext cx="70398" cy="57074"/>
            </a:xfrm>
            <a:custGeom>
              <a:rect b="b" l="l" r="r" t="t"/>
              <a:pathLst>
                <a:path extrusionOk="0" h="1829" w="2256">
                  <a:moveTo>
                    <a:pt x="929" y="2"/>
                  </a:moveTo>
                  <a:cubicBezTo>
                    <a:pt x="925" y="2"/>
                    <a:pt x="920" y="2"/>
                    <a:pt x="915" y="2"/>
                  </a:cubicBezTo>
                  <a:cubicBezTo>
                    <a:pt x="838" y="4"/>
                    <a:pt x="761" y="1"/>
                    <a:pt x="686" y="22"/>
                  </a:cubicBezTo>
                  <a:cubicBezTo>
                    <a:pt x="612" y="42"/>
                    <a:pt x="527" y="61"/>
                    <a:pt x="456" y="97"/>
                  </a:cubicBezTo>
                  <a:cubicBezTo>
                    <a:pt x="277" y="187"/>
                    <a:pt x="114" y="333"/>
                    <a:pt x="56" y="530"/>
                  </a:cubicBezTo>
                  <a:cubicBezTo>
                    <a:pt x="0" y="717"/>
                    <a:pt x="5" y="902"/>
                    <a:pt x="80" y="1084"/>
                  </a:cubicBezTo>
                  <a:cubicBezTo>
                    <a:pt x="114" y="1170"/>
                    <a:pt x="167" y="1255"/>
                    <a:pt x="231" y="1322"/>
                  </a:cubicBezTo>
                  <a:cubicBezTo>
                    <a:pt x="308" y="1403"/>
                    <a:pt x="398" y="1489"/>
                    <a:pt x="493" y="1554"/>
                  </a:cubicBezTo>
                  <a:cubicBezTo>
                    <a:pt x="683" y="1682"/>
                    <a:pt x="874" y="1754"/>
                    <a:pt x="1095" y="1798"/>
                  </a:cubicBezTo>
                  <a:cubicBezTo>
                    <a:pt x="1143" y="1808"/>
                    <a:pt x="1191" y="1812"/>
                    <a:pt x="1240" y="1812"/>
                  </a:cubicBezTo>
                  <a:cubicBezTo>
                    <a:pt x="1285" y="1812"/>
                    <a:pt x="1331" y="1808"/>
                    <a:pt x="1377" y="1802"/>
                  </a:cubicBezTo>
                  <a:cubicBezTo>
                    <a:pt x="1438" y="1819"/>
                    <a:pt x="1501" y="1829"/>
                    <a:pt x="1564" y="1829"/>
                  </a:cubicBezTo>
                  <a:cubicBezTo>
                    <a:pt x="1594" y="1829"/>
                    <a:pt x="1624" y="1827"/>
                    <a:pt x="1654" y="1822"/>
                  </a:cubicBezTo>
                  <a:cubicBezTo>
                    <a:pt x="1769" y="1803"/>
                    <a:pt x="1874" y="1758"/>
                    <a:pt x="1965" y="1685"/>
                  </a:cubicBezTo>
                  <a:cubicBezTo>
                    <a:pt x="2144" y="1542"/>
                    <a:pt x="2256" y="1289"/>
                    <a:pt x="2207" y="1061"/>
                  </a:cubicBezTo>
                  <a:cubicBezTo>
                    <a:pt x="2176" y="914"/>
                    <a:pt x="2133" y="793"/>
                    <a:pt x="2044" y="672"/>
                  </a:cubicBezTo>
                  <a:cubicBezTo>
                    <a:pt x="2026" y="645"/>
                    <a:pt x="2006" y="620"/>
                    <a:pt x="1986" y="595"/>
                  </a:cubicBezTo>
                  <a:cubicBezTo>
                    <a:pt x="1903" y="490"/>
                    <a:pt x="1808" y="401"/>
                    <a:pt x="1710" y="308"/>
                  </a:cubicBezTo>
                  <a:cubicBezTo>
                    <a:pt x="1531" y="139"/>
                    <a:pt x="1318" y="68"/>
                    <a:pt x="1084" y="19"/>
                  </a:cubicBezTo>
                  <a:cubicBezTo>
                    <a:pt x="1032" y="7"/>
                    <a:pt x="982" y="2"/>
                    <a:pt x="929" y="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8"/>
            <p:cNvSpPr/>
            <p:nvPr/>
          </p:nvSpPr>
          <p:spPr>
            <a:xfrm>
              <a:off x="6525507" y="134245"/>
              <a:ext cx="35168" cy="36572"/>
            </a:xfrm>
            <a:custGeom>
              <a:rect b="b" l="l" r="r" t="t"/>
              <a:pathLst>
                <a:path extrusionOk="0" h="1172" w="1127">
                  <a:moveTo>
                    <a:pt x="544" y="1"/>
                  </a:moveTo>
                  <a:cubicBezTo>
                    <a:pt x="502" y="2"/>
                    <a:pt x="460" y="3"/>
                    <a:pt x="418" y="5"/>
                  </a:cubicBezTo>
                  <a:cubicBezTo>
                    <a:pt x="355" y="12"/>
                    <a:pt x="298" y="34"/>
                    <a:pt x="247" y="69"/>
                  </a:cubicBezTo>
                  <a:lnTo>
                    <a:pt x="247" y="69"/>
                  </a:lnTo>
                  <a:cubicBezTo>
                    <a:pt x="228" y="81"/>
                    <a:pt x="195" y="101"/>
                    <a:pt x="187" y="107"/>
                  </a:cubicBezTo>
                  <a:cubicBezTo>
                    <a:pt x="112" y="161"/>
                    <a:pt x="104" y="189"/>
                    <a:pt x="67" y="256"/>
                  </a:cubicBezTo>
                  <a:cubicBezTo>
                    <a:pt x="68" y="255"/>
                    <a:pt x="68" y="254"/>
                    <a:pt x="68" y="254"/>
                  </a:cubicBezTo>
                  <a:lnTo>
                    <a:pt x="68" y="254"/>
                  </a:lnTo>
                  <a:cubicBezTo>
                    <a:pt x="68" y="254"/>
                    <a:pt x="42" y="298"/>
                    <a:pt x="35" y="316"/>
                  </a:cubicBezTo>
                  <a:cubicBezTo>
                    <a:pt x="0" y="398"/>
                    <a:pt x="6" y="429"/>
                    <a:pt x="8" y="504"/>
                  </a:cubicBezTo>
                  <a:cubicBezTo>
                    <a:pt x="7" y="526"/>
                    <a:pt x="8" y="549"/>
                    <a:pt x="10" y="571"/>
                  </a:cubicBezTo>
                  <a:cubicBezTo>
                    <a:pt x="21" y="612"/>
                    <a:pt x="34" y="652"/>
                    <a:pt x="45" y="693"/>
                  </a:cubicBezTo>
                  <a:cubicBezTo>
                    <a:pt x="67" y="729"/>
                    <a:pt x="89" y="766"/>
                    <a:pt x="111" y="803"/>
                  </a:cubicBezTo>
                  <a:cubicBezTo>
                    <a:pt x="132" y="826"/>
                    <a:pt x="155" y="844"/>
                    <a:pt x="178" y="865"/>
                  </a:cubicBezTo>
                  <a:cubicBezTo>
                    <a:pt x="199" y="887"/>
                    <a:pt x="219" y="911"/>
                    <a:pt x="236" y="937"/>
                  </a:cubicBezTo>
                  <a:cubicBezTo>
                    <a:pt x="259" y="975"/>
                    <a:pt x="285" y="1011"/>
                    <a:pt x="321" y="1039"/>
                  </a:cubicBezTo>
                  <a:cubicBezTo>
                    <a:pt x="363" y="1087"/>
                    <a:pt x="416" y="1122"/>
                    <a:pt x="479" y="1143"/>
                  </a:cubicBezTo>
                  <a:cubicBezTo>
                    <a:pt x="524" y="1162"/>
                    <a:pt x="570" y="1171"/>
                    <a:pt x="617" y="1171"/>
                  </a:cubicBezTo>
                  <a:cubicBezTo>
                    <a:pt x="631" y="1171"/>
                    <a:pt x="646" y="1171"/>
                    <a:pt x="660" y="1169"/>
                  </a:cubicBezTo>
                  <a:cubicBezTo>
                    <a:pt x="666" y="1169"/>
                    <a:pt x="673" y="1169"/>
                    <a:pt x="679" y="1169"/>
                  </a:cubicBezTo>
                  <a:cubicBezTo>
                    <a:pt x="734" y="1169"/>
                    <a:pt x="786" y="1158"/>
                    <a:pt x="837" y="1133"/>
                  </a:cubicBezTo>
                  <a:cubicBezTo>
                    <a:pt x="872" y="1112"/>
                    <a:pt x="907" y="1090"/>
                    <a:pt x="942" y="1069"/>
                  </a:cubicBezTo>
                  <a:cubicBezTo>
                    <a:pt x="1010" y="1015"/>
                    <a:pt x="1060" y="946"/>
                    <a:pt x="1091" y="865"/>
                  </a:cubicBezTo>
                  <a:cubicBezTo>
                    <a:pt x="1100" y="825"/>
                    <a:pt x="1110" y="785"/>
                    <a:pt x="1119" y="745"/>
                  </a:cubicBezTo>
                  <a:cubicBezTo>
                    <a:pt x="1127" y="662"/>
                    <a:pt x="1114" y="583"/>
                    <a:pt x="1081" y="506"/>
                  </a:cubicBezTo>
                  <a:cubicBezTo>
                    <a:pt x="1069" y="474"/>
                    <a:pt x="1054" y="442"/>
                    <a:pt x="1038" y="411"/>
                  </a:cubicBezTo>
                  <a:cubicBezTo>
                    <a:pt x="1008" y="361"/>
                    <a:pt x="979" y="311"/>
                    <a:pt x="948" y="264"/>
                  </a:cubicBezTo>
                  <a:cubicBezTo>
                    <a:pt x="937" y="248"/>
                    <a:pt x="926" y="233"/>
                    <a:pt x="914" y="219"/>
                  </a:cubicBezTo>
                  <a:cubicBezTo>
                    <a:pt x="909" y="211"/>
                    <a:pt x="904" y="205"/>
                    <a:pt x="897" y="199"/>
                  </a:cubicBezTo>
                  <a:cubicBezTo>
                    <a:pt x="894" y="195"/>
                    <a:pt x="892" y="191"/>
                    <a:pt x="889" y="188"/>
                  </a:cubicBezTo>
                  <a:cubicBezTo>
                    <a:pt x="888" y="187"/>
                    <a:pt x="887" y="186"/>
                    <a:pt x="885" y="185"/>
                  </a:cubicBezTo>
                  <a:cubicBezTo>
                    <a:pt x="844" y="130"/>
                    <a:pt x="793" y="88"/>
                    <a:pt x="731" y="62"/>
                  </a:cubicBezTo>
                  <a:cubicBezTo>
                    <a:pt x="694" y="35"/>
                    <a:pt x="655" y="20"/>
                    <a:pt x="610" y="16"/>
                  </a:cubicBezTo>
                  <a:cubicBezTo>
                    <a:pt x="589" y="6"/>
                    <a:pt x="566" y="1"/>
                    <a:pt x="5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8"/>
            <p:cNvSpPr/>
            <p:nvPr/>
          </p:nvSpPr>
          <p:spPr>
            <a:xfrm>
              <a:off x="6436479" y="164982"/>
              <a:ext cx="69306" cy="38008"/>
            </a:xfrm>
            <a:custGeom>
              <a:rect b="b" l="l" r="r" t="t"/>
              <a:pathLst>
                <a:path extrusionOk="0" h="1218" w="2221">
                  <a:moveTo>
                    <a:pt x="929" y="2"/>
                  </a:moveTo>
                  <a:cubicBezTo>
                    <a:pt x="925" y="2"/>
                    <a:pt x="920" y="2"/>
                    <a:pt x="915" y="2"/>
                  </a:cubicBezTo>
                  <a:cubicBezTo>
                    <a:pt x="838" y="4"/>
                    <a:pt x="761" y="1"/>
                    <a:pt x="686" y="22"/>
                  </a:cubicBezTo>
                  <a:cubicBezTo>
                    <a:pt x="612" y="42"/>
                    <a:pt x="528" y="61"/>
                    <a:pt x="457" y="97"/>
                  </a:cubicBezTo>
                  <a:cubicBezTo>
                    <a:pt x="278" y="187"/>
                    <a:pt x="116" y="333"/>
                    <a:pt x="56" y="530"/>
                  </a:cubicBezTo>
                  <a:cubicBezTo>
                    <a:pt x="0" y="717"/>
                    <a:pt x="6" y="902"/>
                    <a:pt x="80" y="1084"/>
                  </a:cubicBezTo>
                  <a:cubicBezTo>
                    <a:pt x="95" y="1121"/>
                    <a:pt x="114" y="1156"/>
                    <a:pt x="135" y="1192"/>
                  </a:cubicBezTo>
                  <a:cubicBezTo>
                    <a:pt x="171" y="1039"/>
                    <a:pt x="246" y="896"/>
                    <a:pt x="360" y="788"/>
                  </a:cubicBezTo>
                  <a:cubicBezTo>
                    <a:pt x="543" y="616"/>
                    <a:pt x="793" y="535"/>
                    <a:pt x="1045" y="535"/>
                  </a:cubicBezTo>
                  <a:cubicBezTo>
                    <a:pt x="1179" y="535"/>
                    <a:pt x="1314" y="558"/>
                    <a:pt x="1439" y="603"/>
                  </a:cubicBezTo>
                  <a:cubicBezTo>
                    <a:pt x="1756" y="715"/>
                    <a:pt x="2017" y="946"/>
                    <a:pt x="2216" y="1218"/>
                  </a:cubicBezTo>
                  <a:cubicBezTo>
                    <a:pt x="2220" y="1166"/>
                    <a:pt x="2218" y="1112"/>
                    <a:pt x="2208" y="1061"/>
                  </a:cubicBezTo>
                  <a:cubicBezTo>
                    <a:pt x="2176" y="914"/>
                    <a:pt x="2133" y="793"/>
                    <a:pt x="2044" y="672"/>
                  </a:cubicBezTo>
                  <a:cubicBezTo>
                    <a:pt x="2026" y="645"/>
                    <a:pt x="2006" y="620"/>
                    <a:pt x="1986" y="595"/>
                  </a:cubicBezTo>
                  <a:cubicBezTo>
                    <a:pt x="1903" y="490"/>
                    <a:pt x="1808" y="401"/>
                    <a:pt x="1710" y="308"/>
                  </a:cubicBezTo>
                  <a:cubicBezTo>
                    <a:pt x="1531" y="139"/>
                    <a:pt x="1318" y="69"/>
                    <a:pt x="1084" y="19"/>
                  </a:cubicBezTo>
                  <a:cubicBezTo>
                    <a:pt x="1032" y="7"/>
                    <a:pt x="982" y="2"/>
                    <a:pt x="929" y="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8"/>
            <p:cNvSpPr/>
            <p:nvPr/>
          </p:nvSpPr>
          <p:spPr>
            <a:xfrm>
              <a:off x="6525507" y="134245"/>
              <a:ext cx="33233" cy="24402"/>
            </a:xfrm>
            <a:custGeom>
              <a:rect b="b" l="l" r="r" t="t"/>
              <a:pathLst>
                <a:path extrusionOk="0" h="782" w="1065">
                  <a:moveTo>
                    <a:pt x="544" y="1"/>
                  </a:moveTo>
                  <a:cubicBezTo>
                    <a:pt x="502" y="2"/>
                    <a:pt x="460" y="3"/>
                    <a:pt x="418" y="5"/>
                  </a:cubicBezTo>
                  <a:cubicBezTo>
                    <a:pt x="355" y="12"/>
                    <a:pt x="298" y="34"/>
                    <a:pt x="247" y="69"/>
                  </a:cubicBezTo>
                  <a:lnTo>
                    <a:pt x="247" y="69"/>
                  </a:lnTo>
                  <a:cubicBezTo>
                    <a:pt x="228" y="81"/>
                    <a:pt x="195" y="101"/>
                    <a:pt x="187" y="107"/>
                  </a:cubicBezTo>
                  <a:cubicBezTo>
                    <a:pt x="112" y="161"/>
                    <a:pt x="104" y="189"/>
                    <a:pt x="67" y="256"/>
                  </a:cubicBezTo>
                  <a:cubicBezTo>
                    <a:pt x="68" y="255"/>
                    <a:pt x="68" y="254"/>
                    <a:pt x="68" y="254"/>
                  </a:cubicBezTo>
                  <a:lnTo>
                    <a:pt x="68" y="254"/>
                  </a:lnTo>
                  <a:cubicBezTo>
                    <a:pt x="68" y="254"/>
                    <a:pt x="43" y="299"/>
                    <a:pt x="36" y="316"/>
                  </a:cubicBezTo>
                  <a:cubicBezTo>
                    <a:pt x="0" y="398"/>
                    <a:pt x="6" y="430"/>
                    <a:pt x="8" y="504"/>
                  </a:cubicBezTo>
                  <a:cubicBezTo>
                    <a:pt x="7" y="526"/>
                    <a:pt x="8" y="549"/>
                    <a:pt x="10" y="571"/>
                  </a:cubicBezTo>
                  <a:cubicBezTo>
                    <a:pt x="22" y="612"/>
                    <a:pt x="34" y="652"/>
                    <a:pt x="45" y="693"/>
                  </a:cubicBezTo>
                  <a:cubicBezTo>
                    <a:pt x="63" y="722"/>
                    <a:pt x="82" y="752"/>
                    <a:pt x="100" y="782"/>
                  </a:cubicBezTo>
                  <a:cubicBezTo>
                    <a:pt x="153" y="613"/>
                    <a:pt x="270" y="465"/>
                    <a:pt x="433" y="392"/>
                  </a:cubicBezTo>
                  <a:cubicBezTo>
                    <a:pt x="508" y="358"/>
                    <a:pt x="589" y="343"/>
                    <a:pt x="671" y="343"/>
                  </a:cubicBezTo>
                  <a:cubicBezTo>
                    <a:pt x="810" y="343"/>
                    <a:pt x="951" y="389"/>
                    <a:pt x="1065" y="472"/>
                  </a:cubicBezTo>
                  <a:cubicBezTo>
                    <a:pt x="1056" y="451"/>
                    <a:pt x="1048" y="430"/>
                    <a:pt x="1038" y="411"/>
                  </a:cubicBezTo>
                  <a:cubicBezTo>
                    <a:pt x="1008" y="361"/>
                    <a:pt x="979" y="312"/>
                    <a:pt x="948" y="264"/>
                  </a:cubicBezTo>
                  <a:cubicBezTo>
                    <a:pt x="937" y="248"/>
                    <a:pt x="926" y="233"/>
                    <a:pt x="914" y="219"/>
                  </a:cubicBezTo>
                  <a:cubicBezTo>
                    <a:pt x="909" y="211"/>
                    <a:pt x="904" y="205"/>
                    <a:pt x="897" y="199"/>
                  </a:cubicBezTo>
                  <a:lnTo>
                    <a:pt x="889" y="188"/>
                  </a:lnTo>
                  <a:cubicBezTo>
                    <a:pt x="888" y="187"/>
                    <a:pt x="887" y="186"/>
                    <a:pt x="886" y="185"/>
                  </a:cubicBezTo>
                  <a:cubicBezTo>
                    <a:pt x="844" y="130"/>
                    <a:pt x="793" y="89"/>
                    <a:pt x="731" y="62"/>
                  </a:cubicBezTo>
                  <a:cubicBezTo>
                    <a:pt x="694" y="35"/>
                    <a:pt x="655" y="20"/>
                    <a:pt x="610" y="16"/>
                  </a:cubicBezTo>
                  <a:cubicBezTo>
                    <a:pt x="589" y="6"/>
                    <a:pt x="566" y="1"/>
                    <a:pt x="5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8"/>
            <p:cNvSpPr/>
            <p:nvPr/>
          </p:nvSpPr>
          <p:spPr>
            <a:xfrm>
              <a:off x="6469369" y="200899"/>
              <a:ext cx="23310" cy="15384"/>
            </a:xfrm>
            <a:custGeom>
              <a:rect b="b" l="l" r="r" t="t"/>
              <a:pathLst>
                <a:path extrusionOk="0" h="493" w="747">
                  <a:moveTo>
                    <a:pt x="383" y="1"/>
                  </a:moveTo>
                  <a:cubicBezTo>
                    <a:pt x="278" y="1"/>
                    <a:pt x="156" y="22"/>
                    <a:pt x="80" y="99"/>
                  </a:cubicBezTo>
                  <a:cubicBezTo>
                    <a:pt x="50" y="123"/>
                    <a:pt x="29" y="154"/>
                    <a:pt x="15" y="189"/>
                  </a:cubicBezTo>
                  <a:cubicBezTo>
                    <a:pt x="3" y="216"/>
                    <a:pt x="0" y="242"/>
                    <a:pt x="3" y="269"/>
                  </a:cubicBezTo>
                  <a:cubicBezTo>
                    <a:pt x="5" y="331"/>
                    <a:pt x="33" y="399"/>
                    <a:pt x="87" y="432"/>
                  </a:cubicBezTo>
                  <a:cubicBezTo>
                    <a:pt x="113" y="448"/>
                    <a:pt x="143" y="465"/>
                    <a:pt x="172" y="476"/>
                  </a:cubicBezTo>
                  <a:cubicBezTo>
                    <a:pt x="202" y="489"/>
                    <a:pt x="236" y="492"/>
                    <a:pt x="269" y="492"/>
                  </a:cubicBezTo>
                  <a:cubicBezTo>
                    <a:pt x="286" y="492"/>
                    <a:pt x="303" y="492"/>
                    <a:pt x="320" y="491"/>
                  </a:cubicBezTo>
                  <a:cubicBezTo>
                    <a:pt x="353" y="490"/>
                    <a:pt x="384" y="489"/>
                    <a:pt x="417" y="479"/>
                  </a:cubicBezTo>
                  <a:cubicBezTo>
                    <a:pt x="432" y="475"/>
                    <a:pt x="446" y="471"/>
                    <a:pt x="462" y="467"/>
                  </a:cubicBezTo>
                  <a:cubicBezTo>
                    <a:pt x="493" y="457"/>
                    <a:pt x="527" y="452"/>
                    <a:pt x="555" y="437"/>
                  </a:cubicBezTo>
                  <a:cubicBezTo>
                    <a:pt x="581" y="426"/>
                    <a:pt x="616" y="407"/>
                    <a:pt x="637" y="391"/>
                  </a:cubicBezTo>
                  <a:cubicBezTo>
                    <a:pt x="648" y="382"/>
                    <a:pt x="658" y="373"/>
                    <a:pt x="669" y="363"/>
                  </a:cubicBezTo>
                  <a:cubicBezTo>
                    <a:pt x="718" y="317"/>
                    <a:pt x="747" y="257"/>
                    <a:pt x="736" y="189"/>
                  </a:cubicBezTo>
                  <a:cubicBezTo>
                    <a:pt x="731" y="157"/>
                    <a:pt x="718" y="129"/>
                    <a:pt x="697" y="104"/>
                  </a:cubicBezTo>
                  <a:cubicBezTo>
                    <a:pt x="676" y="77"/>
                    <a:pt x="650" y="58"/>
                    <a:pt x="618" y="46"/>
                  </a:cubicBezTo>
                  <a:cubicBezTo>
                    <a:pt x="605" y="39"/>
                    <a:pt x="592" y="30"/>
                    <a:pt x="578" y="25"/>
                  </a:cubicBezTo>
                  <a:cubicBezTo>
                    <a:pt x="567" y="22"/>
                    <a:pt x="553" y="20"/>
                    <a:pt x="540" y="17"/>
                  </a:cubicBezTo>
                  <a:cubicBezTo>
                    <a:pt x="501" y="7"/>
                    <a:pt x="481" y="3"/>
                    <a:pt x="444" y="2"/>
                  </a:cubicBezTo>
                  <a:cubicBezTo>
                    <a:pt x="429" y="2"/>
                    <a:pt x="414" y="1"/>
                    <a:pt x="399" y="1"/>
                  </a:cubicBezTo>
                  <a:cubicBezTo>
                    <a:pt x="394" y="1"/>
                    <a:pt x="389" y="1"/>
                    <a:pt x="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8"/>
            <p:cNvSpPr/>
            <p:nvPr/>
          </p:nvSpPr>
          <p:spPr>
            <a:xfrm>
              <a:off x="6459539" y="203988"/>
              <a:ext cx="156" cy="562"/>
            </a:xfrm>
            <a:custGeom>
              <a:rect b="b" l="l" r="r" t="t"/>
              <a:pathLst>
                <a:path extrusionOk="0" h="18" w="5">
                  <a:moveTo>
                    <a:pt x="0" y="0"/>
                  </a:moveTo>
                  <a:cubicBezTo>
                    <a:pt x="1" y="7"/>
                    <a:pt x="3" y="12"/>
                    <a:pt x="4" y="17"/>
                  </a:cubicBezTo>
                  <a:cubicBezTo>
                    <a:pt x="4" y="15"/>
                    <a:pt x="4" y="13"/>
                    <a:pt x="4" y="11"/>
                  </a:cubicBezTo>
                  <a:cubicBezTo>
                    <a:pt x="4" y="8"/>
                    <a:pt x="1" y="5"/>
                    <a:pt x="0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8"/>
            <p:cNvSpPr/>
            <p:nvPr/>
          </p:nvSpPr>
          <p:spPr>
            <a:xfrm>
              <a:off x="6450521" y="200930"/>
              <a:ext cx="9268" cy="7988"/>
            </a:xfrm>
            <a:custGeom>
              <a:rect b="b" l="l" r="r" t="t"/>
              <a:pathLst>
                <a:path extrusionOk="0" h="256" w="297">
                  <a:moveTo>
                    <a:pt x="157" y="0"/>
                  </a:moveTo>
                  <a:cubicBezTo>
                    <a:pt x="147" y="0"/>
                    <a:pt x="135" y="0"/>
                    <a:pt x="125" y="1"/>
                  </a:cubicBezTo>
                  <a:cubicBezTo>
                    <a:pt x="115" y="4"/>
                    <a:pt x="104" y="7"/>
                    <a:pt x="94" y="10"/>
                  </a:cubicBezTo>
                  <a:cubicBezTo>
                    <a:pt x="91" y="10"/>
                    <a:pt x="89" y="12"/>
                    <a:pt x="87" y="13"/>
                  </a:cubicBezTo>
                  <a:cubicBezTo>
                    <a:pt x="83" y="14"/>
                    <a:pt x="79" y="15"/>
                    <a:pt x="75" y="17"/>
                  </a:cubicBezTo>
                  <a:cubicBezTo>
                    <a:pt x="55" y="26"/>
                    <a:pt x="39" y="39"/>
                    <a:pt x="27" y="57"/>
                  </a:cubicBezTo>
                  <a:cubicBezTo>
                    <a:pt x="14" y="74"/>
                    <a:pt x="6" y="93"/>
                    <a:pt x="4" y="115"/>
                  </a:cubicBezTo>
                  <a:cubicBezTo>
                    <a:pt x="0" y="156"/>
                    <a:pt x="18" y="201"/>
                    <a:pt x="53" y="224"/>
                  </a:cubicBezTo>
                  <a:lnTo>
                    <a:pt x="54" y="224"/>
                  </a:lnTo>
                  <a:cubicBezTo>
                    <a:pt x="63" y="229"/>
                    <a:pt x="73" y="234"/>
                    <a:pt x="83" y="240"/>
                  </a:cubicBezTo>
                  <a:cubicBezTo>
                    <a:pt x="83" y="240"/>
                    <a:pt x="84" y="241"/>
                    <a:pt x="85" y="241"/>
                  </a:cubicBezTo>
                  <a:cubicBezTo>
                    <a:pt x="87" y="242"/>
                    <a:pt x="89" y="243"/>
                    <a:pt x="93" y="244"/>
                  </a:cubicBezTo>
                  <a:cubicBezTo>
                    <a:pt x="94" y="245"/>
                    <a:pt x="96" y="246"/>
                    <a:pt x="98" y="247"/>
                  </a:cubicBezTo>
                  <a:cubicBezTo>
                    <a:pt x="104" y="249"/>
                    <a:pt x="109" y="249"/>
                    <a:pt x="117" y="251"/>
                  </a:cubicBezTo>
                  <a:cubicBezTo>
                    <a:pt x="124" y="254"/>
                    <a:pt x="131" y="255"/>
                    <a:pt x="138" y="255"/>
                  </a:cubicBezTo>
                  <a:cubicBezTo>
                    <a:pt x="141" y="255"/>
                    <a:pt x="145" y="255"/>
                    <a:pt x="149" y="254"/>
                  </a:cubicBezTo>
                  <a:cubicBezTo>
                    <a:pt x="152" y="255"/>
                    <a:pt x="154" y="255"/>
                    <a:pt x="156" y="255"/>
                  </a:cubicBezTo>
                  <a:cubicBezTo>
                    <a:pt x="160" y="255"/>
                    <a:pt x="163" y="255"/>
                    <a:pt x="167" y="253"/>
                  </a:cubicBezTo>
                  <a:cubicBezTo>
                    <a:pt x="176" y="251"/>
                    <a:pt x="185" y="249"/>
                    <a:pt x="194" y="247"/>
                  </a:cubicBezTo>
                  <a:lnTo>
                    <a:pt x="223" y="239"/>
                  </a:lnTo>
                  <a:cubicBezTo>
                    <a:pt x="238" y="232"/>
                    <a:pt x="252" y="223"/>
                    <a:pt x="261" y="210"/>
                  </a:cubicBezTo>
                  <a:cubicBezTo>
                    <a:pt x="269" y="203"/>
                    <a:pt x="276" y="195"/>
                    <a:pt x="280" y="184"/>
                  </a:cubicBezTo>
                  <a:cubicBezTo>
                    <a:pt x="286" y="174"/>
                    <a:pt x="290" y="162"/>
                    <a:pt x="292" y="150"/>
                  </a:cubicBezTo>
                  <a:lnTo>
                    <a:pt x="292" y="150"/>
                  </a:lnTo>
                  <a:lnTo>
                    <a:pt x="293" y="142"/>
                  </a:lnTo>
                  <a:cubicBezTo>
                    <a:pt x="293" y="141"/>
                    <a:pt x="295" y="141"/>
                    <a:pt x="295" y="140"/>
                  </a:cubicBezTo>
                  <a:lnTo>
                    <a:pt x="295" y="139"/>
                  </a:lnTo>
                  <a:lnTo>
                    <a:pt x="295" y="137"/>
                  </a:lnTo>
                  <a:cubicBezTo>
                    <a:pt x="297" y="124"/>
                    <a:pt x="293" y="111"/>
                    <a:pt x="289" y="98"/>
                  </a:cubicBezTo>
                  <a:cubicBezTo>
                    <a:pt x="285" y="83"/>
                    <a:pt x="280" y="66"/>
                    <a:pt x="269" y="53"/>
                  </a:cubicBezTo>
                  <a:cubicBezTo>
                    <a:pt x="255" y="36"/>
                    <a:pt x="238" y="23"/>
                    <a:pt x="217" y="16"/>
                  </a:cubicBezTo>
                  <a:cubicBezTo>
                    <a:pt x="209" y="13"/>
                    <a:pt x="200" y="10"/>
                    <a:pt x="192" y="7"/>
                  </a:cubicBezTo>
                  <a:lnTo>
                    <a:pt x="190" y="7"/>
                  </a:lnTo>
                  <a:cubicBezTo>
                    <a:pt x="179" y="5"/>
                    <a:pt x="169" y="2"/>
                    <a:pt x="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8"/>
            <p:cNvSpPr/>
            <p:nvPr/>
          </p:nvSpPr>
          <p:spPr>
            <a:xfrm>
              <a:off x="6459477" y="203863"/>
              <a:ext cx="62" cy="125"/>
            </a:xfrm>
            <a:custGeom>
              <a:rect b="b" l="l" r="r" t="t"/>
              <a:pathLst>
                <a:path extrusionOk="0" h="4" w="2">
                  <a:moveTo>
                    <a:pt x="0" y="0"/>
                  </a:moveTo>
                  <a:cubicBezTo>
                    <a:pt x="1" y="1"/>
                    <a:pt x="1" y="2"/>
                    <a:pt x="1" y="3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8"/>
            <p:cNvSpPr/>
            <p:nvPr/>
          </p:nvSpPr>
          <p:spPr>
            <a:xfrm>
              <a:off x="6459508" y="203957"/>
              <a:ext cx="62" cy="62"/>
            </a:xfrm>
            <a:custGeom>
              <a:rect b="b" l="l" r="r" t="t"/>
              <a:pathLst>
                <a:path extrusionOk="0" h="2" w="2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0"/>
                    <a:pt x="0" y="0"/>
                  </a:cubicBez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8"/>
            <p:cNvSpPr/>
            <p:nvPr/>
          </p:nvSpPr>
          <p:spPr>
            <a:xfrm>
              <a:off x="6538332" y="153998"/>
              <a:ext cx="14448" cy="13574"/>
            </a:xfrm>
            <a:custGeom>
              <a:rect b="b" l="l" r="r" t="t"/>
              <a:pathLst>
                <a:path extrusionOk="0" h="435" w="463">
                  <a:moveTo>
                    <a:pt x="358" y="372"/>
                  </a:moveTo>
                  <a:cubicBezTo>
                    <a:pt x="357" y="373"/>
                    <a:pt x="357" y="373"/>
                    <a:pt x="357" y="374"/>
                  </a:cubicBezTo>
                  <a:lnTo>
                    <a:pt x="358" y="372"/>
                  </a:lnTo>
                  <a:close/>
                  <a:moveTo>
                    <a:pt x="297" y="409"/>
                  </a:moveTo>
                  <a:cubicBezTo>
                    <a:pt x="296" y="409"/>
                    <a:pt x="296" y="410"/>
                    <a:pt x="295" y="410"/>
                  </a:cubicBezTo>
                  <a:cubicBezTo>
                    <a:pt x="296" y="410"/>
                    <a:pt x="296" y="410"/>
                    <a:pt x="297" y="409"/>
                  </a:cubicBezTo>
                  <a:close/>
                  <a:moveTo>
                    <a:pt x="248" y="0"/>
                  </a:moveTo>
                  <a:cubicBezTo>
                    <a:pt x="232" y="0"/>
                    <a:pt x="208" y="1"/>
                    <a:pt x="192" y="2"/>
                  </a:cubicBezTo>
                  <a:lnTo>
                    <a:pt x="188" y="2"/>
                  </a:lnTo>
                  <a:cubicBezTo>
                    <a:pt x="170" y="7"/>
                    <a:pt x="154" y="13"/>
                    <a:pt x="136" y="18"/>
                  </a:cubicBezTo>
                  <a:cubicBezTo>
                    <a:pt x="117" y="24"/>
                    <a:pt x="101" y="34"/>
                    <a:pt x="89" y="46"/>
                  </a:cubicBezTo>
                  <a:cubicBezTo>
                    <a:pt x="81" y="52"/>
                    <a:pt x="67" y="69"/>
                    <a:pt x="67" y="69"/>
                  </a:cubicBezTo>
                  <a:cubicBezTo>
                    <a:pt x="61" y="74"/>
                    <a:pt x="52" y="84"/>
                    <a:pt x="46" y="92"/>
                  </a:cubicBezTo>
                  <a:cubicBezTo>
                    <a:pt x="35" y="106"/>
                    <a:pt x="15" y="147"/>
                    <a:pt x="15" y="147"/>
                  </a:cubicBezTo>
                  <a:cubicBezTo>
                    <a:pt x="15" y="147"/>
                    <a:pt x="15" y="147"/>
                    <a:pt x="15" y="147"/>
                  </a:cubicBezTo>
                  <a:lnTo>
                    <a:pt x="15" y="147"/>
                  </a:lnTo>
                  <a:cubicBezTo>
                    <a:pt x="7" y="165"/>
                    <a:pt x="3" y="186"/>
                    <a:pt x="1" y="207"/>
                  </a:cubicBezTo>
                  <a:cubicBezTo>
                    <a:pt x="1" y="211"/>
                    <a:pt x="2" y="256"/>
                    <a:pt x="3" y="261"/>
                  </a:cubicBezTo>
                  <a:lnTo>
                    <a:pt x="18" y="312"/>
                  </a:lnTo>
                  <a:cubicBezTo>
                    <a:pt x="27" y="327"/>
                    <a:pt x="36" y="342"/>
                    <a:pt x="45" y="357"/>
                  </a:cubicBezTo>
                  <a:cubicBezTo>
                    <a:pt x="51" y="365"/>
                    <a:pt x="57" y="372"/>
                    <a:pt x="66" y="377"/>
                  </a:cubicBezTo>
                  <a:cubicBezTo>
                    <a:pt x="77" y="391"/>
                    <a:pt x="92" y="402"/>
                    <a:pt x="110" y="409"/>
                  </a:cubicBezTo>
                  <a:cubicBezTo>
                    <a:pt x="138" y="424"/>
                    <a:pt x="148" y="432"/>
                    <a:pt x="186" y="434"/>
                  </a:cubicBezTo>
                  <a:cubicBezTo>
                    <a:pt x="189" y="434"/>
                    <a:pt x="235" y="433"/>
                    <a:pt x="237" y="432"/>
                  </a:cubicBezTo>
                  <a:cubicBezTo>
                    <a:pt x="247" y="432"/>
                    <a:pt x="255" y="430"/>
                    <a:pt x="263" y="425"/>
                  </a:cubicBezTo>
                  <a:cubicBezTo>
                    <a:pt x="277" y="423"/>
                    <a:pt x="288" y="413"/>
                    <a:pt x="299" y="407"/>
                  </a:cubicBezTo>
                  <a:lnTo>
                    <a:pt x="299" y="407"/>
                  </a:lnTo>
                  <a:cubicBezTo>
                    <a:pt x="298" y="408"/>
                    <a:pt x="298" y="408"/>
                    <a:pt x="297" y="409"/>
                  </a:cubicBezTo>
                  <a:lnTo>
                    <a:pt x="297" y="409"/>
                  </a:lnTo>
                  <a:cubicBezTo>
                    <a:pt x="299" y="408"/>
                    <a:pt x="302" y="407"/>
                    <a:pt x="304" y="406"/>
                  </a:cubicBezTo>
                  <a:cubicBezTo>
                    <a:pt x="306" y="405"/>
                    <a:pt x="307" y="403"/>
                    <a:pt x="310" y="402"/>
                  </a:cubicBezTo>
                  <a:cubicBezTo>
                    <a:pt x="318" y="398"/>
                    <a:pt x="327" y="397"/>
                    <a:pt x="335" y="390"/>
                  </a:cubicBezTo>
                  <a:cubicBezTo>
                    <a:pt x="336" y="389"/>
                    <a:pt x="339" y="386"/>
                    <a:pt x="342" y="382"/>
                  </a:cubicBezTo>
                  <a:cubicBezTo>
                    <a:pt x="348" y="378"/>
                    <a:pt x="356" y="374"/>
                    <a:pt x="361" y="368"/>
                  </a:cubicBezTo>
                  <a:lnTo>
                    <a:pt x="361" y="368"/>
                  </a:lnTo>
                  <a:lnTo>
                    <a:pt x="358" y="372"/>
                  </a:lnTo>
                  <a:lnTo>
                    <a:pt x="358" y="372"/>
                  </a:lnTo>
                  <a:cubicBezTo>
                    <a:pt x="361" y="369"/>
                    <a:pt x="365" y="366"/>
                    <a:pt x="369" y="363"/>
                  </a:cubicBezTo>
                  <a:cubicBezTo>
                    <a:pt x="388" y="351"/>
                    <a:pt x="405" y="336"/>
                    <a:pt x="418" y="317"/>
                  </a:cubicBezTo>
                  <a:cubicBezTo>
                    <a:pt x="428" y="301"/>
                    <a:pt x="436" y="286"/>
                    <a:pt x="445" y="270"/>
                  </a:cubicBezTo>
                  <a:cubicBezTo>
                    <a:pt x="445" y="269"/>
                    <a:pt x="445" y="268"/>
                    <a:pt x="445" y="267"/>
                  </a:cubicBezTo>
                  <a:cubicBezTo>
                    <a:pt x="450" y="250"/>
                    <a:pt x="454" y="232"/>
                    <a:pt x="457" y="216"/>
                  </a:cubicBezTo>
                  <a:cubicBezTo>
                    <a:pt x="462" y="185"/>
                    <a:pt x="455" y="154"/>
                    <a:pt x="441" y="126"/>
                  </a:cubicBezTo>
                  <a:lnTo>
                    <a:pt x="441" y="126"/>
                  </a:lnTo>
                  <a:cubicBezTo>
                    <a:pt x="441" y="125"/>
                    <a:pt x="441" y="124"/>
                    <a:pt x="440" y="124"/>
                  </a:cubicBezTo>
                  <a:lnTo>
                    <a:pt x="440" y="124"/>
                  </a:lnTo>
                  <a:cubicBezTo>
                    <a:pt x="437" y="116"/>
                    <a:pt x="432" y="108"/>
                    <a:pt x="428" y="101"/>
                  </a:cubicBezTo>
                  <a:lnTo>
                    <a:pt x="428" y="101"/>
                  </a:lnTo>
                  <a:cubicBezTo>
                    <a:pt x="417" y="82"/>
                    <a:pt x="416" y="81"/>
                    <a:pt x="394" y="61"/>
                  </a:cubicBezTo>
                  <a:cubicBezTo>
                    <a:pt x="373" y="40"/>
                    <a:pt x="359" y="25"/>
                    <a:pt x="327" y="17"/>
                  </a:cubicBezTo>
                  <a:cubicBezTo>
                    <a:pt x="325" y="17"/>
                    <a:pt x="324" y="16"/>
                    <a:pt x="323" y="16"/>
                  </a:cubicBezTo>
                  <a:cubicBezTo>
                    <a:pt x="304" y="12"/>
                    <a:pt x="285" y="6"/>
                    <a:pt x="267" y="3"/>
                  </a:cubicBezTo>
                  <a:cubicBezTo>
                    <a:pt x="261" y="1"/>
                    <a:pt x="256" y="1"/>
                    <a:pt x="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8"/>
            <p:cNvSpPr/>
            <p:nvPr/>
          </p:nvSpPr>
          <p:spPr>
            <a:xfrm>
              <a:off x="6406616" y="226705"/>
              <a:ext cx="20845" cy="18349"/>
            </a:xfrm>
            <a:custGeom>
              <a:rect b="b" l="l" r="r" t="t"/>
              <a:pathLst>
                <a:path extrusionOk="0" h="588" w="668">
                  <a:moveTo>
                    <a:pt x="447" y="0"/>
                  </a:moveTo>
                  <a:cubicBezTo>
                    <a:pt x="399" y="0"/>
                    <a:pt x="358" y="6"/>
                    <a:pt x="311" y="21"/>
                  </a:cubicBezTo>
                  <a:cubicBezTo>
                    <a:pt x="288" y="28"/>
                    <a:pt x="266" y="35"/>
                    <a:pt x="244" y="46"/>
                  </a:cubicBezTo>
                  <a:cubicBezTo>
                    <a:pt x="207" y="64"/>
                    <a:pt x="168" y="84"/>
                    <a:pt x="136" y="110"/>
                  </a:cubicBezTo>
                  <a:cubicBezTo>
                    <a:pt x="113" y="127"/>
                    <a:pt x="93" y="152"/>
                    <a:pt x="74" y="174"/>
                  </a:cubicBezTo>
                  <a:cubicBezTo>
                    <a:pt x="54" y="196"/>
                    <a:pt x="38" y="222"/>
                    <a:pt x="28" y="249"/>
                  </a:cubicBezTo>
                  <a:cubicBezTo>
                    <a:pt x="14" y="284"/>
                    <a:pt x="5" y="324"/>
                    <a:pt x="3" y="363"/>
                  </a:cubicBezTo>
                  <a:cubicBezTo>
                    <a:pt x="1" y="423"/>
                    <a:pt x="15" y="475"/>
                    <a:pt x="53" y="522"/>
                  </a:cubicBezTo>
                  <a:cubicBezTo>
                    <a:pt x="61" y="533"/>
                    <a:pt x="70" y="543"/>
                    <a:pt x="78" y="554"/>
                  </a:cubicBezTo>
                  <a:cubicBezTo>
                    <a:pt x="95" y="576"/>
                    <a:pt x="123" y="588"/>
                    <a:pt x="150" y="588"/>
                  </a:cubicBezTo>
                  <a:cubicBezTo>
                    <a:pt x="161" y="588"/>
                    <a:pt x="173" y="585"/>
                    <a:pt x="184" y="581"/>
                  </a:cubicBezTo>
                  <a:lnTo>
                    <a:pt x="184" y="580"/>
                  </a:lnTo>
                  <a:cubicBezTo>
                    <a:pt x="197" y="580"/>
                    <a:pt x="209" y="579"/>
                    <a:pt x="220" y="578"/>
                  </a:cubicBezTo>
                  <a:cubicBezTo>
                    <a:pt x="244" y="574"/>
                    <a:pt x="268" y="566"/>
                    <a:pt x="290" y="554"/>
                  </a:cubicBezTo>
                  <a:cubicBezTo>
                    <a:pt x="322" y="537"/>
                    <a:pt x="362" y="519"/>
                    <a:pt x="388" y="494"/>
                  </a:cubicBezTo>
                  <a:cubicBezTo>
                    <a:pt x="419" y="464"/>
                    <a:pt x="449" y="434"/>
                    <a:pt x="479" y="404"/>
                  </a:cubicBezTo>
                  <a:lnTo>
                    <a:pt x="479" y="404"/>
                  </a:lnTo>
                  <a:lnTo>
                    <a:pt x="437" y="447"/>
                  </a:lnTo>
                  <a:cubicBezTo>
                    <a:pt x="462" y="422"/>
                    <a:pt x="490" y="400"/>
                    <a:pt x="519" y="380"/>
                  </a:cubicBezTo>
                  <a:cubicBezTo>
                    <a:pt x="532" y="371"/>
                    <a:pt x="544" y="361"/>
                    <a:pt x="558" y="351"/>
                  </a:cubicBezTo>
                  <a:cubicBezTo>
                    <a:pt x="578" y="337"/>
                    <a:pt x="594" y="322"/>
                    <a:pt x="611" y="304"/>
                  </a:cubicBezTo>
                  <a:lnTo>
                    <a:pt x="611" y="304"/>
                  </a:lnTo>
                  <a:lnTo>
                    <a:pt x="593" y="323"/>
                  </a:lnTo>
                  <a:cubicBezTo>
                    <a:pt x="608" y="309"/>
                    <a:pt x="627" y="296"/>
                    <a:pt x="636" y="277"/>
                  </a:cubicBezTo>
                  <a:cubicBezTo>
                    <a:pt x="654" y="244"/>
                    <a:pt x="667" y="215"/>
                    <a:pt x="666" y="176"/>
                  </a:cubicBezTo>
                  <a:cubicBezTo>
                    <a:pt x="665" y="144"/>
                    <a:pt x="656" y="101"/>
                    <a:pt x="632" y="78"/>
                  </a:cubicBezTo>
                  <a:cubicBezTo>
                    <a:pt x="606" y="53"/>
                    <a:pt x="590" y="39"/>
                    <a:pt x="555" y="23"/>
                  </a:cubicBezTo>
                  <a:cubicBezTo>
                    <a:pt x="552" y="21"/>
                    <a:pt x="548" y="19"/>
                    <a:pt x="545" y="18"/>
                  </a:cubicBezTo>
                  <a:cubicBezTo>
                    <a:pt x="521" y="7"/>
                    <a:pt x="496" y="1"/>
                    <a:pt x="471" y="1"/>
                  </a:cubicBezTo>
                  <a:cubicBezTo>
                    <a:pt x="463" y="1"/>
                    <a:pt x="455" y="0"/>
                    <a:pt x="4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8"/>
            <p:cNvSpPr/>
            <p:nvPr/>
          </p:nvSpPr>
          <p:spPr>
            <a:xfrm>
              <a:off x="6605516" y="136086"/>
              <a:ext cx="27741" cy="34326"/>
            </a:xfrm>
            <a:custGeom>
              <a:rect b="b" l="l" r="r" t="t"/>
              <a:pathLst>
                <a:path extrusionOk="0" h="1100" w="889">
                  <a:moveTo>
                    <a:pt x="438" y="0"/>
                  </a:moveTo>
                  <a:cubicBezTo>
                    <a:pt x="420" y="0"/>
                    <a:pt x="401" y="2"/>
                    <a:pt x="383" y="5"/>
                  </a:cubicBezTo>
                  <a:cubicBezTo>
                    <a:pt x="321" y="15"/>
                    <a:pt x="265" y="39"/>
                    <a:pt x="216" y="78"/>
                  </a:cubicBezTo>
                  <a:cubicBezTo>
                    <a:pt x="211" y="84"/>
                    <a:pt x="204" y="89"/>
                    <a:pt x="197" y="95"/>
                  </a:cubicBezTo>
                  <a:cubicBezTo>
                    <a:pt x="153" y="128"/>
                    <a:pt x="121" y="169"/>
                    <a:pt x="99" y="218"/>
                  </a:cubicBezTo>
                  <a:cubicBezTo>
                    <a:pt x="85" y="234"/>
                    <a:pt x="77" y="252"/>
                    <a:pt x="73" y="271"/>
                  </a:cubicBezTo>
                  <a:cubicBezTo>
                    <a:pt x="71" y="278"/>
                    <a:pt x="69" y="285"/>
                    <a:pt x="67" y="291"/>
                  </a:cubicBezTo>
                  <a:cubicBezTo>
                    <a:pt x="59" y="319"/>
                    <a:pt x="50" y="344"/>
                    <a:pt x="39" y="370"/>
                  </a:cubicBezTo>
                  <a:cubicBezTo>
                    <a:pt x="14" y="435"/>
                    <a:pt x="14" y="496"/>
                    <a:pt x="5" y="561"/>
                  </a:cubicBezTo>
                  <a:cubicBezTo>
                    <a:pt x="4" y="569"/>
                    <a:pt x="2" y="577"/>
                    <a:pt x="1" y="585"/>
                  </a:cubicBezTo>
                  <a:cubicBezTo>
                    <a:pt x="2" y="622"/>
                    <a:pt x="3" y="660"/>
                    <a:pt x="4" y="696"/>
                  </a:cubicBezTo>
                  <a:cubicBezTo>
                    <a:pt x="5" y="701"/>
                    <a:pt x="5" y="704"/>
                    <a:pt x="6" y="708"/>
                  </a:cubicBezTo>
                  <a:cubicBezTo>
                    <a:pt x="9" y="723"/>
                    <a:pt x="12" y="737"/>
                    <a:pt x="14" y="752"/>
                  </a:cubicBezTo>
                  <a:cubicBezTo>
                    <a:pt x="25" y="787"/>
                    <a:pt x="34" y="820"/>
                    <a:pt x="45" y="853"/>
                  </a:cubicBezTo>
                  <a:cubicBezTo>
                    <a:pt x="62" y="885"/>
                    <a:pt x="81" y="915"/>
                    <a:pt x="100" y="946"/>
                  </a:cubicBezTo>
                  <a:cubicBezTo>
                    <a:pt x="126" y="971"/>
                    <a:pt x="153" y="997"/>
                    <a:pt x="180" y="1022"/>
                  </a:cubicBezTo>
                  <a:cubicBezTo>
                    <a:pt x="225" y="1058"/>
                    <a:pt x="275" y="1079"/>
                    <a:pt x="330" y="1087"/>
                  </a:cubicBezTo>
                  <a:cubicBezTo>
                    <a:pt x="354" y="1096"/>
                    <a:pt x="378" y="1100"/>
                    <a:pt x="402" y="1100"/>
                  </a:cubicBezTo>
                  <a:cubicBezTo>
                    <a:pt x="413" y="1100"/>
                    <a:pt x="424" y="1099"/>
                    <a:pt x="435" y="1097"/>
                  </a:cubicBezTo>
                  <a:cubicBezTo>
                    <a:pt x="442" y="1098"/>
                    <a:pt x="448" y="1098"/>
                    <a:pt x="455" y="1098"/>
                  </a:cubicBezTo>
                  <a:cubicBezTo>
                    <a:pt x="483" y="1098"/>
                    <a:pt x="511" y="1093"/>
                    <a:pt x="539" y="1081"/>
                  </a:cubicBezTo>
                  <a:cubicBezTo>
                    <a:pt x="574" y="1075"/>
                    <a:pt x="607" y="1061"/>
                    <a:pt x="635" y="1039"/>
                  </a:cubicBezTo>
                  <a:cubicBezTo>
                    <a:pt x="685" y="1014"/>
                    <a:pt x="726" y="978"/>
                    <a:pt x="757" y="930"/>
                  </a:cubicBezTo>
                  <a:cubicBezTo>
                    <a:pt x="767" y="918"/>
                    <a:pt x="775" y="907"/>
                    <a:pt x="783" y="894"/>
                  </a:cubicBezTo>
                  <a:cubicBezTo>
                    <a:pt x="786" y="891"/>
                    <a:pt x="788" y="888"/>
                    <a:pt x="790" y="885"/>
                  </a:cubicBezTo>
                  <a:cubicBezTo>
                    <a:pt x="836" y="821"/>
                    <a:pt x="863" y="750"/>
                    <a:pt x="870" y="671"/>
                  </a:cubicBezTo>
                  <a:cubicBezTo>
                    <a:pt x="872" y="663"/>
                    <a:pt x="874" y="656"/>
                    <a:pt x="875" y="647"/>
                  </a:cubicBezTo>
                  <a:cubicBezTo>
                    <a:pt x="884" y="583"/>
                    <a:pt x="888" y="514"/>
                    <a:pt x="878" y="452"/>
                  </a:cubicBezTo>
                  <a:cubicBezTo>
                    <a:pt x="870" y="410"/>
                    <a:pt x="850" y="353"/>
                    <a:pt x="834" y="308"/>
                  </a:cubicBezTo>
                  <a:cubicBezTo>
                    <a:pt x="830" y="296"/>
                    <a:pt x="824" y="283"/>
                    <a:pt x="819" y="272"/>
                  </a:cubicBezTo>
                  <a:cubicBezTo>
                    <a:pt x="789" y="199"/>
                    <a:pt x="744" y="122"/>
                    <a:pt x="674" y="82"/>
                  </a:cubicBezTo>
                  <a:cubicBezTo>
                    <a:pt x="638" y="61"/>
                    <a:pt x="601" y="41"/>
                    <a:pt x="564" y="22"/>
                  </a:cubicBezTo>
                  <a:cubicBezTo>
                    <a:pt x="523" y="8"/>
                    <a:pt x="481" y="0"/>
                    <a:pt x="4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8"/>
            <p:cNvSpPr/>
            <p:nvPr/>
          </p:nvSpPr>
          <p:spPr>
            <a:xfrm>
              <a:off x="6595999" y="190945"/>
              <a:ext cx="94" cy="94"/>
            </a:xfrm>
            <a:custGeom>
              <a:rect b="b" l="l" r="r" t="t"/>
              <a:pathLst>
                <a:path extrusionOk="0" h="3" w="3">
                  <a:moveTo>
                    <a:pt x="0" y="1"/>
                  </a:move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2"/>
                    <a:pt x="1" y="2"/>
                    <a:pt x="1" y="2"/>
                  </a:cubicBezTo>
                  <a:lnTo>
                    <a:pt x="0" y="1"/>
                  </a:lnTo>
                  <a:close/>
                  <a:moveTo>
                    <a:pt x="1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8"/>
            <p:cNvSpPr/>
            <p:nvPr/>
          </p:nvSpPr>
          <p:spPr>
            <a:xfrm>
              <a:off x="6589945" y="189790"/>
              <a:ext cx="6928" cy="7333"/>
            </a:xfrm>
            <a:custGeom>
              <a:rect b="b" l="l" r="r" t="t"/>
              <a:pathLst>
                <a:path extrusionOk="0" h="235" w="222">
                  <a:moveTo>
                    <a:pt x="123" y="0"/>
                  </a:moveTo>
                  <a:cubicBezTo>
                    <a:pt x="122" y="0"/>
                    <a:pt x="98" y="1"/>
                    <a:pt x="97" y="1"/>
                  </a:cubicBezTo>
                  <a:lnTo>
                    <a:pt x="94" y="1"/>
                  </a:lnTo>
                  <a:cubicBezTo>
                    <a:pt x="79" y="3"/>
                    <a:pt x="66" y="7"/>
                    <a:pt x="55" y="16"/>
                  </a:cubicBezTo>
                  <a:cubicBezTo>
                    <a:pt x="41" y="23"/>
                    <a:pt x="31" y="33"/>
                    <a:pt x="22" y="45"/>
                  </a:cubicBezTo>
                  <a:cubicBezTo>
                    <a:pt x="18" y="53"/>
                    <a:pt x="13" y="62"/>
                    <a:pt x="9" y="70"/>
                  </a:cubicBezTo>
                  <a:cubicBezTo>
                    <a:pt x="1" y="88"/>
                    <a:pt x="0" y="107"/>
                    <a:pt x="2" y="126"/>
                  </a:cubicBezTo>
                  <a:cubicBezTo>
                    <a:pt x="4" y="131"/>
                    <a:pt x="6" y="134"/>
                    <a:pt x="7" y="139"/>
                  </a:cubicBezTo>
                  <a:cubicBezTo>
                    <a:pt x="7" y="140"/>
                    <a:pt x="10" y="149"/>
                    <a:pt x="11" y="153"/>
                  </a:cubicBezTo>
                  <a:cubicBezTo>
                    <a:pt x="11" y="153"/>
                    <a:pt x="11" y="154"/>
                    <a:pt x="11" y="154"/>
                  </a:cubicBezTo>
                  <a:cubicBezTo>
                    <a:pt x="11" y="154"/>
                    <a:pt x="12" y="155"/>
                    <a:pt x="12" y="155"/>
                  </a:cubicBezTo>
                  <a:cubicBezTo>
                    <a:pt x="12" y="156"/>
                    <a:pt x="12" y="157"/>
                    <a:pt x="13" y="157"/>
                  </a:cubicBezTo>
                  <a:lnTo>
                    <a:pt x="14" y="160"/>
                  </a:lnTo>
                  <a:cubicBezTo>
                    <a:pt x="19" y="169"/>
                    <a:pt x="24" y="176"/>
                    <a:pt x="29" y="184"/>
                  </a:cubicBezTo>
                  <a:lnTo>
                    <a:pt x="30" y="185"/>
                  </a:lnTo>
                  <a:cubicBezTo>
                    <a:pt x="31" y="187"/>
                    <a:pt x="32" y="189"/>
                    <a:pt x="33" y="190"/>
                  </a:cubicBezTo>
                  <a:cubicBezTo>
                    <a:pt x="34" y="191"/>
                    <a:pt x="35" y="192"/>
                    <a:pt x="35" y="193"/>
                  </a:cubicBezTo>
                  <a:cubicBezTo>
                    <a:pt x="41" y="199"/>
                    <a:pt x="49" y="205"/>
                    <a:pt x="55" y="210"/>
                  </a:cubicBezTo>
                  <a:cubicBezTo>
                    <a:pt x="55" y="212"/>
                    <a:pt x="56" y="212"/>
                    <a:pt x="56" y="212"/>
                  </a:cubicBezTo>
                  <a:cubicBezTo>
                    <a:pt x="57" y="213"/>
                    <a:pt x="59" y="214"/>
                    <a:pt x="60" y="215"/>
                  </a:cubicBezTo>
                  <a:cubicBezTo>
                    <a:pt x="63" y="217"/>
                    <a:pt x="67" y="219"/>
                    <a:pt x="72" y="221"/>
                  </a:cubicBezTo>
                  <a:cubicBezTo>
                    <a:pt x="75" y="223"/>
                    <a:pt x="79" y="226"/>
                    <a:pt x="83" y="227"/>
                  </a:cubicBezTo>
                  <a:cubicBezTo>
                    <a:pt x="84" y="228"/>
                    <a:pt x="84" y="228"/>
                    <a:pt x="85" y="228"/>
                  </a:cubicBezTo>
                  <a:cubicBezTo>
                    <a:pt x="93" y="230"/>
                    <a:pt x="101" y="232"/>
                    <a:pt x="109" y="234"/>
                  </a:cubicBezTo>
                  <a:cubicBezTo>
                    <a:pt x="109" y="235"/>
                    <a:pt x="110" y="235"/>
                    <a:pt x="110" y="235"/>
                  </a:cubicBezTo>
                  <a:lnTo>
                    <a:pt x="111" y="235"/>
                  </a:lnTo>
                  <a:cubicBezTo>
                    <a:pt x="113" y="235"/>
                    <a:pt x="131" y="234"/>
                    <a:pt x="133" y="234"/>
                  </a:cubicBezTo>
                  <a:lnTo>
                    <a:pt x="135" y="234"/>
                  </a:lnTo>
                  <a:cubicBezTo>
                    <a:pt x="138" y="232"/>
                    <a:pt x="153" y="228"/>
                    <a:pt x="156" y="227"/>
                  </a:cubicBezTo>
                  <a:cubicBezTo>
                    <a:pt x="156" y="227"/>
                    <a:pt x="157" y="226"/>
                    <a:pt x="157" y="226"/>
                  </a:cubicBezTo>
                  <a:cubicBezTo>
                    <a:pt x="158" y="226"/>
                    <a:pt x="175" y="216"/>
                    <a:pt x="176" y="216"/>
                  </a:cubicBezTo>
                  <a:cubicBezTo>
                    <a:pt x="176" y="215"/>
                    <a:pt x="176" y="215"/>
                    <a:pt x="176" y="215"/>
                  </a:cubicBezTo>
                  <a:cubicBezTo>
                    <a:pt x="176" y="215"/>
                    <a:pt x="192" y="199"/>
                    <a:pt x="192" y="199"/>
                  </a:cubicBezTo>
                  <a:cubicBezTo>
                    <a:pt x="192" y="199"/>
                    <a:pt x="202" y="180"/>
                    <a:pt x="202" y="180"/>
                  </a:cubicBezTo>
                  <a:cubicBezTo>
                    <a:pt x="202" y="180"/>
                    <a:pt x="202" y="179"/>
                    <a:pt x="202" y="179"/>
                  </a:cubicBezTo>
                  <a:cubicBezTo>
                    <a:pt x="204" y="173"/>
                    <a:pt x="207" y="165"/>
                    <a:pt x="208" y="158"/>
                  </a:cubicBezTo>
                  <a:cubicBezTo>
                    <a:pt x="208" y="157"/>
                    <a:pt x="208" y="157"/>
                    <a:pt x="208" y="156"/>
                  </a:cubicBezTo>
                  <a:cubicBezTo>
                    <a:pt x="208" y="155"/>
                    <a:pt x="208" y="154"/>
                    <a:pt x="208" y="154"/>
                  </a:cubicBezTo>
                  <a:cubicBezTo>
                    <a:pt x="211" y="147"/>
                    <a:pt x="215" y="141"/>
                    <a:pt x="216" y="134"/>
                  </a:cubicBezTo>
                  <a:cubicBezTo>
                    <a:pt x="220" y="120"/>
                    <a:pt x="221" y="106"/>
                    <a:pt x="218" y="92"/>
                  </a:cubicBezTo>
                  <a:cubicBezTo>
                    <a:pt x="216" y="83"/>
                    <a:pt x="213" y="74"/>
                    <a:pt x="211" y="65"/>
                  </a:cubicBezTo>
                  <a:cubicBezTo>
                    <a:pt x="210" y="64"/>
                    <a:pt x="208" y="63"/>
                    <a:pt x="208" y="61"/>
                  </a:cubicBezTo>
                  <a:cubicBezTo>
                    <a:pt x="207" y="61"/>
                    <a:pt x="207" y="60"/>
                    <a:pt x="207" y="60"/>
                  </a:cubicBezTo>
                  <a:lnTo>
                    <a:pt x="207" y="60"/>
                  </a:lnTo>
                  <a:cubicBezTo>
                    <a:pt x="207" y="59"/>
                    <a:pt x="207" y="59"/>
                    <a:pt x="207" y="59"/>
                  </a:cubicBezTo>
                  <a:cubicBezTo>
                    <a:pt x="207" y="57"/>
                    <a:pt x="206" y="56"/>
                    <a:pt x="205" y="56"/>
                  </a:cubicBezTo>
                  <a:lnTo>
                    <a:pt x="205" y="56"/>
                  </a:lnTo>
                  <a:cubicBezTo>
                    <a:pt x="198" y="44"/>
                    <a:pt x="190" y="33"/>
                    <a:pt x="179" y="24"/>
                  </a:cubicBezTo>
                  <a:lnTo>
                    <a:pt x="179" y="24"/>
                  </a:lnTo>
                  <a:cubicBezTo>
                    <a:pt x="178" y="23"/>
                    <a:pt x="177" y="21"/>
                    <a:pt x="176" y="20"/>
                  </a:cubicBezTo>
                  <a:cubicBezTo>
                    <a:pt x="169" y="14"/>
                    <a:pt x="159" y="10"/>
                    <a:pt x="151" y="6"/>
                  </a:cubicBezTo>
                  <a:lnTo>
                    <a:pt x="150" y="6"/>
                  </a:lnTo>
                  <a:cubicBezTo>
                    <a:pt x="150" y="6"/>
                    <a:pt x="126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8"/>
            <p:cNvSpPr/>
            <p:nvPr/>
          </p:nvSpPr>
          <p:spPr>
            <a:xfrm>
              <a:off x="6595624" y="190632"/>
              <a:ext cx="687" cy="843"/>
            </a:xfrm>
            <a:custGeom>
              <a:rect b="b" l="l" r="r" t="t"/>
              <a:pathLst>
                <a:path extrusionOk="0" h="27" w="22">
                  <a:moveTo>
                    <a:pt x="1" y="0"/>
                  </a:moveTo>
                  <a:cubicBezTo>
                    <a:pt x="7" y="7"/>
                    <a:pt x="13" y="13"/>
                    <a:pt x="18" y="20"/>
                  </a:cubicBezTo>
                  <a:lnTo>
                    <a:pt x="18" y="20"/>
                  </a:lnTo>
                  <a:cubicBezTo>
                    <a:pt x="16" y="18"/>
                    <a:pt x="15" y="15"/>
                    <a:pt x="13" y="13"/>
                  </a:cubicBezTo>
                  <a:cubicBezTo>
                    <a:pt x="9" y="9"/>
                    <a:pt x="5" y="5"/>
                    <a:pt x="1" y="0"/>
                  </a:cubicBezTo>
                  <a:close/>
                  <a:moveTo>
                    <a:pt x="18" y="20"/>
                  </a:moveTo>
                  <a:cubicBezTo>
                    <a:pt x="19" y="22"/>
                    <a:pt x="20" y="25"/>
                    <a:pt x="21" y="26"/>
                  </a:cubicBezTo>
                  <a:cubicBezTo>
                    <a:pt x="20" y="24"/>
                    <a:pt x="19" y="22"/>
                    <a:pt x="18" y="20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8"/>
            <p:cNvSpPr/>
            <p:nvPr/>
          </p:nvSpPr>
          <p:spPr>
            <a:xfrm>
              <a:off x="6591318" y="232884"/>
              <a:ext cx="20314" cy="21594"/>
            </a:xfrm>
            <a:custGeom>
              <a:rect b="b" l="l" r="r" t="t"/>
              <a:pathLst>
                <a:path extrusionOk="0" h="692" w="651">
                  <a:moveTo>
                    <a:pt x="333" y="1"/>
                  </a:moveTo>
                  <a:cubicBezTo>
                    <a:pt x="325" y="1"/>
                    <a:pt x="317" y="1"/>
                    <a:pt x="309" y="3"/>
                  </a:cubicBezTo>
                  <a:cubicBezTo>
                    <a:pt x="305" y="2"/>
                    <a:pt x="301" y="2"/>
                    <a:pt x="296" y="2"/>
                  </a:cubicBezTo>
                  <a:cubicBezTo>
                    <a:pt x="266" y="2"/>
                    <a:pt x="237" y="9"/>
                    <a:pt x="209" y="23"/>
                  </a:cubicBezTo>
                  <a:cubicBezTo>
                    <a:pt x="205" y="24"/>
                    <a:pt x="202" y="26"/>
                    <a:pt x="199" y="27"/>
                  </a:cubicBezTo>
                  <a:cubicBezTo>
                    <a:pt x="198" y="27"/>
                    <a:pt x="197" y="28"/>
                    <a:pt x="195" y="29"/>
                  </a:cubicBezTo>
                  <a:cubicBezTo>
                    <a:pt x="170" y="40"/>
                    <a:pt x="146" y="55"/>
                    <a:pt x="123" y="72"/>
                  </a:cubicBezTo>
                  <a:cubicBezTo>
                    <a:pt x="87" y="98"/>
                    <a:pt x="61" y="131"/>
                    <a:pt x="43" y="172"/>
                  </a:cubicBezTo>
                  <a:cubicBezTo>
                    <a:pt x="20" y="208"/>
                    <a:pt x="8" y="247"/>
                    <a:pt x="5" y="291"/>
                  </a:cubicBezTo>
                  <a:cubicBezTo>
                    <a:pt x="0" y="319"/>
                    <a:pt x="0" y="347"/>
                    <a:pt x="7" y="376"/>
                  </a:cubicBezTo>
                  <a:cubicBezTo>
                    <a:pt x="8" y="382"/>
                    <a:pt x="9" y="387"/>
                    <a:pt x="9" y="392"/>
                  </a:cubicBezTo>
                  <a:cubicBezTo>
                    <a:pt x="11" y="403"/>
                    <a:pt x="13" y="412"/>
                    <a:pt x="14" y="423"/>
                  </a:cubicBezTo>
                  <a:cubicBezTo>
                    <a:pt x="19" y="465"/>
                    <a:pt x="34" y="503"/>
                    <a:pt x="59" y="537"/>
                  </a:cubicBezTo>
                  <a:cubicBezTo>
                    <a:pt x="78" y="574"/>
                    <a:pt x="105" y="606"/>
                    <a:pt x="142" y="630"/>
                  </a:cubicBezTo>
                  <a:cubicBezTo>
                    <a:pt x="176" y="658"/>
                    <a:pt x="214" y="674"/>
                    <a:pt x="257" y="680"/>
                  </a:cubicBezTo>
                  <a:cubicBezTo>
                    <a:pt x="281" y="688"/>
                    <a:pt x="306" y="692"/>
                    <a:pt x="331" y="692"/>
                  </a:cubicBezTo>
                  <a:cubicBezTo>
                    <a:pt x="347" y="692"/>
                    <a:pt x="362" y="690"/>
                    <a:pt x="378" y="687"/>
                  </a:cubicBezTo>
                  <a:cubicBezTo>
                    <a:pt x="403" y="680"/>
                    <a:pt x="429" y="672"/>
                    <a:pt x="456" y="664"/>
                  </a:cubicBezTo>
                  <a:cubicBezTo>
                    <a:pt x="508" y="641"/>
                    <a:pt x="551" y="607"/>
                    <a:pt x="585" y="560"/>
                  </a:cubicBezTo>
                  <a:lnTo>
                    <a:pt x="625" y="485"/>
                  </a:lnTo>
                  <a:cubicBezTo>
                    <a:pt x="645" y="433"/>
                    <a:pt x="650" y="378"/>
                    <a:pt x="642" y="324"/>
                  </a:cubicBezTo>
                  <a:cubicBezTo>
                    <a:pt x="641" y="313"/>
                    <a:pt x="641" y="302"/>
                    <a:pt x="640" y="292"/>
                  </a:cubicBezTo>
                  <a:cubicBezTo>
                    <a:pt x="640" y="286"/>
                    <a:pt x="640" y="281"/>
                    <a:pt x="640" y="276"/>
                  </a:cubicBezTo>
                  <a:cubicBezTo>
                    <a:pt x="631" y="250"/>
                    <a:pt x="624" y="224"/>
                    <a:pt x="617" y="197"/>
                  </a:cubicBezTo>
                  <a:cubicBezTo>
                    <a:pt x="616" y="196"/>
                    <a:pt x="616" y="194"/>
                    <a:pt x="616" y="193"/>
                  </a:cubicBezTo>
                  <a:cubicBezTo>
                    <a:pt x="601" y="170"/>
                    <a:pt x="586" y="146"/>
                    <a:pt x="572" y="123"/>
                  </a:cubicBezTo>
                  <a:cubicBezTo>
                    <a:pt x="546" y="86"/>
                    <a:pt x="512" y="60"/>
                    <a:pt x="472" y="44"/>
                  </a:cubicBezTo>
                  <a:cubicBezTo>
                    <a:pt x="447" y="29"/>
                    <a:pt x="442" y="25"/>
                    <a:pt x="422" y="19"/>
                  </a:cubicBezTo>
                  <a:cubicBezTo>
                    <a:pt x="419" y="19"/>
                    <a:pt x="417" y="18"/>
                    <a:pt x="415" y="17"/>
                  </a:cubicBezTo>
                  <a:cubicBezTo>
                    <a:pt x="402" y="15"/>
                    <a:pt x="391" y="12"/>
                    <a:pt x="378" y="9"/>
                  </a:cubicBezTo>
                  <a:cubicBezTo>
                    <a:pt x="364" y="3"/>
                    <a:pt x="348" y="1"/>
                    <a:pt x="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8"/>
            <p:cNvSpPr/>
            <p:nvPr/>
          </p:nvSpPr>
          <p:spPr>
            <a:xfrm>
              <a:off x="6616906" y="102853"/>
              <a:ext cx="13886" cy="14042"/>
            </a:xfrm>
            <a:custGeom>
              <a:rect b="b" l="l" r="r" t="t"/>
              <a:pathLst>
                <a:path extrusionOk="0" h="450" w="445">
                  <a:moveTo>
                    <a:pt x="228" y="1"/>
                  </a:moveTo>
                  <a:cubicBezTo>
                    <a:pt x="179" y="1"/>
                    <a:pt x="131" y="16"/>
                    <a:pt x="93" y="47"/>
                  </a:cubicBezTo>
                  <a:cubicBezTo>
                    <a:pt x="71" y="66"/>
                    <a:pt x="57" y="81"/>
                    <a:pt x="45" y="103"/>
                  </a:cubicBezTo>
                  <a:cubicBezTo>
                    <a:pt x="22" y="135"/>
                    <a:pt x="8" y="171"/>
                    <a:pt x="4" y="209"/>
                  </a:cubicBezTo>
                  <a:cubicBezTo>
                    <a:pt x="1" y="248"/>
                    <a:pt x="6" y="285"/>
                    <a:pt x="22" y="319"/>
                  </a:cubicBezTo>
                  <a:lnTo>
                    <a:pt x="51" y="367"/>
                  </a:lnTo>
                  <a:cubicBezTo>
                    <a:pt x="76" y="399"/>
                    <a:pt x="108" y="422"/>
                    <a:pt x="145" y="436"/>
                  </a:cubicBezTo>
                  <a:cubicBezTo>
                    <a:pt x="167" y="445"/>
                    <a:pt x="188" y="449"/>
                    <a:pt x="210" y="449"/>
                  </a:cubicBezTo>
                  <a:cubicBezTo>
                    <a:pt x="216" y="449"/>
                    <a:pt x="222" y="449"/>
                    <a:pt x="228" y="448"/>
                  </a:cubicBezTo>
                  <a:cubicBezTo>
                    <a:pt x="230" y="448"/>
                    <a:pt x="233" y="448"/>
                    <a:pt x="235" y="448"/>
                  </a:cubicBezTo>
                  <a:cubicBezTo>
                    <a:pt x="261" y="448"/>
                    <a:pt x="286" y="443"/>
                    <a:pt x="310" y="431"/>
                  </a:cubicBezTo>
                  <a:cubicBezTo>
                    <a:pt x="382" y="400"/>
                    <a:pt x="430" y="331"/>
                    <a:pt x="439" y="253"/>
                  </a:cubicBezTo>
                  <a:cubicBezTo>
                    <a:pt x="442" y="229"/>
                    <a:pt x="445" y="204"/>
                    <a:pt x="438" y="181"/>
                  </a:cubicBezTo>
                  <a:cubicBezTo>
                    <a:pt x="432" y="143"/>
                    <a:pt x="417" y="110"/>
                    <a:pt x="394" y="81"/>
                  </a:cubicBezTo>
                  <a:cubicBezTo>
                    <a:pt x="369" y="50"/>
                    <a:pt x="339" y="28"/>
                    <a:pt x="302" y="14"/>
                  </a:cubicBezTo>
                  <a:cubicBezTo>
                    <a:pt x="279" y="5"/>
                    <a:pt x="253" y="1"/>
                    <a:pt x="228" y="1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8"/>
            <p:cNvSpPr/>
            <p:nvPr/>
          </p:nvSpPr>
          <p:spPr>
            <a:xfrm>
              <a:off x="6544011" y="266429"/>
              <a:ext cx="19628" cy="17194"/>
            </a:xfrm>
            <a:custGeom>
              <a:rect b="b" l="l" r="r" t="t"/>
              <a:pathLst>
                <a:path extrusionOk="0" h="551" w="629">
                  <a:moveTo>
                    <a:pt x="353" y="1"/>
                  </a:moveTo>
                  <a:lnTo>
                    <a:pt x="283" y="3"/>
                  </a:lnTo>
                  <a:cubicBezTo>
                    <a:pt x="255" y="6"/>
                    <a:pt x="216" y="18"/>
                    <a:pt x="188" y="34"/>
                  </a:cubicBezTo>
                  <a:cubicBezTo>
                    <a:pt x="160" y="51"/>
                    <a:pt x="130" y="66"/>
                    <a:pt x="104" y="87"/>
                  </a:cubicBezTo>
                  <a:cubicBezTo>
                    <a:pt x="67" y="119"/>
                    <a:pt x="32" y="158"/>
                    <a:pt x="17" y="206"/>
                  </a:cubicBezTo>
                  <a:lnTo>
                    <a:pt x="2" y="271"/>
                  </a:lnTo>
                  <a:cubicBezTo>
                    <a:pt x="1" y="293"/>
                    <a:pt x="1" y="314"/>
                    <a:pt x="4" y="336"/>
                  </a:cubicBezTo>
                  <a:cubicBezTo>
                    <a:pt x="4" y="338"/>
                    <a:pt x="4" y="339"/>
                    <a:pt x="4" y="340"/>
                  </a:cubicBezTo>
                  <a:cubicBezTo>
                    <a:pt x="4" y="343"/>
                    <a:pt x="5" y="346"/>
                    <a:pt x="6" y="348"/>
                  </a:cubicBezTo>
                  <a:cubicBezTo>
                    <a:pt x="6" y="350"/>
                    <a:pt x="6" y="351"/>
                    <a:pt x="7" y="353"/>
                  </a:cubicBezTo>
                  <a:cubicBezTo>
                    <a:pt x="9" y="373"/>
                    <a:pt x="14" y="391"/>
                    <a:pt x="24" y="409"/>
                  </a:cubicBezTo>
                  <a:cubicBezTo>
                    <a:pt x="34" y="437"/>
                    <a:pt x="51" y="460"/>
                    <a:pt x="74" y="478"/>
                  </a:cubicBezTo>
                  <a:cubicBezTo>
                    <a:pt x="100" y="502"/>
                    <a:pt x="110" y="512"/>
                    <a:pt x="149" y="527"/>
                  </a:cubicBezTo>
                  <a:cubicBezTo>
                    <a:pt x="151" y="528"/>
                    <a:pt x="153" y="528"/>
                    <a:pt x="154" y="528"/>
                  </a:cubicBezTo>
                  <a:cubicBezTo>
                    <a:pt x="156" y="529"/>
                    <a:pt x="159" y="530"/>
                    <a:pt x="161" y="532"/>
                  </a:cubicBezTo>
                  <a:cubicBezTo>
                    <a:pt x="188" y="545"/>
                    <a:pt x="221" y="550"/>
                    <a:pt x="254" y="550"/>
                  </a:cubicBezTo>
                  <a:cubicBezTo>
                    <a:pt x="269" y="550"/>
                    <a:pt x="284" y="549"/>
                    <a:pt x="298" y="547"/>
                  </a:cubicBezTo>
                  <a:cubicBezTo>
                    <a:pt x="308" y="545"/>
                    <a:pt x="316" y="543"/>
                    <a:pt x="325" y="540"/>
                  </a:cubicBezTo>
                  <a:cubicBezTo>
                    <a:pt x="335" y="537"/>
                    <a:pt x="344" y="535"/>
                    <a:pt x="354" y="535"/>
                  </a:cubicBezTo>
                  <a:cubicBezTo>
                    <a:pt x="356" y="535"/>
                    <a:pt x="358" y="535"/>
                    <a:pt x="360" y="535"/>
                  </a:cubicBezTo>
                  <a:cubicBezTo>
                    <a:pt x="362" y="535"/>
                    <a:pt x="364" y="535"/>
                    <a:pt x="366" y="534"/>
                  </a:cubicBezTo>
                  <a:cubicBezTo>
                    <a:pt x="401" y="529"/>
                    <a:pt x="429" y="516"/>
                    <a:pt x="456" y="501"/>
                  </a:cubicBezTo>
                  <a:cubicBezTo>
                    <a:pt x="465" y="497"/>
                    <a:pt x="473" y="491"/>
                    <a:pt x="482" y="489"/>
                  </a:cubicBezTo>
                  <a:cubicBezTo>
                    <a:pt x="522" y="471"/>
                    <a:pt x="555" y="445"/>
                    <a:pt x="580" y="410"/>
                  </a:cubicBezTo>
                  <a:cubicBezTo>
                    <a:pt x="606" y="375"/>
                    <a:pt x="620" y="336"/>
                    <a:pt x="625" y="293"/>
                  </a:cubicBezTo>
                  <a:cubicBezTo>
                    <a:pt x="629" y="251"/>
                    <a:pt x="623" y="211"/>
                    <a:pt x="606" y="172"/>
                  </a:cubicBezTo>
                  <a:cubicBezTo>
                    <a:pt x="588" y="133"/>
                    <a:pt x="562" y="101"/>
                    <a:pt x="527" y="75"/>
                  </a:cubicBezTo>
                  <a:cubicBezTo>
                    <a:pt x="519" y="69"/>
                    <a:pt x="511" y="62"/>
                    <a:pt x="502" y="58"/>
                  </a:cubicBezTo>
                  <a:cubicBezTo>
                    <a:pt x="478" y="44"/>
                    <a:pt x="454" y="30"/>
                    <a:pt x="430" y="19"/>
                  </a:cubicBezTo>
                  <a:cubicBezTo>
                    <a:pt x="428" y="18"/>
                    <a:pt x="426" y="17"/>
                    <a:pt x="423" y="16"/>
                  </a:cubicBezTo>
                  <a:cubicBezTo>
                    <a:pt x="401" y="8"/>
                    <a:pt x="378" y="3"/>
                    <a:pt x="3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8"/>
            <p:cNvSpPr/>
            <p:nvPr/>
          </p:nvSpPr>
          <p:spPr>
            <a:xfrm>
              <a:off x="6484316" y="306590"/>
              <a:ext cx="23747" cy="23716"/>
            </a:xfrm>
            <a:custGeom>
              <a:rect b="b" l="l" r="r" t="t"/>
              <a:pathLst>
                <a:path extrusionOk="0" h="760" w="761">
                  <a:moveTo>
                    <a:pt x="330" y="0"/>
                  </a:moveTo>
                  <a:cubicBezTo>
                    <a:pt x="145" y="0"/>
                    <a:pt x="1" y="218"/>
                    <a:pt x="85" y="389"/>
                  </a:cubicBezTo>
                  <a:cubicBezTo>
                    <a:pt x="89" y="395"/>
                    <a:pt x="92" y="403"/>
                    <a:pt x="95" y="410"/>
                  </a:cubicBezTo>
                  <a:cubicBezTo>
                    <a:pt x="97" y="414"/>
                    <a:pt x="98" y="418"/>
                    <a:pt x="100" y="423"/>
                  </a:cubicBezTo>
                  <a:cubicBezTo>
                    <a:pt x="108" y="440"/>
                    <a:pt x="131" y="479"/>
                    <a:pt x="144" y="494"/>
                  </a:cubicBezTo>
                  <a:cubicBezTo>
                    <a:pt x="156" y="507"/>
                    <a:pt x="168" y="521"/>
                    <a:pt x="179" y="536"/>
                  </a:cubicBezTo>
                  <a:cubicBezTo>
                    <a:pt x="204" y="569"/>
                    <a:pt x="234" y="597"/>
                    <a:pt x="268" y="623"/>
                  </a:cubicBezTo>
                  <a:cubicBezTo>
                    <a:pt x="275" y="628"/>
                    <a:pt x="281" y="633"/>
                    <a:pt x="287" y="638"/>
                  </a:cubicBezTo>
                  <a:cubicBezTo>
                    <a:pt x="300" y="652"/>
                    <a:pt x="313" y="666"/>
                    <a:pt x="327" y="679"/>
                  </a:cubicBezTo>
                  <a:cubicBezTo>
                    <a:pt x="355" y="707"/>
                    <a:pt x="388" y="729"/>
                    <a:pt x="428" y="741"/>
                  </a:cubicBezTo>
                  <a:cubicBezTo>
                    <a:pt x="435" y="742"/>
                    <a:pt x="441" y="745"/>
                    <a:pt x="449" y="747"/>
                  </a:cubicBezTo>
                  <a:cubicBezTo>
                    <a:pt x="471" y="755"/>
                    <a:pt x="496" y="760"/>
                    <a:pt x="523" y="760"/>
                  </a:cubicBezTo>
                  <a:cubicBezTo>
                    <a:pt x="568" y="760"/>
                    <a:pt x="614" y="746"/>
                    <a:pt x="645" y="716"/>
                  </a:cubicBezTo>
                  <a:cubicBezTo>
                    <a:pt x="665" y="697"/>
                    <a:pt x="686" y="677"/>
                    <a:pt x="703" y="655"/>
                  </a:cubicBezTo>
                  <a:cubicBezTo>
                    <a:pt x="720" y="635"/>
                    <a:pt x="733" y="609"/>
                    <a:pt x="743" y="586"/>
                  </a:cubicBezTo>
                  <a:cubicBezTo>
                    <a:pt x="761" y="537"/>
                    <a:pt x="757" y="494"/>
                    <a:pt x="755" y="443"/>
                  </a:cubicBezTo>
                  <a:cubicBezTo>
                    <a:pt x="753" y="412"/>
                    <a:pt x="749" y="382"/>
                    <a:pt x="741" y="353"/>
                  </a:cubicBezTo>
                  <a:cubicBezTo>
                    <a:pt x="723" y="286"/>
                    <a:pt x="710" y="233"/>
                    <a:pt x="667" y="178"/>
                  </a:cubicBezTo>
                  <a:cubicBezTo>
                    <a:pt x="643" y="146"/>
                    <a:pt x="611" y="119"/>
                    <a:pt x="583" y="94"/>
                  </a:cubicBezTo>
                  <a:cubicBezTo>
                    <a:pt x="551" y="66"/>
                    <a:pt x="520" y="44"/>
                    <a:pt x="478" y="28"/>
                  </a:cubicBezTo>
                  <a:cubicBezTo>
                    <a:pt x="444" y="14"/>
                    <a:pt x="404" y="8"/>
                    <a:pt x="366" y="3"/>
                  </a:cubicBezTo>
                  <a:cubicBezTo>
                    <a:pt x="354" y="1"/>
                    <a:pt x="342" y="0"/>
                    <a:pt x="3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8"/>
            <p:cNvSpPr/>
            <p:nvPr/>
          </p:nvSpPr>
          <p:spPr>
            <a:xfrm>
              <a:off x="6450115" y="279192"/>
              <a:ext cx="14947" cy="12139"/>
            </a:xfrm>
            <a:custGeom>
              <a:rect b="b" l="l" r="r" t="t"/>
              <a:pathLst>
                <a:path extrusionOk="0" h="389" w="479">
                  <a:moveTo>
                    <a:pt x="250" y="1"/>
                  </a:moveTo>
                  <a:cubicBezTo>
                    <a:pt x="233" y="1"/>
                    <a:pt x="213" y="2"/>
                    <a:pt x="196" y="3"/>
                  </a:cubicBezTo>
                  <a:cubicBezTo>
                    <a:pt x="179" y="3"/>
                    <a:pt x="162" y="8"/>
                    <a:pt x="146" y="16"/>
                  </a:cubicBezTo>
                  <a:cubicBezTo>
                    <a:pt x="132" y="25"/>
                    <a:pt x="118" y="34"/>
                    <a:pt x="103" y="43"/>
                  </a:cubicBezTo>
                  <a:cubicBezTo>
                    <a:pt x="91" y="52"/>
                    <a:pt x="75" y="70"/>
                    <a:pt x="65" y="81"/>
                  </a:cubicBezTo>
                  <a:cubicBezTo>
                    <a:pt x="64" y="83"/>
                    <a:pt x="63" y="86"/>
                    <a:pt x="61" y="87"/>
                  </a:cubicBezTo>
                  <a:cubicBezTo>
                    <a:pt x="49" y="101"/>
                    <a:pt x="40" y="116"/>
                    <a:pt x="30" y="132"/>
                  </a:cubicBezTo>
                  <a:cubicBezTo>
                    <a:pt x="24" y="144"/>
                    <a:pt x="17" y="157"/>
                    <a:pt x="10" y="169"/>
                  </a:cubicBezTo>
                  <a:cubicBezTo>
                    <a:pt x="7" y="183"/>
                    <a:pt x="4" y="196"/>
                    <a:pt x="1" y="210"/>
                  </a:cubicBezTo>
                  <a:cubicBezTo>
                    <a:pt x="1" y="224"/>
                    <a:pt x="2" y="237"/>
                    <a:pt x="2" y="251"/>
                  </a:cubicBezTo>
                  <a:cubicBezTo>
                    <a:pt x="5" y="272"/>
                    <a:pt x="12" y="292"/>
                    <a:pt x="24" y="308"/>
                  </a:cubicBezTo>
                  <a:cubicBezTo>
                    <a:pt x="30" y="322"/>
                    <a:pt x="39" y="333"/>
                    <a:pt x="51" y="341"/>
                  </a:cubicBezTo>
                  <a:cubicBezTo>
                    <a:pt x="59" y="352"/>
                    <a:pt x="71" y="361"/>
                    <a:pt x="86" y="366"/>
                  </a:cubicBezTo>
                  <a:cubicBezTo>
                    <a:pt x="97" y="374"/>
                    <a:pt x="110" y="380"/>
                    <a:pt x="124" y="382"/>
                  </a:cubicBezTo>
                  <a:cubicBezTo>
                    <a:pt x="136" y="385"/>
                    <a:pt x="148" y="387"/>
                    <a:pt x="161" y="387"/>
                  </a:cubicBezTo>
                  <a:cubicBezTo>
                    <a:pt x="166" y="387"/>
                    <a:pt x="171" y="386"/>
                    <a:pt x="177" y="386"/>
                  </a:cubicBezTo>
                  <a:lnTo>
                    <a:pt x="177" y="386"/>
                  </a:lnTo>
                  <a:cubicBezTo>
                    <a:pt x="185" y="386"/>
                    <a:pt x="193" y="387"/>
                    <a:pt x="201" y="388"/>
                  </a:cubicBezTo>
                  <a:cubicBezTo>
                    <a:pt x="204" y="388"/>
                    <a:pt x="209" y="388"/>
                    <a:pt x="214" y="388"/>
                  </a:cubicBezTo>
                  <a:cubicBezTo>
                    <a:pt x="228" y="388"/>
                    <a:pt x="246" y="388"/>
                    <a:pt x="253" y="387"/>
                  </a:cubicBezTo>
                  <a:cubicBezTo>
                    <a:pt x="263" y="386"/>
                    <a:pt x="271" y="383"/>
                    <a:pt x="279" y="380"/>
                  </a:cubicBezTo>
                  <a:cubicBezTo>
                    <a:pt x="296" y="376"/>
                    <a:pt x="311" y="370"/>
                    <a:pt x="324" y="360"/>
                  </a:cubicBezTo>
                  <a:cubicBezTo>
                    <a:pt x="336" y="352"/>
                    <a:pt x="345" y="346"/>
                    <a:pt x="356" y="339"/>
                  </a:cubicBezTo>
                  <a:cubicBezTo>
                    <a:pt x="358" y="338"/>
                    <a:pt x="360" y="337"/>
                    <a:pt x="362" y="336"/>
                  </a:cubicBezTo>
                  <a:cubicBezTo>
                    <a:pt x="364" y="335"/>
                    <a:pt x="366" y="334"/>
                    <a:pt x="368" y="333"/>
                  </a:cubicBezTo>
                  <a:cubicBezTo>
                    <a:pt x="382" y="325"/>
                    <a:pt x="394" y="317"/>
                    <a:pt x="407" y="309"/>
                  </a:cubicBezTo>
                  <a:cubicBezTo>
                    <a:pt x="417" y="298"/>
                    <a:pt x="428" y="288"/>
                    <a:pt x="438" y="276"/>
                  </a:cubicBezTo>
                  <a:cubicBezTo>
                    <a:pt x="449" y="262"/>
                    <a:pt x="457" y="247"/>
                    <a:pt x="462" y="231"/>
                  </a:cubicBezTo>
                  <a:cubicBezTo>
                    <a:pt x="463" y="227"/>
                    <a:pt x="465" y="224"/>
                    <a:pt x="466" y="221"/>
                  </a:cubicBezTo>
                  <a:cubicBezTo>
                    <a:pt x="478" y="189"/>
                    <a:pt x="478" y="159"/>
                    <a:pt x="467" y="127"/>
                  </a:cubicBezTo>
                  <a:cubicBezTo>
                    <a:pt x="463" y="121"/>
                    <a:pt x="460" y="114"/>
                    <a:pt x="457" y="107"/>
                  </a:cubicBezTo>
                  <a:cubicBezTo>
                    <a:pt x="450" y="95"/>
                    <a:pt x="443" y="82"/>
                    <a:pt x="434" y="70"/>
                  </a:cubicBezTo>
                  <a:cubicBezTo>
                    <a:pt x="429" y="65"/>
                    <a:pt x="423" y="58"/>
                    <a:pt x="417" y="53"/>
                  </a:cubicBezTo>
                  <a:cubicBezTo>
                    <a:pt x="407" y="42"/>
                    <a:pt x="394" y="32"/>
                    <a:pt x="380" y="27"/>
                  </a:cubicBezTo>
                  <a:cubicBezTo>
                    <a:pt x="367" y="17"/>
                    <a:pt x="354" y="12"/>
                    <a:pt x="339" y="11"/>
                  </a:cubicBezTo>
                  <a:cubicBezTo>
                    <a:pt x="326" y="8"/>
                    <a:pt x="316" y="5"/>
                    <a:pt x="303" y="4"/>
                  </a:cubicBezTo>
                  <a:cubicBezTo>
                    <a:pt x="294" y="2"/>
                    <a:pt x="285" y="2"/>
                    <a:pt x="2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8"/>
            <p:cNvSpPr/>
            <p:nvPr/>
          </p:nvSpPr>
          <p:spPr>
            <a:xfrm>
              <a:off x="6391325" y="269456"/>
              <a:ext cx="12513" cy="12357"/>
            </a:xfrm>
            <a:custGeom>
              <a:rect b="b" l="l" r="r" t="t"/>
              <a:pathLst>
                <a:path extrusionOk="0" h="396" w="401">
                  <a:moveTo>
                    <a:pt x="202" y="0"/>
                  </a:moveTo>
                  <a:cubicBezTo>
                    <a:pt x="191" y="0"/>
                    <a:pt x="181" y="1"/>
                    <a:pt x="171" y="3"/>
                  </a:cubicBezTo>
                  <a:cubicBezTo>
                    <a:pt x="154" y="7"/>
                    <a:pt x="138" y="12"/>
                    <a:pt x="121" y="17"/>
                  </a:cubicBezTo>
                  <a:cubicBezTo>
                    <a:pt x="89" y="31"/>
                    <a:pt x="63" y="53"/>
                    <a:pt x="42" y="81"/>
                  </a:cubicBezTo>
                  <a:cubicBezTo>
                    <a:pt x="24" y="103"/>
                    <a:pt x="15" y="127"/>
                    <a:pt x="10" y="154"/>
                  </a:cubicBezTo>
                  <a:cubicBezTo>
                    <a:pt x="2" y="178"/>
                    <a:pt x="1" y="203"/>
                    <a:pt x="6" y="229"/>
                  </a:cubicBezTo>
                  <a:cubicBezTo>
                    <a:pt x="9" y="255"/>
                    <a:pt x="19" y="278"/>
                    <a:pt x="33" y="299"/>
                  </a:cubicBezTo>
                  <a:cubicBezTo>
                    <a:pt x="45" y="323"/>
                    <a:pt x="63" y="342"/>
                    <a:pt x="85" y="358"/>
                  </a:cubicBezTo>
                  <a:cubicBezTo>
                    <a:pt x="100" y="366"/>
                    <a:pt x="116" y="374"/>
                    <a:pt x="132" y="383"/>
                  </a:cubicBezTo>
                  <a:cubicBezTo>
                    <a:pt x="154" y="391"/>
                    <a:pt x="177" y="395"/>
                    <a:pt x="200" y="395"/>
                  </a:cubicBezTo>
                  <a:cubicBezTo>
                    <a:pt x="211" y="395"/>
                    <a:pt x="221" y="394"/>
                    <a:pt x="232" y="392"/>
                  </a:cubicBezTo>
                  <a:cubicBezTo>
                    <a:pt x="248" y="388"/>
                    <a:pt x="265" y="383"/>
                    <a:pt x="280" y="379"/>
                  </a:cubicBezTo>
                  <a:cubicBezTo>
                    <a:pt x="313" y="364"/>
                    <a:pt x="340" y="342"/>
                    <a:pt x="361" y="314"/>
                  </a:cubicBezTo>
                  <a:cubicBezTo>
                    <a:pt x="378" y="293"/>
                    <a:pt x="388" y="269"/>
                    <a:pt x="391" y="243"/>
                  </a:cubicBezTo>
                  <a:cubicBezTo>
                    <a:pt x="400" y="217"/>
                    <a:pt x="401" y="192"/>
                    <a:pt x="396" y="167"/>
                  </a:cubicBezTo>
                  <a:cubicBezTo>
                    <a:pt x="392" y="141"/>
                    <a:pt x="384" y="117"/>
                    <a:pt x="368" y="96"/>
                  </a:cubicBezTo>
                  <a:cubicBezTo>
                    <a:pt x="357" y="73"/>
                    <a:pt x="339" y="53"/>
                    <a:pt x="317" y="37"/>
                  </a:cubicBezTo>
                  <a:cubicBezTo>
                    <a:pt x="301" y="29"/>
                    <a:pt x="286" y="22"/>
                    <a:pt x="270" y="12"/>
                  </a:cubicBezTo>
                  <a:cubicBezTo>
                    <a:pt x="248" y="4"/>
                    <a:pt x="225" y="0"/>
                    <a:pt x="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49" name="Google Shape;2349;p58"/>
          <p:cNvSpPr/>
          <p:nvPr/>
        </p:nvSpPr>
        <p:spPr>
          <a:xfrm>
            <a:off x="7902983" y="842390"/>
            <a:ext cx="132049" cy="140836"/>
          </a:xfrm>
          <a:custGeom>
            <a:rect b="b" l="l" r="r" t="t"/>
            <a:pathLst>
              <a:path extrusionOk="0" h="593" w="556">
                <a:moveTo>
                  <a:pt x="131" y="1"/>
                </a:moveTo>
                <a:cubicBezTo>
                  <a:pt x="61" y="1"/>
                  <a:pt x="1" y="58"/>
                  <a:pt x="1" y="131"/>
                </a:cubicBezTo>
                <a:lnTo>
                  <a:pt x="1" y="462"/>
                </a:lnTo>
                <a:cubicBezTo>
                  <a:pt x="1" y="535"/>
                  <a:pt x="58" y="592"/>
                  <a:pt x="130" y="592"/>
                </a:cubicBezTo>
                <a:lnTo>
                  <a:pt x="345" y="592"/>
                </a:lnTo>
                <a:cubicBezTo>
                  <a:pt x="406" y="592"/>
                  <a:pt x="458" y="550"/>
                  <a:pt x="472" y="492"/>
                </a:cubicBezTo>
                <a:lnTo>
                  <a:pt x="539" y="200"/>
                </a:lnTo>
                <a:cubicBezTo>
                  <a:pt x="556" y="125"/>
                  <a:pt x="505" y="53"/>
                  <a:pt x="431" y="43"/>
                </a:cubicBezTo>
                <a:lnTo>
                  <a:pt x="148" y="2"/>
                </a:lnTo>
                <a:cubicBezTo>
                  <a:pt x="143" y="1"/>
                  <a:pt x="137" y="1"/>
                  <a:pt x="13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0" name="Google Shape;2350;p58"/>
          <p:cNvPicPr preferRelativeResize="0"/>
          <p:nvPr/>
        </p:nvPicPr>
        <p:blipFill rotWithShape="1">
          <a:blip r:embed="rId3">
            <a:alphaModFix/>
          </a:blip>
          <a:srcRect b="5497" l="0" r="0" t="11086"/>
          <a:stretch/>
        </p:blipFill>
        <p:spPr>
          <a:xfrm>
            <a:off x="1473525" y="1584525"/>
            <a:ext cx="1527601" cy="2726924"/>
          </a:xfrm>
          <a:prstGeom prst="rect">
            <a:avLst/>
          </a:prstGeom>
          <a:noFill/>
          <a:ln>
            <a:noFill/>
          </a:ln>
        </p:spPr>
      </p:pic>
      <p:sp>
        <p:nvSpPr>
          <p:cNvPr id="2351" name="Google Shape;2351;p58"/>
          <p:cNvSpPr txBox="1"/>
          <p:nvPr>
            <p:ph idx="1" type="subTitle"/>
          </p:nvPr>
        </p:nvSpPr>
        <p:spPr>
          <a:xfrm rot="-296">
            <a:off x="3430850" y="1897062"/>
            <a:ext cx="3480600" cy="25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/>
              <a:t>Objetivo: proteger privacidad y dar control a los usuarios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/>
              <a:t>Resultado visible: uso de banners de cookies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/>
              <a:t>Problema: diseños confusos y fatiga del clic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59"/>
          <p:cNvSpPr txBox="1"/>
          <p:nvPr>
            <p:ph idx="1" type="subTitle"/>
          </p:nvPr>
        </p:nvSpPr>
        <p:spPr>
          <a:xfrm>
            <a:off x="996300" y="3239750"/>
            <a:ext cx="3575700" cy="9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Altos costos de implementación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Falta de recursos técnicos y legales</a:t>
            </a:r>
            <a:endParaRPr sz="1300"/>
          </a:p>
        </p:txBody>
      </p:sp>
      <p:sp>
        <p:nvSpPr>
          <p:cNvPr id="2357" name="Google Shape;2357;p59"/>
          <p:cNvSpPr txBox="1"/>
          <p:nvPr>
            <p:ph idx="2" type="subTitle"/>
          </p:nvPr>
        </p:nvSpPr>
        <p:spPr>
          <a:xfrm>
            <a:off x="4978250" y="3239750"/>
            <a:ext cx="3911100" cy="9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Herramientas avanzadas de privacidad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Refuerzo de su dominio en el mercado</a:t>
            </a:r>
            <a:endParaRPr sz="1300"/>
          </a:p>
        </p:txBody>
      </p:sp>
      <p:sp>
        <p:nvSpPr>
          <p:cNvPr id="2358" name="Google Shape;2358;p5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Impacto En Empresas</a:t>
            </a:r>
            <a:endParaRPr/>
          </a:p>
        </p:txBody>
      </p:sp>
      <p:sp>
        <p:nvSpPr>
          <p:cNvPr id="2359" name="Google Shape;2359;p59"/>
          <p:cNvSpPr txBox="1"/>
          <p:nvPr>
            <p:ph idx="3" type="title"/>
          </p:nvPr>
        </p:nvSpPr>
        <p:spPr>
          <a:xfrm>
            <a:off x="996450" y="2429450"/>
            <a:ext cx="3575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Pequeñas Y Medianas Empresas</a:t>
            </a:r>
            <a:endParaRPr/>
          </a:p>
        </p:txBody>
      </p:sp>
      <p:sp>
        <p:nvSpPr>
          <p:cNvPr id="2360" name="Google Shape;2360;p59"/>
          <p:cNvSpPr txBox="1"/>
          <p:nvPr>
            <p:ph idx="4" type="title"/>
          </p:nvPr>
        </p:nvSpPr>
        <p:spPr>
          <a:xfrm>
            <a:off x="4978388" y="2429450"/>
            <a:ext cx="2995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Grandes Corporaciones</a:t>
            </a:r>
            <a:endParaRPr/>
          </a:p>
        </p:txBody>
      </p:sp>
      <p:sp>
        <p:nvSpPr>
          <p:cNvPr id="2361" name="Google Shape;2361;p59"/>
          <p:cNvSpPr/>
          <p:nvPr/>
        </p:nvSpPr>
        <p:spPr>
          <a:xfrm>
            <a:off x="7973749" y="-368975"/>
            <a:ext cx="3608694" cy="3608726"/>
          </a:xfrm>
          <a:custGeom>
            <a:rect b="b" l="l" r="r" t="t"/>
            <a:pathLst>
              <a:path extrusionOk="0" h="44847" w="44848">
                <a:moveTo>
                  <a:pt x="22424" y="5658"/>
                </a:moveTo>
                <a:cubicBezTo>
                  <a:pt x="26902" y="5658"/>
                  <a:pt x="31113" y="7402"/>
                  <a:pt x="34280" y="10568"/>
                </a:cubicBezTo>
                <a:cubicBezTo>
                  <a:pt x="37446" y="13735"/>
                  <a:pt x="39191" y="17946"/>
                  <a:pt x="39191" y="22424"/>
                </a:cubicBezTo>
                <a:cubicBezTo>
                  <a:pt x="39191" y="26903"/>
                  <a:pt x="37446" y="31113"/>
                  <a:pt x="34280" y="34279"/>
                </a:cubicBezTo>
                <a:cubicBezTo>
                  <a:pt x="31113" y="37446"/>
                  <a:pt x="26902" y="39190"/>
                  <a:pt x="22424" y="39190"/>
                </a:cubicBezTo>
                <a:cubicBezTo>
                  <a:pt x="17946" y="39190"/>
                  <a:pt x="13735" y="37446"/>
                  <a:pt x="10569" y="34279"/>
                </a:cubicBezTo>
                <a:cubicBezTo>
                  <a:pt x="7402" y="31113"/>
                  <a:pt x="5658" y="26903"/>
                  <a:pt x="5658" y="22424"/>
                </a:cubicBezTo>
                <a:cubicBezTo>
                  <a:pt x="5658" y="17946"/>
                  <a:pt x="7402" y="13735"/>
                  <a:pt x="10569" y="10568"/>
                </a:cubicBezTo>
                <a:cubicBezTo>
                  <a:pt x="13735" y="7402"/>
                  <a:pt x="17946" y="5658"/>
                  <a:pt x="22424" y="5658"/>
                </a:cubicBezTo>
                <a:close/>
                <a:moveTo>
                  <a:pt x="22424" y="1"/>
                </a:moveTo>
                <a:cubicBezTo>
                  <a:pt x="19398" y="1"/>
                  <a:pt x="16461" y="594"/>
                  <a:pt x="13695" y="1764"/>
                </a:cubicBezTo>
                <a:cubicBezTo>
                  <a:pt x="11024" y="2893"/>
                  <a:pt x="8627" y="4510"/>
                  <a:pt x="6569" y="6568"/>
                </a:cubicBezTo>
                <a:cubicBezTo>
                  <a:pt x="4510" y="8627"/>
                  <a:pt x="2893" y="11025"/>
                  <a:pt x="1764" y="13696"/>
                </a:cubicBezTo>
                <a:cubicBezTo>
                  <a:pt x="594" y="16462"/>
                  <a:pt x="0" y="19398"/>
                  <a:pt x="0" y="22424"/>
                </a:cubicBezTo>
                <a:cubicBezTo>
                  <a:pt x="0" y="25450"/>
                  <a:pt x="594" y="28387"/>
                  <a:pt x="1764" y="31153"/>
                </a:cubicBezTo>
                <a:cubicBezTo>
                  <a:pt x="2893" y="33823"/>
                  <a:pt x="4510" y="36222"/>
                  <a:pt x="6569" y="38279"/>
                </a:cubicBezTo>
                <a:cubicBezTo>
                  <a:pt x="8627" y="40338"/>
                  <a:pt x="11024" y="41954"/>
                  <a:pt x="13695" y="43084"/>
                </a:cubicBezTo>
                <a:cubicBezTo>
                  <a:pt x="16461" y="44254"/>
                  <a:pt x="19398" y="44847"/>
                  <a:pt x="22424" y="44847"/>
                </a:cubicBezTo>
                <a:cubicBezTo>
                  <a:pt x="25450" y="44847"/>
                  <a:pt x="28387" y="44254"/>
                  <a:pt x="31153" y="43084"/>
                </a:cubicBezTo>
                <a:cubicBezTo>
                  <a:pt x="33824" y="41954"/>
                  <a:pt x="36221" y="40338"/>
                  <a:pt x="38280" y="38279"/>
                </a:cubicBezTo>
                <a:cubicBezTo>
                  <a:pt x="40338" y="36222"/>
                  <a:pt x="41955" y="33824"/>
                  <a:pt x="43084" y="31153"/>
                </a:cubicBezTo>
                <a:cubicBezTo>
                  <a:pt x="44254" y="28387"/>
                  <a:pt x="44848" y="25450"/>
                  <a:pt x="44848" y="22424"/>
                </a:cubicBezTo>
                <a:cubicBezTo>
                  <a:pt x="44848" y="19398"/>
                  <a:pt x="44254" y="16462"/>
                  <a:pt x="43084" y="13696"/>
                </a:cubicBezTo>
                <a:cubicBezTo>
                  <a:pt x="41955" y="11025"/>
                  <a:pt x="40338" y="8627"/>
                  <a:pt x="38280" y="6568"/>
                </a:cubicBezTo>
                <a:cubicBezTo>
                  <a:pt x="36221" y="4510"/>
                  <a:pt x="33824" y="2893"/>
                  <a:pt x="31153" y="1764"/>
                </a:cubicBezTo>
                <a:cubicBezTo>
                  <a:pt x="28387" y="594"/>
                  <a:pt x="25450" y="1"/>
                  <a:pt x="224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2" name="Google Shape;2362;p59"/>
          <p:cNvSpPr/>
          <p:nvPr/>
        </p:nvSpPr>
        <p:spPr>
          <a:xfrm flipH="1">
            <a:off x="7466756" y="1191949"/>
            <a:ext cx="1437189" cy="1437125"/>
          </a:xfrm>
          <a:custGeom>
            <a:rect b="b" l="l" r="r" t="t"/>
            <a:pathLst>
              <a:path extrusionOk="0" h="5149" w="5149">
                <a:moveTo>
                  <a:pt x="2575" y="44"/>
                </a:moveTo>
                <a:cubicBezTo>
                  <a:pt x="3970" y="44"/>
                  <a:pt x="5106" y="1179"/>
                  <a:pt x="5106" y="2575"/>
                </a:cubicBezTo>
                <a:cubicBezTo>
                  <a:pt x="5106" y="3970"/>
                  <a:pt x="3970" y="5106"/>
                  <a:pt x="2575" y="5106"/>
                </a:cubicBezTo>
                <a:cubicBezTo>
                  <a:pt x="1180" y="5106"/>
                  <a:pt x="45" y="3970"/>
                  <a:pt x="45" y="2575"/>
                </a:cubicBezTo>
                <a:cubicBezTo>
                  <a:pt x="45" y="1179"/>
                  <a:pt x="1180" y="44"/>
                  <a:pt x="2575" y="44"/>
                </a:cubicBezTo>
                <a:close/>
                <a:moveTo>
                  <a:pt x="2575" y="0"/>
                </a:moveTo>
                <a:cubicBezTo>
                  <a:pt x="1156" y="0"/>
                  <a:pt x="1" y="1155"/>
                  <a:pt x="1" y="2575"/>
                </a:cubicBezTo>
                <a:cubicBezTo>
                  <a:pt x="1" y="3994"/>
                  <a:pt x="1156" y="5149"/>
                  <a:pt x="2575" y="5149"/>
                </a:cubicBezTo>
                <a:cubicBezTo>
                  <a:pt x="3994" y="5149"/>
                  <a:pt x="5149" y="3994"/>
                  <a:pt x="5149" y="2575"/>
                </a:cubicBezTo>
                <a:cubicBezTo>
                  <a:pt x="5149" y="1155"/>
                  <a:pt x="3994" y="0"/>
                  <a:pt x="25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3" name="Google Shape;2363;p59"/>
          <p:cNvSpPr/>
          <p:nvPr/>
        </p:nvSpPr>
        <p:spPr>
          <a:xfrm>
            <a:off x="8124217" y="4282302"/>
            <a:ext cx="122269" cy="131656"/>
          </a:xfrm>
          <a:custGeom>
            <a:rect b="b" l="l" r="r" t="t"/>
            <a:pathLst>
              <a:path extrusionOk="0" h="603" w="560">
                <a:moveTo>
                  <a:pt x="419" y="0"/>
                </a:moveTo>
                <a:cubicBezTo>
                  <a:pt x="412" y="0"/>
                  <a:pt x="404" y="1"/>
                  <a:pt x="396" y="2"/>
                </a:cubicBezTo>
                <a:lnTo>
                  <a:pt x="106" y="56"/>
                </a:lnTo>
                <a:cubicBezTo>
                  <a:pt x="44" y="66"/>
                  <a:pt x="0" y="119"/>
                  <a:pt x="0" y="182"/>
                </a:cubicBezTo>
                <a:lnTo>
                  <a:pt x="0" y="473"/>
                </a:lnTo>
                <a:cubicBezTo>
                  <a:pt x="0" y="544"/>
                  <a:pt x="58" y="603"/>
                  <a:pt x="129" y="603"/>
                </a:cubicBezTo>
                <a:lnTo>
                  <a:pt x="370" y="603"/>
                </a:lnTo>
                <a:cubicBezTo>
                  <a:pt x="434" y="603"/>
                  <a:pt x="488" y="556"/>
                  <a:pt x="497" y="492"/>
                </a:cubicBezTo>
                <a:lnTo>
                  <a:pt x="548" y="148"/>
                </a:lnTo>
                <a:cubicBezTo>
                  <a:pt x="559" y="69"/>
                  <a:pt x="496" y="0"/>
                  <a:pt x="4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64" name="Google Shape;2364;p59"/>
          <p:cNvGrpSpPr/>
          <p:nvPr/>
        </p:nvGrpSpPr>
        <p:grpSpPr>
          <a:xfrm>
            <a:off x="5946889" y="1411993"/>
            <a:ext cx="714888" cy="643774"/>
            <a:chOff x="-59100700" y="1911950"/>
            <a:chExt cx="315875" cy="319000"/>
          </a:xfrm>
        </p:grpSpPr>
        <p:sp>
          <p:nvSpPr>
            <p:cNvPr id="2365" name="Google Shape;2365;p59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9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9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9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9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9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9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9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9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9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5" name="Google Shape;2375;p59"/>
          <p:cNvGrpSpPr/>
          <p:nvPr/>
        </p:nvGrpSpPr>
        <p:grpSpPr>
          <a:xfrm>
            <a:off x="2238684" y="1444991"/>
            <a:ext cx="714891" cy="643782"/>
            <a:chOff x="6238300" y="1426975"/>
            <a:chExt cx="489450" cy="483175"/>
          </a:xfrm>
        </p:grpSpPr>
        <p:sp>
          <p:nvSpPr>
            <p:cNvPr id="2376" name="Google Shape;2376;p59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77" name="Google Shape;2377;p59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78" name="Google Shape;2378;p59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42"/>
          <p:cNvSpPr/>
          <p:nvPr/>
        </p:nvSpPr>
        <p:spPr>
          <a:xfrm>
            <a:off x="4780725" y="3416950"/>
            <a:ext cx="615000" cy="615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2"/>
              </a:solidFill>
              <a:latin typeface="Shrikhand"/>
              <a:ea typeface="Shrikhand"/>
              <a:cs typeface="Shrikhand"/>
              <a:sym typeface="Shrikhand"/>
            </a:endParaRPr>
          </a:p>
        </p:txBody>
      </p:sp>
      <p:sp>
        <p:nvSpPr>
          <p:cNvPr id="1051" name="Google Shape;1051;p42"/>
          <p:cNvSpPr/>
          <p:nvPr/>
        </p:nvSpPr>
        <p:spPr>
          <a:xfrm>
            <a:off x="4780725" y="2361500"/>
            <a:ext cx="615000" cy="615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2"/>
              </a:solidFill>
              <a:latin typeface="Shrikhand"/>
              <a:ea typeface="Shrikhand"/>
              <a:cs typeface="Shrikhand"/>
              <a:sym typeface="Shrikhand"/>
            </a:endParaRPr>
          </a:p>
        </p:txBody>
      </p:sp>
      <p:sp>
        <p:nvSpPr>
          <p:cNvPr id="1052" name="Google Shape;1052;p42"/>
          <p:cNvSpPr/>
          <p:nvPr/>
        </p:nvSpPr>
        <p:spPr>
          <a:xfrm>
            <a:off x="415200" y="2361488"/>
            <a:ext cx="615000" cy="615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2"/>
              </a:solidFill>
              <a:latin typeface="Shrikhand"/>
              <a:ea typeface="Shrikhand"/>
              <a:cs typeface="Shrikhand"/>
              <a:sym typeface="Shrikhand"/>
            </a:endParaRPr>
          </a:p>
        </p:txBody>
      </p:sp>
      <p:sp>
        <p:nvSpPr>
          <p:cNvPr id="1053" name="Google Shape;1053;p42"/>
          <p:cNvSpPr/>
          <p:nvPr/>
        </p:nvSpPr>
        <p:spPr>
          <a:xfrm>
            <a:off x="4780725" y="1235500"/>
            <a:ext cx="615000" cy="615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2"/>
              </a:solidFill>
              <a:latin typeface="Shrikhand"/>
              <a:ea typeface="Shrikhand"/>
              <a:cs typeface="Shrikhand"/>
              <a:sym typeface="Shrikhand"/>
            </a:endParaRPr>
          </a:p>
        </p:txBody>
      </p:sp>
      <p:sp>
        <p:nvSpPr>
          <p:cNvPr id="1054" name="Google Shape;1054;p42"/>
          <p:cNvSpPr/>
          <p:nvPr/>
        </p:nvSpPr>
        <p:spPr>
          <a:xfrm>
            <a:off x="415200" y="1227188"/>
            <a:ext cx="615000" cy="615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2"/>
              </a:solidFill>
              <a:latin typeface="Shrikhand"/>
              <a:ea typeface="Shrikhand"/>
              <a:cs typeface="Shrikhand"/>
              <a:sym typeface="Shrikhand"/>
            </a:endParaRPr>
          </a:p>
        </p:txBody>
      </p:sp>
      <p:sp>
        <p:nvSpPr>
          <p:cNvPr id="1055" name="Google Shape;1055;p42"/>
          <p:cNvSpPr txBox="1"/>
          <p:nvPr>
            <p:ph type="title"/>
          </p:nvPr>
        </p:nvSpPr>
        <p:spPr>
          <a:xfrm>
            <a:off x="1118425" y="1387300"/>
            <a:ext cx="35757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 Y Contexto Histórico </a:t>
            </a:r>
            <a:endParaRPr/>
          </a:p>
        </p:txBody>
      </p:sp>
      <p:sp>
        <p:nvSpPr>
          <p:cNvPr id="1056" name="Google Shape;1056;p42"/>
          <p:cNvSpPr txBox="1"/>
          <p:nvPr>
            <p:ph idx="2" type="title"/>
          </p:nvPr>
        </p:nvSpPr>
        <p:spPr>
          <a:xfrm rot="2051">
            <a:off x="4836832" y="2372145"/>
            <a:ext cx="502800" cy="5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1057" name="Google Shape;1057;p42"/>
          <p:cNvSpPr txBox="1"/>
          <p:nvPr>
            <p:ph idx="3" type="title"/>
          </p:nvPr>
        </p:nvSpPr>
        <p:spPr>
          <a:xfrm>
            <a:off x="4836822" y="1246294"/>
            <a:ext cx="5028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1058" name="Google Shape;1058;p42"/>
          <p:cNvSpPr txBox="1"/>
          <p:nvPr>
            <p:ph idx="4" type="title"/>
          </p:nvPr>
        </p:nvSpPr>
        <p:spPr>
          <a:xfrm>
            <a:off x="5559400" y="1117987"/>
            <a:ext cx="24045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Debate Ético Y Legal</a:t>
            </a:r>
            <a:endParaRPr/>
          </a:p>
        </p:txBody>
      </p:sp>
      <p:sp>
        <p:nvSpPr>
          <p:cNvPr id="1059" name="Google Shape;1059;p42"/>
          <p:cNvSpPr txBox="1"/>
          <p:nvPr>
            <p:ph idx="5" type="subTitle"/>
          </p:nvPr>
        </p:nvSpPr>
        <p:spPr>
          <a:xfrm>
            <a:off x="5559250" y="1519963"/>
            <a:ext cx="24045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Regulaciones e impacto</a:t>
            </a:r>
            <a:endParaRPr/>
          </a:p>
        </p:txBody>
      </p:sp>
      <p:sp>
        <p:nvSpPr>
          <p:cNvPr id="1060" name="Google Shape;1060;p42"/>
          <p:cNvSpPr txBox="1"/>
          <p:nvPr>
            <p:ph idx="6" type="title"/>
          </p:nvPr>
        </p:nvSpPr>
        <p:spPr>
          <a:xfrm>
            <a:off x="5559250" y="2242537"/>
            <a:ext cx="24045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Alternativas Actuales</a:t>
            </a:r>
            <a:endParaRPr/>
          </a:p>
        </p:txBody>
      </p:sp>
      <p:sp>
        <p:nvSpPr>
          <p:cNvPr id="1061" name="Google Shape;1061;p42"/>
          <p:cNvSpPr txBox="1"/>
          <p:nvPr>
            <p:ph idx="7" type="subTitle"/>
          </p:nvPr>
        </p:nvSpPr>
        <p:spPr>
          <a:xfrm>
            <a:off x="5559250" y="2658001"/>
            <a:ext cx="24045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Huellas digitales, Privacy Sandbox, …</a:t>
            </a:r>
            <a:endParaRPr/>
          </a:p>
        </p:txBody>
      </p:sp>
      <p:sp>
        <p:nvSpPr>
          <p:cNvPr id="1062" name="Google Shape;1062;p42"/>
          <p:cNvSpPr txBox="1"/>
          <p:nvPr>
            <p:ph idx="8" type="title"/>
          </p:nvPr>
        </p:nvSpPr>
        <p:spPr>
          <a:xfrm>
            <a:off x="1101850" y="2522262"/>
            <a:ext cx="3429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Funcionamiento Técnico Y Evolución</a:t>
            </a:r>
            <a:endParaRPr/>
          </a:p>
        </p:txBody>
      </p:sp>
      <p:sp>
        <p:nvSpPr>
          <p:cNvPr id="1063" name="Google Shape;1063;p42"/>
          <p:cNvSpPr txBox="1"/>
          <p:nvPr>
            <p:ph idx="13" type="title"/>
          </p:nvPr>
        </p:nvSpPr>
        <p:spPr>
          <a:xfrm rot="2051">
            <a:off x="471292" y="2372447"/>
            <a:ext cx="502800" cy="5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064" name="Google Shape;1064;p42"/>
          <p:cNvSpPr txBox="1"/>
          <p:nvPr>
            <p:ph idx="14" type="title"/>
          </p:nvPr>
        </p:nvSpPr>
        <p:spPr>
          <a:xfrm rot="2043">
            <a:off x="470251" y="1238001"/>
            <a:ext cx="504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065" name="Google Shape;1065;p42"/>
          <p:cNvSpPr txBox="1"/>
          <p:nvPr>
            <p:ph idx="15" type="title"/>
          </p:nvPr>
        </p:nvSpPr>
        <p:spPr>
          <a:xfrm>
            <a:off x="597125" y="257838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ÍNDICE</a:t>
            </a:r>
            <a:endParaRPr/>
          </a:p>
        </p:txBody>
      </p:sp>
      <p:sp>
        <p:nvSpPr>
          <p:cNvPr id="1066" name="Google Shape;1066;p42"/>
          <p:cNvSpPr txBox="1"/>
          <p:nvPr>
            <p:ph idx="16" type="title"/>
          </p:nvPr>
        </p:nvSpPr>
        <p:spPr>
          <a:xfrm rot="2051">
            <a:off x="4836819" y="3417111"/>
            <a:ext cx="502800" cy="5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1067" name="Google Shape;1067;p42"/>
          <p:cNvSpPr txBox="1"/>
          <p:nvPr>
            <p:ph idx="17" type="title"/>
          </p:nvPr>
        </p:nvSpPr>
        <p:spPr>
          <a:xfrm>
            <a:off x="5538575" y="3493150"/>
            <a:ext cx="24045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Futuro Post</a:t>
            </a:r>
            <a:r>
              <a:rPr lang="en"/>
              <a:t>-</a:t>
            </a:r>
            <a:r>
              <a:rPr lang="en"/>
              <a:t>Cookies</a:t>
            </a:r>
            <a:endParaRPr/>
          </a:p>
        </p:txBody>
      </p:sp>
      <p:sp>
        <p:nvSpPr>
          <p:cNvPr id="1068" name="Google Shape;1068;p42"/>
          <p:cNvSpPr txBox="1"/>
          <p:nvPr>
            <p:ph idx="18" type="subTitle"/>
          </p:nvPr>
        </p:nvSpPr>
        <p:spPr>
          <a:xfrm>
            <a:off x="5559250" y="3921901"/>
            <a:ext cx="24045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Camino a una navegación más privada</a:t>
            </a:r>
            <a:endParaRPr/>
          </a:p>
        </p:txBody>
      </p:sp>
      <p:sp>
        <p:nvSpPr>
          <p:cNvPr id="1069" name="Google Shape;1069;p42"/>
          <p:cNvSpPr/>
          <p:nvPr/>
        </p:nvSpPr>
        <p:spPr>
          <a:xfrm>
            <a:off x="415200" y="3459888"/>
            <a:ext cx="615000" cy="6150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2"/>
              </a:solidFill>
              <a:latin typeface="Shrikhand"/>
              <a:ea typeface="Shrikhand"/>
              <a:cs typeface="Shrikhand"/>
              <a:sym typeface="Shrikhand"/>
            </a:endParaRPr>
          </a:p>
        </p:txBody>
      </p:sp>
      <p:sp>
        <p:nvSpPr>
          <p:cNvPr id="1070" name="Google Shape;1070;p42"/>
          <p:cNvSpPr txBox="1"/>
          <p:nvPr>
            <p:ph idx="16" type="title"/>
          </p:nvPr>
        </p:nvSpPr>
        <p:spPr>
          <a:xfrm rot="2051">
            <a:off x="471294" y="3460048"/>
            <a:ext cx="502800" cy="5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071" name="Google Shape;1071;p42"/>
          <p:cNvSpPr txBox="1"/>
          <p:nvPr>
            <p:ph idx="17" type="title"/>
          </p:nvPr>
        </p:nvSpPr>
        <p:spPr>
          <a:xfrm>
            <a:off x="1117825" y="3394800"/>
            <a:ext cx="33105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Cookies De Terceros</a:t>
            </a:r>
            <a:endParaRPr/>
          </a:p>
        </p:txBody>
      </p:sp>
      <p:sp>
        <p:nvSpPr>
          <p:cNvPr id="1072" name="Google Shape;1072;p42"/>
          <p:cNvSpPr txBox="1"/>
          <p:nvPr>
            <p:ph idx="18" type="subTitle"/>
          </p:nvPr>
        </p:nvSpPr>
        <p:spPr>
          <a:xfrm>
            <a:off x="1139650" y="3769500"/>
            <a:ext cx="3210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Publicidad online y rastreo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2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Google Shape;2383;p60"/>
          <p:cNvSpPr txBox="1"/>
          <p:nvPr>
            <p:ph type="title"/>
          </p:nvPr>
        </p:nvSpPr>
        <p:spPr>
          <a:xfrm rot="-482">
            <a:off x="609000" y="432898"/>
            <a:ext cx="42795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Críticas Al Enfoque Actual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384" name="Google Shape;2384;p60"/>
          <p:cNvSpPr txBox="1"/>
          <p:nvPr>
            <p:ph idx="1" type="subTitle"/>
          </p:nvPr>
        </p:nvSpPr>
        <p:spPr>
          <a:xfrm>
            <a:off x="436450" y="3366775"/>
            <a:ext cx="3963000" cy="6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/>
              <a:t>El problema no son las cookies, sino su uso indebido.</a:t>
            </a:r>
            <a:endParaRPr sz="1500"/>
          </a:p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/>
              <a:t>Regulaciones centradas en consentimiento, no en modelos éticos.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/>
              <a:t>Sobrecarga para los usuarios, sin resolver el problema de fondo.</a:t>
            </a:r>
            <a:endParaRPr sz="1500"/>
          </a:p>
        </p:txBody>
      </p:sp>
      <p:grpSp>
        <p:nvGrpSpPr>
          <p:cNvPr id="2385" name="Google Shape;2385;p60"/>
          <p:cNvGrpSpPr/>
          <p:nvPr/>
        </p:nvGrpSpPr>
        <p:grpSpPr>
          <a:xfrm>
            <a:off x="5192375" y="-1915881"/>
            <a:ext cx="6572023" cy="6571966"/>
            <a:chOff x="-3767923" y="-4779325"/>
            <a:chExt cx="8232523" cy="8232452"/>
          </a:xfrm>
        </p:grpSpPr>
        <p:sp>
          <p:nvSpPr>
            <p:cNvPr id="2386" name="Google Shape;2386;p60"/>
            <p:cNvSpPr/>
            <p:nvPr/>
          </p:nvSpPr>
          <p:spPr>
            <a:xfrm>
              <a:off x="-2459382" y="-3472112"/>
              <a:ext cx="5596478" cy="5596704"/>
            </a:xfrm>
            <a:custGeom>
              <a:rect b="b" l="l" r="r" t="t"/>
              <a:pathLst>
                <a:path extrusionOk="0" h="24765" w="24764">
                  <a:moveTo>
                    <a:pt x="12382" y="88"/>
                  </a:moveTo>
                  <a:cubicBezTo>
                    <a:pt x="15666" y="88"/>
                    <a:pt x="18754" y="1367"/>
                    <a:pt x="21075" y="3689"/>
                  </a:cubicBezTo>
                  <a:cubicBezTo>
                    <a:pt x="23398" y="6010"/>
                    <a:pt x="24677" y="9098"/>
                    <a:pt x="24677" y="12382"/>
                  </a:cubicBezTo>
                  <a:cubicBezTo>
                    <a:pt x="24677" y="15666"/>
                    <a:pt x="23398" y="18754"/>
                    <a:pt x="21075" y="21076"/>
                  </a:cubicBezTo>
                  <a:cubicBezTo>
                    <a:pt x="18754" y="23398"/>
                    <a:pt x="15666" y="24677"/>
                    <a:pt x="12382" y="24677"/>
                  </a:cubicBezTo>
                  <a:cubicBezTo>
                    <a:pt x="9098" y="24677"/>
                    <a:pt x="6010" y="23398"/>
                    <a:pt x="3688" y="21076"/>
                  </a:cubicBezTo>
                  <a:cubicBezTo>
                    <a:pt x="1367" y="18754"/>
                    <a:pt x="88" y="15666"/>
                    <a:pt x="88" y="12382"/>
                  </a:cubicBezTo>
                  <a:cubicBezTo>
                    <a:pt x="88" y="9098"/>
                    <a:pt x="1367" y="6010"/>
                    <a:pt x="3688" y="3689"/>
                  </a:cubicBezTo>
                  <a:cubicBezTo>
                    <a:pt x="6010" y="1367"/>
                    <a:pt x="9098" y="88"/>
                    <a:pt x="12382" y="88"/>
                  </a:cubicBezTo>
                  <a:close/>
                  <a:moveTo>
                    <a:pt x="12382" y="1"/>
                  </a:moveTo>
                  <a:cubicBezTo>
                    <a:pt x="9075" y="1"/>
                    <a:pt x="5965" y="1288"/>
                    <a:pt x="3626" y="3627"/>
                  </a:cubicBezTo>
                  <a:cubicBezTo>
                    <a:pt x="1288" y="5965"/>
                    <a:pt x="1" y="9075"/>
                    <a:pt x="1" y="12382"/>
                  </a:cubicBezTo>
                  <a:cubicBezTo>
                    <a:pt x="1" y="15689"/>
                    <a:pt x="1288" y="18799"/>
                    <a:pt x="3626" y="21137"/>
                  </a:cubicBezTo>
                  <a:cubicBezTo>
                    <a:pt x="5965" y="23476"/>
                    <a:pt x="9075" y="24765"/>
                    <a:pt x="12382" y="24765"/>
                  </a:cubicBezTo>
                  <a:cubicBezTo>
                    <a:pt x="15689" y="24765"/>
                    <a:pt x="18799" y="23476"/>
                    <a:pt x="21137" y="21137"/>
                  </a:cubicBezTo>
                  <a:cubicBezTo>
                    <a:pt x="23476" y="18799"/>
                    <a:pt x="24763" y="15689"/>
                    <a:pt x="24763" y="12382"/>
                  </a:cubicBezTo>
                  <a:cubicBezTo>
                    <a:pt x="24763" y="9075"/>
                    <a:pt x="23476" y="5965"/>
                    <a:pt x="21137" y="3627"/>
                  </a:cubicBezTo>
                  <a:cubicBezTo>
                    <a:pt x="18799" y="1288"/>
                    <a:pt x="15689" y="1"/>
                    <a:pt x="12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60"/>
            <p:cNvSpPr/>
            <p:nvPr/>
          </p:nvSpPr>
          <p:spPr>
            <a:xfrm>
              <a:off x="-3767923" y="-4779325"/>
              <a:ext cx="8232523" cy="8232452"/>
            </a:xfrm>
            <a:custGeom>
              <a:rect b="b" l="l" r="r" t="t"/>
              <a:pathLst>
                <a:path extrusionOk="0" h="44847" w="44848">
                  <a:moveTo>
                    <a:pt x="22424" y="5658"/>
                  </a:moveTo>
                  <a:cubicBezTo>
                    <a:pt x="26902" y="5658"/>
                    <a:pt x="31113" y="7402"/>
                    <a:pt x="34280" y="10568"/>
                  </a:cubicBezTo>
                  <a:cubicBezTo>
                    <a:pt x="37446" y="13735"/>
                    <a:pt x="39191" y="17946"/>
                    <a:pt x="39191" y="22424"/>
                  </a:cubicBezTo>
                  <a:cubicBezTo>
                    <a:pt x="39191" y="26903"/>
                    <a:pt x="37446" y="31113"/>
                    <a:pt x="34280" y="34279"/>
                  </a:cubicBezTo>
                  <a:cubicBezTo>
                    <a:pt x="31113" y="37446"/>
                    <a:pt x="26902" y="39190"/>
                    <a:pt x="22424" y="39190"/>
                  </a:cubicBezTo>
                  <a:cubicBezTo>
                    <a:pt x="17946" y="39190"/>
                    <a:pt x="13735" y="37446"/>
                    <a:pt x="10569" y="34279"/>
                  </a:cubicBezTo>
                  <a:cubicBezTo>
                    <a:pt x="7402" y="31113"/>
                    <a:pt x="5658" y="26903"/>
                    <a:pt x="5658" y="22424"/>
                  </a:cubicBezTo>
                  <a:cubicBezTo>
                    <a:pt x="5658" y="17946"/>
                    <a:pt x="7402" y="13735"/>
                    <a:pt x="10569" y="10568"/>
                  </a:cubicBezTo>
                  <a:cubicBezTo>
                    <a:pt x="13735" y="7402"/>
                    <a:pt x="17946" y="5658"/>
                    <a:pt x="22424" y="5658"/>
                  </a:cubicBezTo>
                  <a:close/>
                  <a:moveTo>
                    <a:pt x="22424" y="1"/>
                  </a:moveTo>
                  <a:cubicBezTo>
                    <a:pt x="19398" y="1"/>
                    <a:pt x="16461" y="594"/>
                    <a:pt x="13695" y="1764"/>
                  </a:cubicBezTo>
                  <a:cubicBezTo>
                    <a:pt x="11024" y="2893"/>
                    <a:pt x="8627" y="4510"/>
                    <a:pt x="6569" y="6568"/>
                  </a:cubicBezTo>
                  <a:cubicBezTo>
                    <a:pt x="4510" y="8627"/>
                    <a:pt x="2893" y="11025"/>
                    <a:pt x="1764" y="13696"/>
                  </a:cubicBezTo>
                  <a:cubicBezTo>
                    <a:pt x="594" y="16462"/>
                    <a:pt x="0" y="19398"/>
                    <a:pt x="0" y="22424"/>
                  </a:cubicBezTo>
                  <a:cubicBezTo>
                    <a:pt x="0" y="25450"/>
                    <a:pt x="594" y="28387"/>
                    <a:pt x="1764" y="31153"/>
                  </a:cubicBezTo>
                  <a:cubicBezTo>
                    <a:pt x="2893" y="33823"/>
                    <a:pt x="4510" y="36222"/>
                    <a:pt x="6569" y="38279"/>
                  </a:cubicBezTo>
                  <a:cubicBezTo>
                    <a:pt x="8627" y="40338"/>
                    <a:pt x="11024" y="41954"/>
                    <a:pt x="13695" y="43084"/>
                  </a:cubicBezTo>
                  <a:cubicBezTo>
                    <a:pt x="16461" y="44254"/>
                    <a:pt x="19398" y="44847"/>
                    <a:pt x="22424" y="44847"/>
                  </a:cubicBezTo>
                  <a:cubicBezTo>
                    <a:pt x="25450" y="44847"/>
                    <a:pt x="28387" y="44254"/>
                    <a:pt x="31153" y="43084"/>
                  </a:cubicBezTo>
                  <a:cubicBezTo>
                    <a:pt x="33824" y="41954"/>
                    <a:pt x="36221" y="40338"/>
                    <a:pt x="38280" y="38279"/>
                  </a:cubicBezTo>
                  <a:cubicBezTo>
                    <a:pt x="40338" y="36222"/>
                    <a:pt x="41955" y="33824"/>
                    <a:pt x="43084" y="31153"/>
                  </a:cubicBezTo>
                  <a:cubicBezTo>
                    <a:pt x="44254" y="28387"/>
                    <a:pt x="44848" y="25450"/>
                    <a:pt x="44848" y="22424"/>
                  </a:cubicBezTo>
                  <a:cubicBezTo>
                    <a:pt x="44848" y="19398"/>
                    <a:pt x="44254" y="16462"/>
                    <a:pt x="43084" y="13696"/>
                  </a:cubicBezTo>
                  <a:cubicBezTo>
                    <a:pt x="41955" y="11025"/>
                    <a:pt x="40338" y="8627"/>
                    <a:pt x="38280" y="6568"/>
                  </a:cubicBezTo>
                  <a:cubicBezTo>
                    <a:pt x="36221" y="4510"/>
                    <a:pt x="33824" y="2893"/>
                    <a:pt x="31153" y="1764"/>
                  </a:cubicBezTo>
                  <a:cubicBezTo>
                    <a:pt x="28387" y="594"/>
                    <a:pt x="25450" y="1"/>
                    <a:pt x="224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8" name="Google Shape;2388;p60"/>
          <p:cNvGrpSpPr/>
          <p:nvPr/>
        </p:nvGrpSpPr>
        <p:grpSpPr>
          <a:xfrm rot="-2389871">
            <a:off x="5892299" y="2431197"/>
            <a:ext cx="2546973" cy="2524853"/>
            <a:chOff x="5297905" y="-1542277"/>
            <a:chExt cx="988133" cy="979551"/>
          </a:xfrm>
        </p:grpSpPr>
        <p:sp>
          <p:nvSpPr>
            <p:cNvPr id="2389" name="Google Shape;2389;p60"/>
            <p:cNvSpPr/>
            <p:nvPr/>
          </p:nvSpPr>
          <p:spPr>
            <a:xfrm>
              <a:off x="5297905" y="-1542277"/>
              <a:ext cx="948083" cy="979551"/>
            </a:xfrm>
            <a:custGeom>
              <a:rect b="b" l="l" r="r" t="t"/>
              <a:pathLst>
                <a:path extrusionOk="0" h="14724" w="14251">
                  <a:moveTo>
                    <a:pt x="8875" y="1"/>
                  </a:moveTo>
                  <a:cubicBezTo>
                    <a:pt x="8864" y="1"/>
                    <a:pt x="8853" y="1"/>
                    <a:pt x="8843" y="1"/>
                  </a:cubicBezTo>
                  <a:cubicBezTo>
                    <a:pt x="8441" y="7"/>
                    <a:pt x="8057" y="149"/>
                    <a:pt x="7656" y="173"/>
                  </a:cubicBezTo>
                  <a:cubicBezTo>
                    <a:pt x="7613" y="175"/>
                    <a:pt x="7571" y="176"/>
                    <a:pt x="7529" y="176"/>
                  </a:cubicBezTo>
                  <a:cubicBezTo>
                    <a:pt x="7210" y="176"/>
                    <a:pt x="6892" y="116"/>
                    <a:pt x="6575" y="95"/>
                  </a:cubicBezTo>
                  <a:cubicBezTo>
                    <a:pt x="6485" y="89"/>
                    <a:pt x="6395" y="86"/>
                    <a:pt x="6305" y="86"/>
                  </a:cubicBezTo>
                  <a:cubicBezTo>
                    <a:pt x="6028" y="86"/>
                    <a:pt x="5752" y="119"/>
                    <a:pt x="5491" y="227"/>
                  </a:cubicBezTo>
                  <a:cubicBezTo>
                    <a:pt x="5114" y="383"/>
                    <a:pt x="4815" y="663"/>
                    <a:pt x="4476" y="885"/>
                  </a:cubicBezTo>
                  <a:cubicBezTo>
                    <a:pt x="3870" y="1284"/>
                    <a:pt x="3049" y="1237"/>
                    <a:pt x="2544" y="1812"/>
                  </a:cubicBezTo>
                  <a:cubicBezTo>
                    <a:pt x="2269" y="2124"/>
                    <a:pt x="2240" y="2538"/>
                    <a:pt x="2069" y="2901"/>
                  </a:cubicBezTo>
                  <a:cubicBezTo>
                    <a:pt x="1886" y="3290"/>
                    <a:pt x="1552" y="3592"/>
                    <a:pt x="1260" y="3897"/>
                  </a:cubicBezTo>
                  <a:cubicBezTo>
                    <a:pt x="961" y="4212"/>
                    <a:pt x="689" y="4545"/>
                    <a:pt x="513" y="4946"/>
                  </a:cubicBezTo>
                  <a:cubicBezTo>
                    <a:pt x="344" y="5332"/>
                    <a:pt x="257" y="5753"/>
                    <a:pt x="204" y="6169"/>
                  </a:cubicBezTo>
                  <a:cubicBezTo>
                    <a:pt x="109" y="6921"/>
                    <a:pt x="1" y="7756"/>
                    <a:pt x="219" y="8495"/>
                  </a:cubicBezTo>
                  <a:cubicBezTo>
                    <a:pt x="335" y="8891"/>
                    <a:pt x="616" y="9198"/>
                    <a:pt x="767" y="9578"/>
                  </a:cubicBezTo>
                  <a:cubicBezTo>
                    <a:pt x="930" y="9989"/>
                    <a:pt x="1107" y="10382"/>
                    <a:pt x="1340" y="10758"/>
                  </a:cubicBezTo>
                  <a:cubicBezTo>
                    <a:pt x="1568" y="11128"/>
                    <a:pt x="1827" y="11477"/>
                    <a:pt x="2093" y="11820"/>
                  </a:cubicBezTo>
                  <a:cubicBezTo>
                    <a:pt x="2362" y="12169"/>
                    <a:pt x="2627" y="12536"/>
                    <a:pt x="2964" y="12824"/>
                  </a:cubicBezTo>
                  <a:cubicBezTo>
                    <a:pt x="3459" y="13247"/>
                    <a:pt x="4170" y="13347"/>
                    <a:pt x="4756" y="13654"/>
                  </a:cubicBezTo>
                  <a:cubicBezTo>
                    <a:pt x="5515" y="14051"/>
                    <a:pt x="5954" y="14383"/>
                    <a:pt x="6840" y="14546"/>
                  </a:cubicBezTo>
                  <a:cubicBezTo>
                    <a:pt x="7332" y="14635"/>
                    <a:pt x="7929" y="14724"/>
                    <a:pt x="8513" y="14724"/>
                  </a:cubicBezTo>
                  <a:cubicBezTo>
                    <a:pt x="9053" y="14724"/>
                    <a:pt x="9583" y="14648"/>
                    <a:pt x="10010" y="14429"/>
                  </a:cubicBezTo>
                  <a:cubicBezTo>
                    <a:pt x="10406" y="14226"/>
                    <a:pt x="10783" y="13984"/>
                    <a:pt x="11165" y="13755"/>
                  </a:cubicBezTo>
                  <a:cubicBezTo>
                    <a:pt x="11544" y="13529"/>
                    <a:pt x="11956" y="13325"/>
                    <a:pt x="12309" y="13059"/>
                  </a:cubicBezTo>
                  <a:cubicBezTo>
                    <a:pt x="12483" y="12929"/>
                    <a:pt x="12636" y="12771"/>
                    <a:pt x="12732" y="12575"/>
                  </a:cubicBezTo>
                  <a:cubicBezTo>
                    <a:pt x="12827" y="12382"/>
                    <a:pt x="12832" y="12169"/>
                    <a:pt x="12903" y="11970"/>
                  </a:cubicBezTo>
                  <a:cubicBezTo>
                    <a:pt x="13025" y="11631"/>
                    <a:pt x="13480" y="11472"/>
                    <a:pt x="13738" y="11250"/>
                  </a:cubicBezTo>
                  <a:cubicBezTo>
                    <a:pt x="13990" y="11032"/>
                    <a:pt x="14135" y="10762"/>
                    <a:pt x="14250" y="10476"/>
                  </a:cubicBezTo>
                  <a:cubicBezTo>
                    <a:pt x="13882" y="10404"/>
                    <a:pt x="13563" y="10221"/>
                    <a:pt x="13358" y="9894"/>
                  </a:cubicBezTo>
                  <a:cubicBezTo>
                    <a:pt x="13351" y="9895"/>
                    <a:pt x="13345" y="9895"/>
                    <a:pt x="13338" y="9895"/>
                  </a:cubicBezTo>
                  <a:cubicBezTo>
                    <a:pt x="12549" y="9895"/>
                    <a:pt x="11852" y="9259"/>
                    <a:pt x="11749" y="8465"/>
                  </a:cubicBezTo>
                  <a:cubicBezTo>
                    <a:pt x="10974" y="8128"/>
                    <a:pt x="10504" y="7464"/>
                    <a:pt x="10665" y="6698"/>
                  </a:cubicBezTo>
                  <a:cubicBezTo>
                    <a:pt x="9553" y="6041"/>
                    <a:pt x="8885" y="4430"/>
                    <a:pt x="9701" y="3471"/>
                  </a:cubicBezTo>
                  <a:cubicBezTo>
                    <a:pt x="9385" y="2802"/>
                    <a:pt x="9700" y="2070"/>
                    <a:pt x="10353" y="1682"/>
                  </a:cubicBezTo>
                  <a:cubicBezTo>
                    <a:pt x="10359" y="1309"/>
                    <a:pt x="10578" y="992"/>
                    <a:pt x="10895" y="778"/>
                  </a:cubicBezTo>
                  <a:cubicBezTo>
                    <a:pt x="10656" y="575"/>
                    <a:pt x="10376" y="431"/>
                    <a:pt x="10080" y="335"/>
                  </a:cubicBezTo>
                  <a:cubicBezTo>
                    <a:pt x="9718" y="121"/>
                    <a:pt x="9301" y="1"/>
                    <a:pt x="88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60"/>
            <p:cNvSpPr/>
            <p:nvPr/>
          </p:nvSpPr>
          <p:spPr>
            <a:xfrm>
              <a:off x="5297972" y="-1541212"/>
              <a:ext cx="837581" cy="978486"/>
            </a:xfrm>
            <a:custGeom>
              <a:rect b="b" l="l" r="r" t="t"/>
              <a:pathLst>
                <a:path extrusionOk="0" h="14708" w="12590">
                  <a:moveTo>
                    <a:pt x="8669" y="1"/>
                  </a:moveTo>
                  <a:lnTo>
                    <a:pt x="8669" y="1"/>
                  </a:lnTo>
                  <a:cubicBezTo>
                    <a:pt x="8329" y="35"/>
                    <a:pt x="7998" y="137"/>
                    <a:pt x="7656" y="157"/>
                  </a:cubicBezTo>
                  <a:cubicBezTo>
                    <a:pt x="7613" y="159"/>
                    <a:pt x="7571" y="160"/>
                    <a:pt x="7529" y="160"/>
                  </a:cubicBezTo>
                  <a:cubicBezTo>
                    <a:pt x="7209" y="160"/>
                    <a:pt x="6891" y="100"/>
                    <a:pt x="6574" y="79"/>
                  </a:cubicBezTo>
                  <a:cubicBezTo>
                    <a:pt x="6484" y="73"/>
                    <a:pt x="6395" y="70"/>
                    <a:pt x="6305" y="70"/>
                  </a:cubicBezTo>
                  <a:cubicBezTo>
                    <a:pt x="6028" y="70"/>
                    <a:pt x="5751" y="103"/>
                    <a:pt x="5491" y="211"/>
                  </a:cubicBezTo>
                  <a:cubicBezTo>
                    <a:pt x="5113" y="367"/>
                    <a:pt x="4814" y="647"/>
                    <a:pt x="4476" y="869"/>
                  </a:cubicBezTo>
                  <a:cubicBezTo>
                    <a:pt x="3869" y="1268"/>
                    <a:pt x="3049" y="1221"/>
                    <a:pt x="2543" y="1796"/>
                  </a:cubicBezTo>
                  <a:cubicBezTo>
                    <a:pt x="2268" y="2108"/>
                    <a:pt x="2239" y="2522"/>
                    <a:pt x="2068" y="2885"/>
                  </a:cubicBezTo>
                  <a:cubicBezTo>
                    <a:pt x="1886" y="3274"/>
                    <a:pt x="1551" y="3576"/>
                    <a:pt x="1259" y="3881"/>
                  </a:cubicBezTo>
                  <a:cubicBezTo>
                    <a:pt x="960" y="4196"/>
                    <a:pt x="688" y="4529"/>
                    <a:pt x="513" y="4930"/>
                  </a:cubicBezTo>
                  <a:cubicBezTo>
                    <a:pt x="344" y="5316"/>
                    <a:pt x="256" y="5737"/>
                    <a:pt x="204" y="6153"/>
                  </a:cubicBezTo>
                  <a:cubicBezTo>
                    <a:pt x="108" y="6905"/>
                    <a:pt x="1" y="7740"/>
                    <a:pt x="218" y="8479"/>
                  </a:cubicBezTo>
                  <a:cubicBezTo>
                    <a:pt x="335" y="8875"/>
                    <a:pt x="615" y="9182"/>
                    <a:pt x="767" y="9562"/>
                  </a:cubicBezTo>
                  <a:cubicBezTo>
                    <a:pt x="929" y="9973"/>
                    <a:pt x="1107" y="10366"/>
                    <a:pt x="1340" y="10742"/>
                  </a:cubicBezTo>
                  <a:cubicBezTo>
                    <a:pt x="1567" y="11112"/>
                    <a:pt x="1827" y="11461"/>
                    <a:pt x="2092" y="11804"/>
                  </a:cubicBezTo>
                  <a:cubicBezTo>
                    <a:pt x="2361" y="12153"/>
                    <a:pt x="2627" y="12520"/>
                    <a:pt x="2964" y="12808"/>
                  </a:cubicBezTo>
                  <a:cubicBezTo>
                    <a:pt x="3459" y="13231"/>
                    <a:pt x="4170" y="13331"/>
                    <a:pt x="4756" y="13638"/>
                  </a:cubicBezTo>
                  <a:cubicBezTo>
                    <a:pt x="5516" y="14035"/>
                    <a:pt x="5953" y="14367"/>
                    <a:pt x="6839" y="14530"/>
                  </a:cubicBezTo>
                  <a:cubicBezTo>
                    <a:pt x="7331" y="14619"/>
                    <a:pt x="7928" y="14708"/>
                    <a:pt x="8513" y="14708"/>
                  </a:cubicBezTo>
                  <a:cubicBezTo>
                    <a:pt x="9053" y="14708"/>
                    <a:pt x="9583" y="14632"/>
                    <a:pt x="10010" y="14413"/>
                  </a:cubicBezTo>
                  <a:cubicBezTo>
                    <a:pt x="10406" y="14210"/>
                    <a:pt x="10782" y="13968"/>
                    <a:pt x="11164" y="13739"/>
                  </a:cubicBezTo>
                  <a:cubicBezTo>
                    <a:pt x="11544" y="13513"/>
                    <a:pt x="11955" y="13309"/>
                    <a:pt x="12309" y="13043"/>
                  </a:cubicBezTo>
                  <a:cubicBezTo>
                    <a:pt x="12413" y="12965"/>
                    <a:pt x="12508" y="12875"/>
                    <a:pt x="12590" y="12773"/>
                  </a:cubicBezTo>
                  <a:lnTo>
                    <a:pt x="12590" y="12773"/>
                  </a:lnTo>
                  <a:cubicBezTo>
                    <a:pt x="11954" y="12966"/>
                    <a:pt x="11319" y="13119"/>
                    <a:pt x="10684" y="13119"/>
                  </a:cubicBezTo>
                  <a:cubicBezTo>
                    <a:pt x="10417" y="13119"/>
                    <a:pt x="10150" y="13092"/>
                    <a:pt x="9883" y="13030"/>
                  </a:cubicBezTo>
                  <a:cubicBezTo>
                    <a:pt x="9258" y="12882"/>
                    <a:pt x="8694" y="12549"/>
                    <a:pt x="8160" y="12193"/>
                  </a:cubicBezTo>
                  <a:cubicBezTo>
                    <a:pt x="7556" y="11790"/>
                    <a:pt x="6976" y="11350"/>
                    <a:pt x="6462" y="10838"/>
                  </a:cubicBezTo>
                  <a:cubicBezTo>
                    <a:pt x="6235" y="10611"/>
                    <a:pt x="6015" y="10362"/>
                    <a:pt x="5912" y="10057"/>
                  </a:cubicBezTo>
                  <a:cubicBezTo>
                    <a:pt x="5835" y="9824"/>
                    <a:pt x="5830" y="9574"/>
                    <a:pt x="5781" y="9333"/>
                  </a:cubicBezTo>
                  <a:cubicBezTo>
                    <a:pt x="5572" y="8293"/>
                    <a:pt x="4571" y="7507"/>
                    <a:pt x="4507" y="6448"/>
                  </a:cubicBezTo>
                  <a:cubicBezTo>
                    <a:pt x="4438" y="5307"/>
                    <a:pt x="5453" y="4437"/>
                    <a:pt x="6024" y="3447"/>
                  </a:cubicBezTo>
                  <a:cubicBezTo>
                    <a:pt x="6373" y="2845"/>
                    <a:pt x="6565" y="2163"/>
                    <a:pt x="6920" y="1565"/>
                  </a:cubicBezTo>
                  <a:cubicBezTo>
                    <a:pt x="7326" y="883"/>
                    <a:pt x="7949" y="335"/>
                    <a:pt x="8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60"/>
            <p:cNvSpPr/>
            <p:nvPr/>
          </p:nvSpPr>
          <p:spPr>
            <a:xfrm>
              <a:off x="5297972" y="-1536555"/>
              <a:ext cx="697940" cy="973830"/>
            </a:xfrm>
            <a:custGeom>
              <a:rect b="b" l="l" r="r" t="t"/>
              <a:pathLst>
                <a:path extrusionOk="0" h="14638" w="10491">
                  <a:moveTo>
                    <a:pt x="6303" y="1"/>
                  </a:moveTo>
                  <a:cubicBezTo>
                    <a:pt x="6026" y="1"/>
                    <a:pt x="5750" y="35"/>
                    <a:pt x="5491" y="141"/>
                  </a:cubicBezTo>
                  <a:cubicBezTo>
                    <a:pt x="5113" y="298"/>
                    <a:pt x="4814" y="578"/>
                    <a:pt x="4476" y="800"/>
                  </a:cubicBezTo>
                  <a:cubicBezTo>
                    <a:pt x="3869" y="1198"/>
                    <a:pt x="3049" y="1151"/>
                    <a:pt x="2543" y="1726"/>
                  </a:cubicBezTo>
                  <a:cubicBezTo>
                    <a:pt x="2268" y="2038"/>
                    <a:pt x="2240" y="2452"/>
                    <a:pt x="2068" y="2816"/>
                  </a:cubicBezTo>
                  <a:cubicBezTo>
                    <a:pt x="1886" y="3204"/>
                    <a:pt x="1551" y="3506"/>
                    <a:pt x="1259" y="3812"/>
                  </a:cubicBezTo>
                  <a:cubicBezTo>
                    <a:pt x="960" y="4126"/>
                    <a:pt x="688" y="4460"/>
                    <a:pt x="513" y="4861"/>
                  </a:cubicBezTo>
                  <a:cubicBezTo>
                    <a:pt x="344" y="5246"/>
                    <a:pt x="256" y="5667"/>
                    <a:pt x="204" y="6083"/>
                  </a:cubicBezTo>
                  <a:cubicBezTo>
                    <a:pt x="108" y="6835"/>
                    <a:pt x="1" y="7670"/>
                    <a:pt x="218" y="8409"/>
                  </a:cubicBezTo>
                  <a:cubicBezTo>
                    <a:pt x="335" y="8806"/>
                    <a:pt x="616" y="9112"/>
                    <a:pt x="767" y="9492"/>
                  </a:cubicBezTo>
                  <a:cubicBezTo>
                    <a:pt x="929" y="9903"/>
                    <a:pt x="1107" y="10296"/>
                    <a:pt x="1340" y="10673"/>
                  </a:cubicBezTo>
                  <a:cubicBezTo>
                    <a:pt x="1568" y="11042"/>
                    <a:pt x="1827" y="11391"/>
                    <a:pt x="2092" y="11734"/>
                  </a:cubicBezTo>
                  <a:cubicBezTo>
                    <a:pt x="2361" y="12083"/>
                    <a:pt x="2627" y="12450"/>
                    <a:pt x="2964" y="12738"/>
                  </a:cubicBezTo>
                  <a:cubicBezTo>
                    <a:pt x="3459" y="13161"/>
                    <a:pt x="4170" y="13261"/>
                    <a:pt x="4756" y="13568"/>
                  </a:cubicBezTo>
                  <a:cubicBezTo>
                    <a:pt x="5516" y="13965"/>
                    <a:pt x="5954" y="14297"/>
                    <a:pt x="6839" y="14460"/>
                  </a:cubicBezTo>
                  <a:cubicBezTo>
                    <a:pt x="7331" y="14549"/>
                    <a:pt x="7928" y="14638"/>
                    <a:pt x="8512" y="14638"/>
                  </a:cubicBezTo>
                  <a:cubicBezTo>
                    <a:pt x="9052" y="14638"/>
                    <a:pt x="9582" y="14562"/>
                    <a:pt x="10010" y="14343"/>
                  </a:cubicBezTo>
                  <a:cubicBezTo>
                    <a:pt x="10172" y="14260"/>
                    <a:pt x="10332" y="14169"/>
                    <a:pt x="10490" y="14075"/>
                  </a:cubicBezTo>
                  <a:lnTo>
                    <a:pt x="10490" y="14075"/>
                  </a:lnTo>
                  <a:cubicBezTo>
                    <a:pt x="10426" y="14078"/>
                    <a:pt x="10362" y="14079"/>
                    <a:pt x="10299" y="14079"/>
                  </a:cubicBezTo>
                  <a:cubicBezTo>
                    <a:pt x="9315" y="14079"/>
                    <a:pt x="8345" y="13800"/>
                    <a:pt x="7397" y="13520"/>
                  </a:cubicBezTo>
                  <a:cubicBezTo>
                    <a:pt x="6140" y="13148"/>
                    <a:pt x="4858" y="12763"/>
                    <a:pt x="3794" y="12000"/>
                  </a:cubicBezTo>
                  <a:cubicBezTo>
                    <a:pt x="3368" y="11694"/>
                    <a:pt x="2962" y="11294"/>
                    <a:pt x="2872" y="10778"/>
                  </a:cubicBezTo>
                  <a:cubicBezTo>
                    <a:pt x="2840" y="10600"/>
                    <a:pt x="2849" y="10413"/>
                    <a:pt x="2789" y="10242"/>
                  </a:cubicBezTo>
                  <a:cubicBezTo>
                    <a:pt x="2709" y="10010"/>
                    <a:pt x="2516" y="9840"/>
                    <a:pt x="2353" y="9657"/>
                  </a:cubicBezTo>
                  <a:cubicBezTo>
                    <a:pt x="1750" y="8977"/>
                    <a:pt x="1513" y="7991"/>
                    <a:pt x="1740" y="7111"/>
                  </a:cubicBezTo>
                  <a:cubicBezTo>
                    <a:pt x="1816" y="6822"/>
                    <a:pt x="1936" y="6545"/>
                    <a:pt x="1980" y="6251"/>
                  </a:cubicBezTo>
                  <a:cubicBezTo>
                    <a:pt x="2042" y="5836"/>
                    <a:pt x="1947" y="5412"/>
                    <a:pt x="1985" y="4993"/>
                  </a:cubicBezTo>
                  <a:cubicBezTo>
                    <a:pt x="2051" y="4273"/>
                    <a:pt x="2507" y="3650"/>
                    <a:pt x="2988" y="3109"/>
                  </a:cubicBezTo>
                  <a:cubicBezTo>
                    <a:pt x="4115" y="1845"/>
                    <a:pt x="5491" y="803"/>
                    <a:pt x="7010" y="53"/>
                  </a:cubicBezTo>
                  <a:cubicBezTo>
                    <a:pt x="6865" y="36"/>
                    <a:pt x="6719" y="20"/>
                    <a:pt x="6575" y="10"/>
                  </a:cubicBezTo>
                  <a:cubicBezTo>
                    <a:pt x="6484" y="4"/>
                    <a:pt x="6393" y="1"/>
                    <a:pt x="6303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60"/>
            <p:cNvSpPr/>
            <p:nvPr/>
          </p:nvSpPr>
          <p:spPr>
            <a:xfrm>
              <a:off x="5720222" y="-1395716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3"/>
                  </a:cubicBezTo>
                  <a:cubicBezTo>
                    <a:pt x="71" y="328"/>
                    <a:pt x="1" y="558"/>
                    <a:pt x="19" y="777"/>
                  </a:cubicBezTo>
                  <a:cubicBezTo>
                    <a:pt x="43" y="1075"/>
                    <a:pt x="184" y="1341"/>
                    <a:pt x="464" y="1447"/>
                  </a:cubicBezTo>
                  <a:cubicBezTo>
                    <a:pt x="514" y="1466"/>
                    <a:pt x="563" y="1475"/>
                    <a:pt x="611" y="1475"/>
                  </a:cubicBezTo>
                  <a:cubicBezTo>
                    <a:pt x="845" y="1475"/>
                    <a:pt x="1060" y="1274"/>
                    <a:pt x="1201" y="1054"/>
                  </a:cubicBezTo>
                  <a:cubicBezTo>
                    <a:pt x="1273" y="943"/>
                    <a:pt x="1325" y="827"/>
                    <a:pt x="1351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9" y="682"/>
                    <a:pt x="1359" y="675"/>
                  </a:cubicBezTo>
                  <a:cubicBezTo>
                    <a:pt x="1362" y="638"/>
                    <a:pt x="1363" y="592"/>
                    <a:pt x="1361" y="556"/>
                  </a:cubicBezTo>
                  <a:cubicBezTo>
                    <a:pt x="1355" y="457"/>
                    <a:pt x="1318" y="378"/>
                    <a:pt x="1269" y="296"/>
                  </a:cubicBezTo>
                  <a:cubicBezTo>
                    <a:pt x="1264" y="288"/>
                    <a:pt x="1260" y="281"/>
                    <a:pt x="1253" y="274"/>
                  </a:cubicBezTo>
                  <a:cubicBezTo>
                    <a:pt x="1225" y="242"/>
                    <a:pt x="1194" y="204"/>
                    <a:pt x="1158" y="178"/>
                  </a:cubicBezTo>
                  <a:cubicBezTo>
                    <a:pt x="1013" y="69"/>
                    <a:pt x="831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60"/>
            <p:cNvSpPr/>
            <p:nvPr/>
          </p:nvSpPr>
          <p:spPr>
            <a:xfrm>
              <a:off x="5673386" y="-1133664"/>
              <a:ext cx="85488" cy="88482"/>
            </a:xfrm>
            <a:custGeom>
              <a:rect b="b" l="l" r="r" t="t"/>
              <a:pathLst>
                <a:path extrusionOk="0" h="1330" w="1285">
                  <a:moveTo>
                    <a:pt x="702" y="1327"/>
                  </a:moveTo>
                  <a:cubicBezTo>
                    <a:pt x="710" y="1328"/>
                    <a:pt x="720" y="1328"/>
                    <a:pt x="729" y="1328"/>
                  </a:cubicBezTo>
                  <a:lnTo>
                    <a:pt x="729" y="1328"/>
                  </a:lnTo>
                  <a:lnTo>
                    <a:pt x="702" y="1327"/>
                  </a:lnTo>
                  <a:close/>
                  <a:moveTo>
                    <a:pt x="646" y="1"/>
                  </a:moveTo>
                  <a:cubicBezTo>
                    <a:pt x="597" y="1"/>
                    <a:pt x="548" y="9"/>
                    <a:pt x="500" y="24"/>
                  </a:cubicBezTo>
                  <a:cubicBezTo>
                    <a:pt x="421" y="36"/>
                    <a:pt x="349" y="67"/>
                    <a:pt x="284" y="118"/>
                  </a:cubicBezTo>
                  <a:cubicBezTo>
                    <a:pt x="284" y="119"/>
                    <a:pt x="283" y="120"/>
                    <a:pt x="282" y="121"/>
                  </a:cubicBezTo>
                  <a:lnTo>
                    <a:pt x="162" y="234"/>
                  </a:lnTo>
                  <a:cubicBezTo>
                    <a:pt x="161" y="236"/>
                    <a:pt x="159" y="238"/>
                    <a:pt x="157" y="240"/>
                  </a:cubicBezTo>
                  <a:cubicBezTo>
                    <a:pt x="138" y="263"/>
                    <a:pt x="116" y="307"/>
                    <a:pt x="108" y="320"/>
                  </a:cubicBezTo>
                  <a:cubicBezTo>
                    <a:pt x="93" y="345"/>
                    <a:pt x="72" y="373"/>
                    <a:pt x="60" y="402"/>
                  </a:cubicBezTo>
                  <a:cubicBezTo>
                    <a:pt x="45" y="454"/>
                    <a:pt x="31" y="505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1" y="796"/>
                  </a:cubicBezTo>
                  <a:cubicBezTo>
                    <a:pt x="37" y="822"/>
                    <a:pt x="43" y="848"/>
                    <a:pt x="49" y="874"/>
                  </a:cubicBezTo>
                  <a:cubicBezTo>
                    <a:pt x="51" y="878"/>
                    <a:pt x="53" y="882"/>
                    <a:pt x="54" y="886"/>
                  </a:cubicBezTo>
                  <a:cubicBezTo>
                    <a:pt x="55" y="888"/>
                    <a:pt x="56" y="889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6"/>
                    <a:pt x="133" y="1033"/>
                  </a:cubicBezTo>
                  <a:cubicBezTo>
                    <a:pt x="162" y="1082"/>
                    <a:pt x="248" y="1159"/>
                    <a:pt x="258" y="1168"/>
                  </a:cubicBezTo>
                  <a:cubicBezTo>
                    <a:pt x="264" y="1174"/>
                    <a:pt x="269" y="1179"/>
                    <a:pt x="277" y="1184"/>
                  </a:cubicBezTo>
                  <a:cubicBezTo>
                    <a:pt x="300" y="1199"/>
                    <a:pt x="334" y="1219"/>
                    <a:pt x="348" y="1227"/>
                  </a:cubicBezTo>
                  <a:cubicBezTo>
                    <a:pt x="364" y="1237"/>
                    <a:pt x="397" y="1257"/>
                    <a:pt x="421" y="1271"/>
                  </a:cubicBezTo>
                  <a:cubicBezTo>
                    <a:pt x="424" y="1273"/>
                    <a:pt x="427" y="1274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1"/>
                    <a:pt x="557" y="1314"/>
                    <a:pt x="592" y="1322"/>
                  </a:cubicBezTo>
                  <a:cubicBezTo>
                    <a:pt x="594" y="1322"/>
                    <a:pt x="596" y="1323"/>
                    <a:pt x="598" y="1323"/>
                  </a:cubicBezTo>
                  <a:cubicBezTo>
                    <a:pt x="602" y="1324"/>
                    <a:pt x="606" y="1325"/>
                    <a:pt x="609" y="1325"/>
                  </a:cubicBezTo>
                  <a:cubicBezTo>
                    <a:pt x="617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8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9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9"/>
                  </a:cubicBezTo>
                  <a:lnTo>
                    <a:pt x="766" y="1329"/>
                  </a:lnTo>
                  <a:cubicBezTo>
                    <a:pt x="766" y="1329"/>
                    <a:pt x="766" y="1329"/>
                    <a:pt x="766" y="1329"/>
                  </a:cubicBezTo>
                  <a:lnTo>
                    <a:pt x="766" y="1329"/>
                  </a:lnTo>
                  <a:lnTo>
                    <a:pt x="766" y="1329"/>
                  </a:lnTo>
                  <a:cubicBezTo>
                    <a:pt x="815" y="1326"/>
                    <a:pt x="862" y="1315"/>
                    <a:pt x="910" y="1295"/>
                  </a:cubicBezTo>
                  <a:cubicBezTo>
                    <a:pt x="953" y="1272"/>
                    <a:pt x="996" y="1249"/>
                    <a:pt x="1038" y="1225"/>
                  </a:cubicBezTo>
                  <a:cubicBezTo>
                    <a:pt x="1041" y="1224"/>
                    <a:pt x="1042" y="1222"/>
                    <a:pt x="1044" y="1221"/>
                  </a:cubicBezTo>
                  <a:cubicBezTo>
                    <a:pt x="1123" y="1160"/>
                    <a:pt x="1212" y="1065"/>
                    <a:pt x="1244" y="967"/>
                  </a:cubicBezTo>
                  <a:lnTo>
                    <a:pt x="1244" y="967"/>
                  </a:lnTo>
                  <a:cubicBezTo>
                    <a:pt x="1264" y="927"/>
                    <a:pt x="1277" y="884"/>
                    <a:pt x="1282" y="838"/>
                  </a:cubicBezTo>
                  <a:cubicBezTo>
                    <a:pt x="1282" y="795"/>
                    <a:pt x="1283" y="752"/>
                    <a:pt x="1284" y="709"/>
                  </a:cubicBezTo>
                  <a:cubicBezTo>
                    <a:pt x="1284" y="707"/>
                    <a:pt x="1283" y="704"/>
                    <a:pt x="1282" y="702"/>
                  </a:cubicBezTo>
                  <a:cubicBezTo>
                    <a:pt x="1279" y="680"/>
                    <a:pt x="1271" y="653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3" y="614"/>
                    <a:pt x="1258" y="594"/>
                  </a:cubicBezTo>
                  <a:cubicBezTo>
                    <a:pt x="1257" y="585"/>
                    <a:pt x="1257" y="578"/>
                    <a:pt x="1255" y="570"/>
                  </a:cubicBezTo>
                  <a:cubicBezTo>
                    <a:pt x="1251" y="551"/>
                    <a:pt x="1247" y="528"/>
                    <a:pt x="1240" y="504"/>
                  </a:cubicBezTo>
                  <a:cubicBezTo>
                    <a:pt x="1238" y="493"/>
                    <a:pt x="1237" y="483"/>
                    <a:pt x="1234" y="473"/>
                  </a:cubicBezTo>
                  <a:cubicBezTo>
                    <a:pt x="1229" y="419"/>
                    <a:pt x="1210" y="371"/>
                    <a:pt x="1179" y="327"/>
                  </a:cubicBezTo>
                  <a:cubicBezTo>
                    <a:pt x="1145" y="251"/>
                    <a:pt x="1095" y="188"/>
                    <a:pt x="1027" y="137"/>
                  </a:cubicBezTo>
                  <a:cubicBezTo>
                    <a:pt x="980" y="109"/>
                    <a:pt x="934" y="81"/>
                    <a:pt x="887" y="53"/>
                  </a:cubicBezTo>
                  <a:cubicBezTo>
                    <a:pt x="835" y="38"/>
                    <a:pt x="784" y="23"/>
                    <a:pt x="734" y="9"/>
                  </a:cubicBezTo>
                  <a:cubicBezTo>
                    <a:pt x="704" y="3"/>
                    <a:pt x="675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60"/>
            <p:cNvSpPr/>
            <p:nvPr/>
          </p:nvSpPr>
          <p:spPr>
            <a:xfrm>
              <a:off x="5802649" y="-1236782"/>
              <a:ext cx="82827" cy="78702"/>
            </a:xfrm>
            <a:custGeom>
              <a:rect b="b" l="l" r="r" t="t"/>
              <a:pathLst>
                <a:path extrusionOk="0" h="1183" w="1245">
                  <a:moveTo>
                    <a:pt x="742" y="1"/>
                  </a:moveTo>
                  <a:cubicBezTo>
                    <a:pt x="264" y="1"/>
                    <a:pt x="0" y="666"/>
                    <a:pt x="282" y="1021"/>
                  </a:cubicBezTo>
                  <a:cubicBezTo>
                    <a:pt x="326" y="1075"/>
                    <a:pt x="381" y="1115"/>
                    <a:pt x="446" y="1140"/>
                  </a:cubicBezTo>
                  <a:cubicBezTo>
                    <a:pt x="487" y="1153"/>
                    <a:pt x="530" y="1164"/>
                    <a:pt x="572" y="1177"/>
                  </a:cubicBezTo>
                  <a:cubicBezTo>
                    <a:pt x="597" y="1180"/>
                    <a:pt x="622" y="1182"/>
                    <a:pt x="647" y="1182"/>
                  </a:cubicBezTo>
                  <a:cubicBezTo>
                    <a:pt x="708" y="1182"/>
                    <a:pt x="769" y="1171"/>
                    <a:pt x="828" y="1148"/>
                  </a:cubicBezTo>
                  <a:cubicBezTo>
                    <a:pt x="878" y="1125"/>
                    <a:pt x="912" y="1107"/>
                    <a:pt x="945" y="1086"/>
                  </a:cubicBezTo>
                  <a:cubicBezTo>
                    <a:pt x="957" y="1077"/>
                    <a:pt x="971" y="1068"/>
                    <a:pt x="982" y="1058"/>
                  </a:cubicBezTo>
                  <a:cubicBezTo>
                    <a:pt x="986" y="1056"/>
                    <a:pt x="990" y="1053"/>
                    <a:pt x="993" y="1050"/>
                  </a:cubicBezTo>
                  <a:cubicBezTo>
                    <a:pt x="1020" y="1027"/>
                    <a:pt x="1048" y="1001"/>
                    <a:pt x="1085" y="964"/>
                  </a:cubicBezTo>
                  <a:cubicBezTo>
                    <a:pt x="1092" y="956"/>
                    <a:pt x="1100" y="949"/>
                    <a:pt x="1106" y="940"/>
                  </a:cubicBezTo>
                  <a:cubicBezTo>
                    <a:pt x="1132" y="901"/>
                    <a:pt x="1156" y="858"/>
                    <a:pt x="1180" y="817"/>
                  </a:cubicBezTo>
                  <a:cubicBezTo>
                    <a:pt x="1183" y="813"/>
                    <a:pt x="1186" y="807"/>
                    <a:pt x="1189" y="802"/>
                  </a:cubicBezTo>
                  <a:cubicBezTo>
                    <a:pt x="1216" y="746"/>
                    <a:pt x="1234" y="683"/>
                    <a:pt x="1240" y="621"/>
                  </a:cubicBezTo>
                  <a:cubicBezTo>
                    <a:pt x="1242" y="597"/>
                    <a:pt x="1241" y="569"/>
                    <a:pt x="1242" y="547"/>
                  </a:cubicBezTo>
                  <a:cubicBezTo>
                    <a:pt x="1242" y="524"/>
                    <a:pt x="1244" y="495"/>
                    <a:pt x="1243" y="471"/>
                  </a:cubicBezTo>
                  <a:cubicBezTo>
                    <a:pt x="1240" y="420"/>
                    <a:pt x="1223" y="367"/>
                    <a:pt x="1209" y="320"/>
                  </a:cubicBezTo>
                  <a:cubicBezTo>
                    <a:pt x="1176" y="236"/>
                    <a:pt x="1126" y="167"/>
                    <a:pt x="1057" y="110"/>
                  </a:cubicBezTo>
                  <a:cubicBezTo>
                    <a:pt x="987" y="55"/>
                    <a:pt x="908" y="20"/>
                    <a:pt x="820" y="7"/>
                  </a:cubicBezTo>
                  <a:cubicBezTo>
                    <a:pt x="794" y="3"/>
                    <a:pt x="768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60"/>
            <p:cNvSpPr/>
            <p:nvPr/>
          </p:nvSpPr>
          <p:spPr>
            <a:xfrm>
              <a:off x="5930249" y="-1037598"/>
              <a:ext cx="96531" cy="74178"/>
            </a:xfrm>
            <a:custGeom>
              <a:rect b="b" l="l" r="r" t="t"/>
              <a:pathLst>
                <a:path extrusionOk="0" h="1115" w="1451">
                  <a:moveTo>
                    <a:pt x="539" y="0"/>
                  </a:moveTo>
                  <a:cubicBezTo>
                    <a:pt x="467" y="0"/>
                    <a:pt x="400" y="14"/>
                    <a:pt x="342" y="46"/>
                  </a:cubicBezTo>
                  <a:cubicBezTo>
                    <a:pt x="303" y="67"/>
                    <a:pt x="263" y="88"/>
                    <a:pt x="223" y="110"/>
                  </a:cubicBezTo>
                  <a:cubicBezTo>
                    <a:pt x="162" y="150"/>
                    <a:pt x="117" y="202"/>
                    <a:pt x="86" y="265"/>
                  </a:cubicBezTo>
                  <a:cubicBezTo>
                    <a:pt x="57" y="302"/>
                    <a:pt x="38" y="344"/>
                    <a:pt x="30" y="391"/>
                  </a:cubicBezTo>
                  <a:cubicBezTo>
                    <a:pt x="6" y="454"/>
                    <a:pt x="0" y="521"/>
                    <a:pt x="10" y="589"/>
                  </a:cubicBezTo>
                  <a:cubicBezTo>
                    <a:pt x="20" y="633"/>
                    <a:pt x="30" y="676"/>
                    <a:pt x="41" y="719"/>
                  </a:cubicBezTo>
                  <a:cubicBezTo>
                    <a:pt x="74" y="807"/>
                    <a:pt x="128" y="880"/>
                    <a:pt x="201" y="940"/>
                  </a:cubicBezTo>
                  <a:cubicBezTo>
                    <a:pt x="247" y="981"/>
                    <a:pt x="308" y="1011"/>
                    <a:pt x="361" y="1038"/>
                  </a:cubicBezTo>
                  <a:cubicBezTo>
                    <a:pt x="377" y="1046"/>
                    <a:pt x="394" y="1054"/>
                    <a:pt x="410" y="1059"/>
                  </a:cubicBezTo>
                  <a:cubicBezTo>
                    <a:pt x="485" y="1084"/>
                    <a:pt x="559" y="1108"/>
                    <a:pt x="638" y="1111"/>
                  </a:cubicBezTo>
                  <a:cubicBezTo>
                    <a:pt x="668" y="1112"/>
                    <a:pt x="704" y="1114"/>
                    <a:pt x="739" y="1114"/>
                  </a:cubicBezTo>
                  <a:cubicBezTo>
                    <a:pt x="762" y="1114"/>
                    <a:pt x="785" y="1114"/>
                    <a:pt x="806" y="1111"/>
                  </a:cubicBezTo>
                  <a:cubicBezTo>
                    <a:pt x="860" y="1104"/>
                    <a:pt x="915" y="1089"/>
                    <a:pt x="967" y="1075"/>
                  </a:cubicBezTo>
                  <a:cubicBezTo>
                    <a:pt x="985" y="1069"/>
                    <a:pt x="1001" y="1063"/>
                    <a:pt x="1017" y="1056"/>
                  </a:cubicBezTo>
                  <a:cubicBezTo>
                    <a:pt x="1103" y="1017"/>
                    <a:pt x="1162" y="982"/>
                    <a:pt x="1223" y="907"/>
                  </a:cubicBezTo>
                  <a:cubicBezTo>
                    <a:pt x="1251" y="871"/>
                    <a:pt x="1272" y="830"/>
                    <a:pt x="1294" y="789"/>
                  </a:cubicBezTo>
                  <a:cubicBezTo>
                    <a:pt x="1450" y="423"/>
                    <a:pt x="930" y="0"/>
                    <a:pt x="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60"/>
            <p:cNvSpPr/>
            <p:nvPr/>
          </p:nvSpPr>
          <p:spPr>
            <a:xfrm>
              <a:off x="5983538" y="-861633"/>
              <a:ext cx="87750" cy="80631"/>
            </a:xfrm>
            <a:custGeom>
              <a:rect b="b" l="l" r="r" t="t"/>
              <a:pathLst>
                <a:path extrusionOk="0" h="1212" w="1319">
                  <a:moveTo>
                    <a:pt x="800" y="1"/>
                  </a:moveTo>
                  <a:cubicBezTo>
                    <a:pt x="790" y="1"/>
                    <a:pt x="779" y="1"/>
                    <a:pt x="769" y="3"/>
                  </a:cubicBezTo>
                  <a:cubicBezTo>
                    <a:pt x="747" y="2"/>
                    <a:pt x="726" y="1"/>
                    <a:pt x="705" y="1"/>
                  </a:cubicBezTo>
                  <a:cubicBezTo>
                    <a:pt x="687" y="1"/>
                    <a:pt x="669" y="2"/>
                    <a:pt x="652" y="4"/>
                  </a:cubicBezTo>
                  <a:cubicBezTo>
                    <a:pt x="635" y="5"/>
                    <a:pt x="619" y="8"/>
                    <a:pt x="604" y="11"/>
                  </a:cubicBezTo>
                  <a:cubicBezTo>
                    <a:pt x="545" y="24"/>
                    <a:pt x="485" y="36"/>
                    <a:pt x="429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4"/>
                    <a:pt x="358" y="87"/>
                    <a:pt x="333" y="101"/>
                  </a:cubicBezTo>
                  <a:cubicBezTo>
                    <a:pt x="304" y="117"/>
                    <a:pt x="287" y="124"/>
                    <a:pt x="264" y="140"/>
                  </a:cubicBezTo>
                  <a:cubicBezTo>
                    <a:pt x="250" y="149"/>
                    <a:pt x="236" y="160"/>
                    <a:pt x="224" y="171"/>
                  </a:cubicBezTo>
                  <a:cubicBezTo>
                    <a:pt x="145" y="229"/>
                    <a:pt x="86" y="302"/>
                    <a:pt x="47" y="391"/>
                  </a:cubicBezTo>
                  <a:cubicBezTo>
                    <a:pt x="17" y="455"/>
                    <a:pt x="3" y="522"/>
                    <a:pt x="8" y="591"/>
                  </a:cubicBezTo>
                  <a:cubicBezTo>
                    <a:pt x="1" y="659"/>
                    <a:pt x="11" y="726"/>
                    <a:pt x="39" y="791"/>
                  </a:cubicBezTo>
                  <a:cubicBezTo>
                    <a:pt x="73" y="880"/>
                    <a:pt x="127" y="954"/>
                    <a:pt x="202" y="1015"/>
                  </a:cubicBezTo>
                  <a:cubicBezTo>
                    <a:pt x="216" y="1028"/>
                    <a:pt x="232" y="1040"/>
                    <a:pt x="249" y="1051"/>
                  </a:cubicBezTo>
                  <a:cubicBezTo>
                    <a:pt x="294" y="1081"/>
                    <a:pt x="340" y="1109"/>
                    <a:pt x="387" y="1135"/>
                  </a:cubicBezTo>
                  <a:cubicBezTo>
                    <a:pt x="395" y="1140"/>
                    <a:pt x="405" y="1144"/>
                    <a:pt x="414" y="1150"/>
                  </a:cubicBezTo>
                  <a:cubicBezTo>
                    <a:pt x="452" y="1166"/>
                    <a:pt x="491" y="1177"/>
                    <a:pt x="530" y="1188"/>
                  </a:cubicBezTo>
                  <a:cubicBezTo>
                    <a:pt x="596" y="1207"/>
                    <a:pt x="604" y="1211"/>
                    <a:pt x="646" y="1211"/>
                  </a:cubicBezTo>
                  <a:cubicBezTo>
                    <a:pt x="665" y="1211"/>
                    <a:pt x="689" y="1210"/>
                    <a:pt x="728" y="1209"/>
                  </a:cubicBezTo>
                  <a:lnTo>
                    <a:pt x="740" y="1209"/>
                  </a:lnTo>
                  <a:cubicBezTo>
                    <a:pt x="749" y="1209"/>
                    <a:pt x="759" y="1208"/>
                    <a:pt x="768" y="1207"/>
                  </a:cubicBezTo>
                  <a:cubicBezTo>
                    <a:pt x="822" y="1201"/>
                    <a:pt x="877" y="1184"/>
                    <a:pt x="930" y="1171"/>
                  </a:cubicBezTo>
                  <a:cubicBezTo>
                    <a:pt x="939" y="1168"/>
                    <a:pt x="948" y="1166"/>
                    <a:pt x="956" y="1163"/>
                  </a:cubicBezTo>
                  <a:cubicBezTo>
                    <a:pt x="960" y="1162"/>
                    <a:pt x="964" y="1161"/>
                    <a:pt x="967" y="1160"/>
                  </a:cubicBezTo>
                  <a:cubicBezTo>
                    <a:pt x="987" y="1153"/>
                    <a:pt x="1006" y="1143"/>
                    <a:pt x="1023" y="1131"/>
                  </a:cubicBezTo>
                  <a:cubicBezTo>
                    <a:pt x="1043" y="1126"/>
                    <a:pt x="1061" y="1115"/>
                    <a:pt x="1076" y="1102"/>
                  </a:cubicBezTo>
                  <a:cubicBezTo>
                    <a:pt x="1157" y="1046"/>
                    <a:pt x="1209" y="961"/>
                    <a:pt x="1256" y="878"/>
                  </a:cubicBezTo>
                  <a:cubicBezTo>
                    <a:pt x="1276" y="835"/>
                    <a:pt x="1285" y="790"/>
                    <a:pt x="1282" y="744"/>
                  </a:cubicBezTo>
                  <a:cubicBezTo>
                    <a:pt x="1282" y="739"/>
                    <a:pt x="1281" y="735"/>
                    <a:pt x="1282" y="731"/>
                  </a:cubicBezTo>
                  <a:cubicBezTo>
                    <a:pt x="1293" y="691"/>
                    <a:pt x="1305" y="650"/>
                    <a:pt x="1315" y="611"/>
                  </a:cubicBezTo>
                  <a:cubicBezTo>
                    <a:pt x="1316" y="569"/>
                    <a:pt x="1317" y="526"/>
                    <a:pt x="1319" y="484"/>
                  </a:cubicBezTo>
                  <a:cubicBezTo>
                    <a:pt x="1316" y="463"/>
                    <a:pt x="1294" y="376"/>
                    <a:pt x="1287" y="357"/>
                  </a:cubicBezTo>
                  <a:cubicBezTo>
                    <a:pt x="1257" y="267"/>
                    <a:pt x="1232" y="249"/>
                    <a:pt x="1176" y="191"/>
                  </a:cubicBezTo>
                  <a:cubicBezTo>
                    <a:pt x="1154" y="168"/>
                    <a:pt x="1139" y="148"/>
                    <a:pt x="1115" y="130"/>
                  </a:cubicBezTo>
                  <a:cubicBezTo>
                    <a:pt x="1110" y="126"/>
                    <a:pt x="1105" y="122"/>
                    <a:pt x="1100" y="119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4" y="22"/>
                  </a:cubicBezTo>
                  <a:cubicBezTo>
                    <a:pt x="870" y="8"/>
                    <a:pt x="835" y="1"/>
                    <a:pt x="8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60"/>
            <p:cNvSpPr/>
            <p:nvPr/>
          </p:nvSpPr>
          <p:spPr>
            <a:xfrm>
              <a:off x="5901177" y="-1401438"/>
              <a:ext cx="50627" cy="72582"/>
            </a:xfrm>
            <a:custGeom>
              <a:rect b="b" l="l" r="r" t="t"/>
              <a:pathLst>
                <a:path extrusionOk="0" h="1091" w="761">
                  <a:moveTo>
                    <a:pt x="559" y="1"/>
                  </a:moveTo>
                  <a:cubicBezTo>
                    <a:pt x="494" y="1"/>
                    <a:pt x="435" y="16"/>
                    <a:pt x="368" y="37"/>
                  </a:cubicBezTo>
                  <a:cubicBezTo>
                    <a:pt x="238" y="77"/>
                    <a:pt x="115" y="189"/>
                    <a:pt x="65" y="318"/>
                  </a:cubicBezTo>
                  <a:cubicBezTo>
                    <a:pt x="45" y="370"/>
                    <a:pt x="31" y="425"/>
                    <a:pt x="19" y="477"/>
                  </a:cubicBezTo>
                  <a:cubicBezTo>
                    <a:pt x="14" y="492"/>
                    <a:pt x="11" y="507"/>
                    <a:pt x="10" y="521"/>
                  </a:cubicBezTo>
                  <a:cubicBezTo>
                    <a:pt x="4" y="569"/>
                    <a:pt x="1" y="639"/>
                    <a:pt x="5" y="677"/>
                  </a:cubicBezTo>
                  <a:cubicBezTo>
                    <a:pt x="14" y="773"/>
                    <a:pt x="60" y="861"/>
                    <a:pt x="112" y="940"/>
                  </a:cubicBezTo>
                  <a:cubicBezTo>
                    <a:pt x="135" y="964"/>
                    <a:pt x="157" y="988"/>
                    <a:pt x="180" y="1011"/>
                  </a:cubicBezTo>
                  <a:cubicBezTo>
                    <a:pt x="217" y="1045"/>
                    <a:pt x="261" y="1066"/>
                    <a:pt x="309" y="1075"/>
                  </a:cubicBezTo>
                  <a:cubicBezTo>
                    <a:pt x="333" y="1085"/>
                    <a:pt x="358" y="1091"/>
                    <a:pt x="384" y="1091"/>
                  </a:cubicBezTo>
                  <a:cubicBezTo>
                    <a:pt x="390" y="1091"/>
                    <a:pt x="396" y="1090"/>
                    <a:pt x="402" y="1090"/>
                  </a:cubicBezTo>
                  <a:cubicBezTo>
                    <a:pt x="411" y="1090"/>
                    <a:pt x="420" y="1091"/>
                    <a:pt x="429" y="1091"/>
                  </a:cubicBezTo>
                  <a:cubicBezTo>
                    <a:pt x="466" y="1091"/>
                    <a:pt x="502" y="1084"/>
                    <a:pt x="538" y="1069"/>
                  </a:cubicBezTo>
                  <a:cubicBezTo>
                    <a:pt x="461" y="710"/>
                    <a:pt x="550" y="349"/>
                    <a:pt x="761" y="47"/>
                  </a:cubicBezTo>
                  <a:cubicBezTo>
                    <a:pt x="757" y="46"/>
                    <a:pt x="755" y="44"/>
                    <a:pt x="752" y="42"/>
                  </a:cubicBezTo>
                  <a:cubicBezTo>
                    <a:pt x="714" y="22"/>
                    <a:pt x="673" y="10"/>
                    <a:pt x="628" y="6"/>
                  </a:cubicBezTo>
                  <a:cubicBezTo>
                    <a:pt x="603" y="3"/>
                    <a:pt x="581" y="1"/>
                    <a:pt x="5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60"/>
            <p:cNvSpPr/>
            <p:nvPr/>
          </p:nvSpPr>
          <p:spPr>
            <a:xfrm>
              <a:off x="5745968" y="-943129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3" y="0"/>
                  </a:moveTo>
                  <a:cubicBezTo>
                    <a:pt x="545" y="0"/>
                    <a:pt x="499" y="9"/>
                    <a:pt x="453" y="26"/>
                  </a:cubicBezTo>
                  <a:cubicBezTo>
                    <a:pt x="412" y="44"/>
                    <a:pt x="372" y="67"/>
                    <a:pt x="334" y="89"/>
                  </a:cubicBezTo>
                  <a:cubicBezTo>
                    <a:pt x="322" y="96"/>
                    <a:pt x="311" y="104"/>
                    <a:pt x="300" y="112"/>
                  </a:cubicBezTo>
                  <a:cubicBezTo>
                    <a:pt x="299" y="112"/>
                    <a:pt x="298" y="113"/>
                    <a:pt x="297" y="114"/>
                  </a:cubicBezTo>
                  <a:cubicBezTo>
                    <a:pt x="295" y="115"/>
                    <a:pt x="292" y="115"/>
                    <a:pt x="290" y="116"/>
                  </a:cubicBezTo>
                  <a:cubicBezTo>
                    <a:pt x="255" y="135"/>
                    <a:pt x="222" y="153"/>
                    <a:pt x="188" y="170"/>
                  </a:cubicBezTo>
                  <a:cubicBezTo>
                    <a:pt x="122" y="219"/>
                    <a:pt x="72" y="280"/>
                    <a:pt x="40" y="356"/>
                  </a:cubicBezTo>
                  <a:cubicBezTo>
                    <a:pt x="14" y="409"/>
                    <a:pt x="3" y="466"/>
                    <a:pt x="7" y="523"/>
                  </a:cubicBezTo>
                  <a:cubicBezTo>
                    <a:pt x="1" y="581"/>
                    <a:pt x="9" y="637"/>
                    <a:pt x="32" y="691"/>
                  </a:cubicBezTo>
                  <a:cubicBezTo>
                    <a:pt x="52" y="748"/>
                    <a:pt x="84" y="796"/>
                    <a:pt x="129" y="836"/>
                  </a:cubicBezTo>
                  <a:cubicBezTo>
                    <a:pt x="166" y="883"/>
                    <a:pt x="214" y="919"/>
                    <a:pt x="272" y="941"/>
                  </a:cubicBezTo>
                  <a:cubicBezTo>
                    <a:pt x="329" y="966"/>
                    <a:pt x="388" y="978"/>
                    <a:pt x="450" y="978"/>
                  </a:cubicBezTo>
                  <a:cubicBezTo>
                    <a:pt x="465" y="978"/>
                    <a:pt x="481" y="977"/>
                    <a:pt x="497" y="975"/>
                  </a:cubicBezTo>
                  <a:cubicBezTo>
                    <a:pt x="527" y="972"/>
                    <a:pt x="560" y="962"/>
                    <a:pt x="590" y="954"/>
                  </a:cubicBezTo>
                  <a:cubicBezTo>
                    <a:pt x="680" y="935"/>
                    <a:pt x="739" y="926"/>
                    <a:pt x="815" y="869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9" y="751"/>
                    <a:pt x="985" y="668"/>
                  </a:cubicBezTo>
                  <a:cubicBezTo>
                    <a:pt x="1005" y="632"/>
                    <a:pt x="1015" y="595"/>
                    <a:pt x="1016" y="557"/>
                  </a:cubicBezTo>
                  <a:cubicBezTo>
                    <a:pt x="1025" y="501"/>
                    <a:pt x="1022" y="448"/>
                    <a:pt x="1005" y="394"/>
                  </a:cubicBezTo>
                  <a:cubicBezTo>
                    <a:pt x="998" y="356"/>
                    <a:pt x="984" y="319"/>
                    <a:pt x="964" y="285"/>
                  </a:cubicBezTo>
                  <a:cubicBezTo>
                    <a:pt x="961" y="273"/>
                    <a:pt x="960" y="262"/>
                    <a:pt x="955" y="250"/>
                  </a:cubicBezTo>
                  <a:cubicBezTo>
                    <a:pt x="930" y="185"/>
                    <a:pt x="890" y="130"/>
                    <a:pt x="836" y="86"/>
                  </a:cubicBezTo>
                  <a:cubicBezTo>
                    <a:pt x="781" y="42"/>
                    <a:pt x="719" y="15"/>
                    <a:pt x="650" y="4"/>
                  </a:cubicBezTo>
                  <a:cubicBezTo>
                    <a:pt x="631" y="1"/>
                    <a:pt x="612" y="0"/>
                    <a:pt x="5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60"/>
            <p:cNvSpPr/>
            <p:nvPr/>
          </p:nvSpPr>
          <p:spPr>
            <a:xfrm>
              <a:off x="5814691" y="-794174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3" y="0"/>
                  </a:moveTo>
                  <a:cubicBezTo>
                    <a:pt x="486" y="0"/>
                    <a:pt x="429" y="12"/>
                    <a:pt x="374" y="35"/>
                  </a:cubicBezTo>
                  <a:lnTo>
                    <a:pt x="245" y="105"/>
                  </a:lnTo>
                  <a:cubicBezTo>
                    <a:pt x="161" y="167"/>
                    <a:pt x="97" y="246"/>
                    <a:pt x="55" y="341"/>
                  </a:cubicBezTo>
                  <a:cubicBezTo>
                    <a:pt x="42" y="388"/>
                    <a:pt x="29" y="435"/>
                    <a:pt x="15" y="482"/>
                  </a:cubicBezTo>
                  <a:cubicBezTo>
                    <a:pt x="1" y="580"/>
                    <a:pt x="11" y="676"/>
                    <a:pt x="47" y="768"/>
                  </a:cubicBezTo>
                  <a:cubicBezTo>
                    <a:pt x="47" y="770"/>
                    <a:pt x="48" y="772"/>
                    <a:pt x="48" y="774"/>
                  </a:cubicBezTo>
                  <a:lnTo>
                    <a:pt x="118" y="904"/>
                  </a:lnTo>
                  <a:cubicBezTo>
                    <a:pt x="121" y="908"/>
                    <a:pt x="123" y="911"/>
                    <a:pt x="126" y="915"/>
                  </a:cubicBezTo>
                  <a:cubicBezTo>
                    <a:pt x="131" y="923"/>
                    <a:pt x="135" y="929"/>
                    <a:pt x="139" y="935"/>
                  </a:cubicBezTo>
                  <a:cubicBezTo>
                    <a:pt x="148" y="951"/>
                    <a:pt x="158" y="966"/>
                    <a:pt x="167" y="980"/>
                  </a:cubicBezTo>
                  <a:cubicBezTo>
                    <a:pt x="186" y="1009"/>
                    <a:pt x="200" y="1019"/>
                    <a:pt x="229" y="1051"/>
                  </a:cubicBezTo>
                  <a:cubicBezTo>
                    <a:pt x="264" y="1087"/>
                    <a:pt x="268" y="1096"/>
                    <a:pt x="298" y="1115"/>
                  </a:cubicBezTo>
                  <a:cubicBezTo>
                    <a:pt x="312" y="1124"/>
                    <a:pt x="325" y="1132"/>
                    <a:pt x="339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2" y="1250"/>
                    <a:pt x="627" y="1252"/>
                    <a:pt x="652" y="1252"/>
                  </a:cubicBezTo>
                  <a:cubicBezTo>
                    <a:pt x="712" y="1252"/>
                    <a:pt x="772" y="1241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3"/>
                    <a:pt x="1115" y="953"/>
                    <a:pt x="1129" y="887"/>
                  </a:cubicBezTo>
                  <a:cubicBezTo>
                    <a:pt x="1136" y="866"/>
                    <a:pt x="1140" y="845"/>
                    <a:pt x="1144" y="823"/>
                  </a:cubicBezTo>
                  <a:cubicBezTo>
                    <a:pt x="1145" y="824"/>
                    <a:pt x="1146" y="824"/>
                    <a:pt x="1147" y="825"/>
                  </a:cubicBezTo>
                  <a:cubicBezTo>
                    <a:pt x="1150" y="811"/>
                    <a:pt x="1153" y="796"/>
                    <a:pt x="1157" y="781"/>
                  </a:cubicBezTo>
                  <a:cubicBezTo>
                    <a:pt x="1158" y="774"/>
                    <a:pt x="1160" y="766"/>
                    <a:pt x="1163" y="758"/>
                  </a:cubicBezTo>
                  <a:cubicBezTo>
                    <a:pt x="1164" y="712"/>
                    <a:pt x="1165" y="665"/>
                    <a:pt x="1165" y="619"/>
                  </a:cubicBezTo>
                  <a:lnTo>
                    <a:pt x="1164" y="613"/>
                  </a:lnTo>
                  <a:cubicBezTo>
                    <a:pt x="1163" y="609"/>
                    <a:pt x="1162" y="603"/>
                    <a:pt x="1162" y="598"/>
                  </a:cubicBezTo>
                  <a:cubicBezTo>
                    <a:pt x="1157" y="583"/>
                    <a:pt x="1154" y="566"/>
                    <a:pt x="1151" y="550"/>
                  </a:cubicBezTo>
                  <a:cubicBezTo>
                    <a:pt x="1150" y="543"/>
                    <a:pt x="1148" y="534"/>
                    <a:pt x="1147" y="527"/>
                  </a:cubicBezTo>
                  <a:cubicBezTo>
                    <a:pt x="1146" y="522"/>
                    <a:pt x="1145" y="518"/>
                    <a:pt x="1144" y="512"/>
                  </a:cubicBezTo>
                  <a:cubicBezTo>
                    <a:pt x="1138" y="487"/>
                    <a:pt x="1133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2" y="290"/>
                    <a:pt x="1041" y="229"/>
                    <a:pt x="985" y="179"/>
                  </a:cubicBezTo>
                  <a:cubicBezTo>
                    <a:pt x="936" y="118"/>
                    <a:pt x="875" y="74"/>
                    <a:pt x="801" y="45"/>
                  </a:cubicBezTo>
                  <a:cubicBezTo>
                    <a:pt x="741" y="16"/>
                    <a:pt x="678" y="2"/>
                    <a:pt x="614" y="2"/>
                  </a:cubicBezTo>
                  <a:cubicBezTo>
                    <a:pt x="605" y="2"/>
                    <a:pt x="597" y="2"/>
                    <a:pt x="588" y="3"/>
                  </a:cubicBezTo>
                  <a:cubicBezTo>
                    <a:pt x="573" y="1"/>
                    <a:pt x="558" y="0"/>
                    <a:pt x="5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60"/>
            <p:cNvSpPr/>
            <p:nvPr/>
          </p:nvSpPr>
          <p:spPr>
            <a:xfrm>
              <a:off x="5742708" y="-1399242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2"/>
                  </a:cubicBezTo>
                  <a:cubicBezTo>
                    <a:pt x="71" y="327"/>
                    <a:pt x="1" y="557"/>
                    <a:pt x="18" y="776"/>
                  </a:cubicBezTo>
                  <a:cubicBezTo>
                    <a:pt x="44" y="1074"/>
                    <a:pt x="183" y="1340"/>
                    <a:pt x="464" y="1447"/>
                  </a:cubicBezTo>
                  <a:cubicBezTo>
                    <a:pt x="514" y="1466"/>
                    <a:pt x="563" y="1475"/>
                    <a:pt x="612" y="1475"/>
                  </a:cubicBezTo>
                  <a:cubicBezTo>
                    <a:pt x="846" y="1475"/>
                    <a:pt x="1061" y="1274"/>
                    <a:pt x="1201" y="1055"/>
                  </a:cubicBezTo>
                  <a:cubicBezTo>
                    <a:pt x="1272" y="943"/>
                    <a:pt x="1325" y="826"/>
                    <a:pt x="1350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8" y="682"/>
                    <a:pt x="1359" y="675"/>
                  </a:cubicBezTo>
                  <a:cubicBezTo>
                    <a:pt x="1361" y="638"/>
                    <a:pt x="1363" y="593"/>
                    <a:pt x="1361" y="555"/>
                  </a:cubicBezTo>
                  <a:cubicBezTo>
                    <a:pt x="1355" y="457"/>
                    <a:pt x="1318" y="378"/>
                    <a:pt x="1268" y="296"/>
                  </a:cubicBezTo>
                  <a:cubicBezTo>
                    <a:pt x="1264" y="288"/>
                    <a:pt x="1259" y="281"/>
                    <a:pt x="1253" y="275"/>
                  </a:cubicBezTo>
                  <a:cubicBezTo>
                    <a:pt x="1224" y="241"/>
                    <a:pt x="1193" y="204"/>
                    <a:pt x="1158" y="177"/>
                  </a:cubicBezTo>
                  <a:cubicBezTo>
                    <a:pt x="1013" y="68"/>
                    <a:pt x="830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60"/>
            <p:cNvSpPr/>
            <p:nvPr/>
          </p:nvSpPr>
          <p:spPr>
            <a:xfrm>
              <a:off x="5513521" y="-1225472"/>
              <a:ext cx="89546" cy="88282"/>
            </a:xfrm>
            <a:custGeom>
              <a:rect b="b" l="l" r="r" t="t"/>
              <a:pathLst>
                <a:path extrusionOk="0" h="1327" w="1346">
                  <a:moveTo>
                    <a:pt x="1333" y="833"/>
                  </a:moveTo>
                  <a:lnTo>
                    <a:pt x="1333" y="842"/>
                  </a:lnTo>
                  <a:cubicBezTo>
                    <a:pt x="1333" y="839"/>
                    <a:pt x="1333" y="836"/>
                    <a:pt x="1333" y="833"/>
                  </a:cubicBezTo>
                  <a:close/>
                  <a:moveTo>
                    <a:pt x="615" y="1"/>
                  </a:moveTo>
                  <a:cubicBezTo>
                    <a:pt x="589" y="1"/>
                    <a:pt x="565" y="2"/>
                    <a:pt x="547" y="2"/>
                  </a:cubicBezTo>
                  <a:cubicBezTo>
                    <a:pt x="536" y="2"/>
                    <a:pt x="526" y="3"/>
                    <a:pt x="516" y="4"/>
                  </a:cubicBezTo>
                  <a:cubicBezTo>
                    <a:pt x="468" y="12"/>
                    <a:pt x="419" y="23"/>
                    <a:pt x="373" y="39"/>
                  </a:cubicBezTo>
                  <a:cubicBezTo>
                    <a:pt x="370" y="41"/>
                    <a:pt x="367" y="42"/>
                    <a:pt x="363" y="43"/>
                  </a:cubicBezTo>
                  <a:cubicBezTo>
                    <a:pt x="324" y="65"/>
                    <a:pt x="284" y="86"/>
                    <a:pt x="244" y="108"/>
                  </a:cubicBezTo>
                  <a:cubicBezTo>
                    <a:pt x="243" y="109"/>
                    <a:pt x="241" y="109"/>
                    <a:pt x="240" y="110"/>
                  </a:cubicBezTo>
                  <a:cubicBezTo>
                    <a:pt x="237" y="112"/>
                    <a:pt x="235" y="114"/>
                    <a:pt x="231" y="116"/>
                  </a:cubicBezTo>
                  <a:cubicBezTo>
                    <a:pt x="215" y="132"/>
                    <a:pt x="198" y="149"/>
                    <a:pt x="181" y="164"/>
                  </a:cubicBezTo>
                  <a:cubicBezTo>
                    <a:pt x="162" y="181"/>
                    <a:pt x="144" y="198"/>
                    <a:pt x="127" y="217"/>
                  </a:cubicBezTo>
                  <a:cubicBezTo>
                    <a:pt x="114" y="236"/>
                    <a:pt x="103" y="256"/>
                    <a:pt x="90" y="276"/>
                  </a:cubicBezTo>
                  <a:cubicBezTo>
                    <a:pt x="61" y="314"/>
                    <a:pt x="43" y="356"/>
                    <a:pt x="36" y="402"/>
                  </a:cubicBezTo>
                  <a:cubicBezTo>
                    <a:pt x="13" y="480"/>
                    <a:pt x="0" y="506"/>
                    <a:pt x="15" y="603"/>
                  </a:cubicBezTo>
                  <a:cubicBezTo>
                    <a:pt x="15" y="604"/>
                    <a:pt x="15" y="606"/>
                    <a:pt x="15" y="607"/>
                  </a:cubicBezTo>
                  <a:cubicBezTo>
                    <a:pt x="18" y="625"/>
                    <a:pt x="40" y="721"/>
                    <a:pt x="46" y="739"/>
                  </a:cubicBezTo>
                  <a:cubicBezTo>
                    <a:pt x="47" y="740"/>
                    <a:pt x="47" y="742"/>
                    <a:pt x="48" y="744"/>
                  </a:cubicBezTo>
                  <a:cubicBezTo>
                    <a:pt x="55" y="760"/>
                    <a:pt x="102" y="848"/>
                    <a:pt x="112" y="862"/>
                  </a:cubicBezTo>
                  <a:cubicBezTo>
                    <a:pt x="123" y="877"/>
                    <a:pt x="135" y="888"/>
                    <a:pt x="148" y="901"/>
                  </a:cubicBezTo>
                  <a:cubicBezTo>
                    <a:pt x="148" y="901"/>
                    <a:pt x="148" y="901"/>
                    <a:pt x="148" y="902"/>
                  </a:cubicBezTo>
                  <a:cubicBezTo>
                    <a:pt x="150" y="905"/>
                    <a:pt x="152" y="908"/>
                    <a:pt x="153" y="913"/>
                  </a:cubicBezTo>
                  <a:cubicBezTo>
                    <a:pt x="168" y="939"/>
                    <a:pt x="210" y="1025"/>
                    <a:pt x="227" y="1049"/>
                  </a:cubicBezTo>
                  <a:cubicBezTo>
                    <a:pt x="236" y="1061"/>
                    <a:pt x="326" y="1157"/>
                    <a:pt x="338" y="1166"/>
                  </a:cubicBezTo>
                  <a:cubicBezTo>
                    <a:pt x="360" y="1184"/>
                    <a:pt x="382" y="1194"/>
                    <a:pt x="410" y="1211"/>
                  </a:cubicBezTo>
                  <a:cubicBezTo>
                    <a:pt x="436" y="1225"/>
                    <a:pt x="465" y="1245"/>
                    <a:pt x="493" y="1260"/>
                  </a:cubicBezTo>
                  <a:cubicBezTo>
                    <a:pt x="504" y="1265"/>
                    <a:pt x="515" y="1269"/>
                    <a:pt x="528" y="1274"/>
                  </a:cubicBezTo>
                  <a:cubicBezTo>
                    <a:pt x="578" y="1289"/>
                    <a:pt x="631" y="1306"/>
                    <a:pt x="684" y="1318"/>
                  </a:cubicBezTo>
                  <a:cubicBezTo>
                    <a:pt x="690" y="1319"/>
                    <a:pt x="697" y="1320"/>
                    <a:pt x="704" y="1321"/>
                  </a:cubicBezTo>
                  <a:cubicBezTo>
                    <a:pt x="731" y="1325"/>
                    <a:pt x="758" y="1327"/>
                    <a:pt x="785" y="1327"/>
                  </a:cubicBezTo>
                  <a:cubicBezTo>
                    <a:pt x="853" y="1327"/>
                    <a:pt x="919" y="1314"/>
                    <a:pt x="983" y="1290"/>
                  </a:cubicBezTo>
                  <a:cubicBezTo>
                    <a:pt x="1054" y="1266"/>
                    <a:pt x="1115" y="1227"/>
                    <a:pt x="1163" y="1171"/>
                  </a:cubicBezTo>
                  <a:cubicBezTo>
                    <a:pt x="1223" y="1124"/>
                    <a:pt x="1266" y="1064"/>
                    <a:pt x="1294" y="993"/>
                  </a:cubicBezTo>
                  <a:cubicBezTo>
                    <a:pt x="1332" y="905"/>
                    <a:pt x="1346" y="813"/>
                    <a:pt x="1336" y="718"/>
                  </a:cubicBezTo>
                  <a:lnTo>
                    <a:pt x="1336" y="718"/>
                  </a:lnTo>
                  <a:cubicBezTo>
                    <a:pt x="1336" y="705"/>
                    <a:pt x="1336" y="691"/>
                    <a:pt x="1336" y="678"/>
                  </a:cubicBezTo>
                  <a:cubicBezTo>
                    <a:pt x="1336" y="667"/>
                    <a:pt x="1334" y="656"/>
                    <a:pt x="1331" y="646"/>
                  </a:cubicBezTo>
                  <a:cubicBezTo>
                    <a:pt x="1319" y="589"/>
                    <a:pt x="1308" y="515"/>
                    <a:pt x="1279" y="458"/>
                  </a:cubicBezTo>
                  <a:cubicBezTo>
                    <a:pt x="1256" y="414"/>
                    <a:pt x="1233" y="368"/>
                    <a:pt x="1207" y="325"/>
                  </a:cubicBezTo>
                  <a:cubicBezTo>
                    <a:pt x="1205" y="322"/>
                    <a:pt x="1202" y="318"/>
                    <a:pt x="1200" y="314"/>
                  </a:cubicBezTo>
                  <a:cubicBezTo>
                    <a:pt x="1193" y="306"/>
                    <a:pt x="1186" y="297"/>
                    <a:pt x="1179" y="289"/>
                  </a:cubicBezTo>
                  <a:cubicBezTo>
                    <a:pt x="1146" y="251"/>
                    <a:pt x="1109" y="211"/>
                    <a:pt x="1073" y="177"/>
                  </a:cubicBezTo>
                  <a:cubicBezTo>
                    <a:pt x="1069" y="174"/>
                    <a:pt x="1066" y="170"/>
                    <a:pt x="1063" y="167"/>
                  </a:cubicBezTo>
                  <a:cubicBezTo>
                    <a:pt x="1055" y="160"/>
                    <a:pt x="1047" y="155"/>
                    <a:pt x="1038" y="149"/>
                  </a:cubicBezTo>
                  <a:cubicBezTo>
                    <a:pt x="997" y="120"/>
                    <a:pt x="951" y="94"/>
                    <a:pt x="907" y="69"/>
                  </a:cubicBezTo>
                  <a:cubicBezTo>
                    <a:pt x="902" y="67"/>
                    <a:pt x="898" y="64"/>
                    <a:pt x="893" y="62"/>
                  </a:cubicBezTo>
                  <a:cubicBezTo>
                    <a:pt x="884" y="57"/>
                    <a:pt x="875" y="53"/>
                    <a:pt x="866" y="50"/>
                  </a:cubicBezTo>
                  <a:cubicBezTo>
                    <a:pt x="821" y="35"/>
                    <a:pt x="768" y="21"/>
                    <a:pt x="723" y="10"/>
                  </a:cubicBezTo>
                  <a:cubicBezTo>
                    <a:pt x="718" y="9"/>
                    <a:pt x="714" y="8"/>
                    <a:pt x="710" y="7"/>
                  </a:cubicBezTo>
                  <a:cubicBezTo>
                    <a:pt x="681" y="2"/>
                    <a:pt x="647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60"/>
            <p:cNvSpPr/>
            <p:nvPr/>
          </p:nvSpPr>
          <p:spPr>
            <a:xfrm>
              <a:off x="5695806" y="-1137190"/>
              <a:ext cx="85488" cy="88415"/>
            </a:xfrm>
            <a:custGeom>
              <a:rect b="b" l="l" r="r" t="t"/>
              <a:pathLst>
                <a:path extrusionOk="0" h="1329" w="1285">
                  <a:moveTo>
                    <a:pt x="702" y="1327"/>
                  </a:moveTo>
                  <a:lnTo>
                    <a:pt x="702" y="1327"/>
                  </a:lnTo>
                  <a:cubicBezTo>
                    <a:pt x="711" y="1327"/>
                    <a:pt x="721" y="1327"/>
                    <a:pt x="730" y="1328"/>
                  </a:cubicBezTo>
                  <a:lnTo>
                    <a:pt x="730" y="1328"/>
                  </a:lnTo>
                  <a:lnTo>
                    <a:pt x="702" y="1327"/>
                  </a:lnTo>
                  <a:close/>
                  <a:moveTo>
                    <a:pt x="647" y="0"/>
                  </a:moveTo>
                  <a:cubicBezTo>
                    <a:pt x="597" y="0"/>
                    <a:pt x="548" y="8"/>
                    <a:pt x="500" y="24"/>
                  </a:cubicBezTo>
                  <a:cubicBezTo>
                    <a:pt x="421" y="37"/>
                    <a:pt x="350" y="68"/>
                    <a:pt x="285" y="118"/>
                  </a:cubicBezTo>
                  <a:cubicBezTo>
                    <a:pt x="284" y="118"/>
                    <a:pt x="283" y="119"/>
                    <a:pt x="283" y="120"/>
                  </a:cubicBezTo>
                  <a:lnTo>
                    <a:pt x="163" y="233"/>
                  </a:lnTo>
                  <a:cubicBezTo>
                    <a:pt x="161" y="235"/>
                    <a:pt x="159" y="238"/>
                    <a:pt x="157" y="240"/>
                  </a:cubicBezTo>
                  <a:cubicBezTo>
                    <a:pt x="139" y="263"/>
                    <a:pt x="116" y="307"/>
                    <a:pt x="108" y="320"/>
                  </a:cubicBezTo>
                  <a:cubicBezTo>
                    <a:pt x="93" y="344"/>
                    <a:pt x="72" y="374"/>
                    <a:pt x="60" y="402"/>
                  </a:cubicBezTo>
                  <a:cubicBezTo>
                    <a:pt x="45" y="453"/>
                    <a:pt x="31" y="506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2" y="795"/>
                  </a:cubicBezTo>
                  <a:cubicBezTo>
                    <a:pt x="37" y="822"/>
                    <a:pt x="43" y="848"/>
                    <a:pt x="50" y="874"/>
                  </a:cubicBezTo>
                  <a:cubicBezTo>
                    <a:pt x="51" y="878"/>
                    <a:pt x="53" y="882"/>
                    <a:pt x="54" y="885"/>
                  </a:cubicBezTo>
                  <a:cubicBezTo>
                    <a:pt x="55" y="888"/>
                    <a:pt x="56" y="890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7"/>
                    <a:pt x="133" y="1033"/>
                  </a:cubicBezTo>
                  <a:cubicBezTo>
                    <a:pt x="162" y="1081"/>
                    <a:pt x="248" y="1159"/>
                    <a:pt x="258" y="1168"/>
                  </a:cubicBezTo>
                  <a:cubicBezTo>
                    <a:pt x="264" y="1174"/>
                    <a:pt x="270" y="1178"/>
                    <a:pt x="277" y="1184"/>
                  </a:cubicBezTo>
                  <a:cubicBezTo>
                    <a:pt x="300" y="1199"/>
                    <a:pt x="334" y="1218"/>
                    <a:pt x="349" y="1227"/>
                  </a:cubicBezTo>
                  <a:cubicBezTo>
                    <a:pt x="364" y="1237"/>
                    <a:pt x="397" y="1258"/>
                    <a:pt x="421" y="1271"/>
                  </a:cubicBezTo>
                  <a:cubicBezTo>
                    <a:pt x="424" y="1273"/>
                    <a:pt x="428" y="1275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0"/>
                    <a:pt x="557" y="1315"/>
                    <a:pt x="592" y="1322"/>
                  </a:cubicBezTo>
                  <a:cubicBezTo>
                    <a:pt x="594" y="1323"/>
                    <a:pt x="596" y="1323"/>
                    <a:pt x="599" y="1324"/>
                  </a:cubicBezTo>
                  <a:cubicBezTo>
                    <a:pt x="602" y="1324"/>
                    <a:pt x="606" y="1325"/>
                    <a:pt x="610" y="1325"/>
                  </a:cubicBezTo>
                  <a:cubicBezTo>
                    <a:pt x="618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7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8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8"/>
                  </a:cubicBezTo>
                  <a:lnTo>
                    <a:pt x="766" y="1328"/>
                  </a:lnTo>
                  <a:cubicBezTo>
                    <a:pt x="766" y="1328"/>
                    <a:pt x="766" y="1328"/>
                    <a:pt x="766" y="1328"/>
                  </a:cubicBezTo>
                  <a:lnTo>
                    <a:pt x="766" y="1328"/>
                  </a:lnTo>
                  <a:lnTo>
                    <a:pt x="766" y="1328"/>
                  </a:lnTo>
                  <a:cubicBezTo>
                    <a:pt x="815" y="1325"/>
                    <a:pt x="863" y="1314"/>
                    <a:pt x="911" y="1295"/>
                  </a:cubicBezTo>
                  <a:cubicBezTo>
                    <a:pt x="954" y="1272"/>
                    <a:pt x="997" y="1249"/>
                    <a:pt x="1039" y="1225"/>
                  </a:cubicBezTo>
                  <a:cubicBezTo>
                    <a:pt x="1041" y="1223"/>
                    <a:pt x="1043" y="1221"/>
                    <a:pt x="1044" y="1220"/>
                  </a:cubicBezTo>
                  <a:cubicBezTo>
                    <a:pt x="1122" y="1161"/>
                    <a:pt x="1210" y="1067"/>
                    <a:pt x="1243" y="971"/>
                  </a:cubicBezTo>
                  <a:lnTo>
                    <a:pt x="1243" y="971"/>
                  </a:lnTo>
                  <a:cubicBezTo>
                    <a:pt x="1264" y="930"/>
                    <a:pt x="1277" y="886"/>
                    <a:pt x="1282" y="838"/>
                  </a:cubicBezTo>
                  <a:cubicBezTo>
                    <a:pt x="1283" y="794"/>
                    <a:pt x="1284" y="751"/>
                    <a:pt x="1284" y="709"/>
                  </a:cubicBezTo>
                  <a:cubicBezTo>
                    <a:pt x="1284" y="706"/>
                    <a:pt x="1283" y="703"/>
                    <a:pt x="1283" y="701"/>
                  </a:cubicBezTo>
                  <a:cubicBezTo>
                    <a:pt x="1279" y="680"/>
                    <a:pt x="1272" y="654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4" y="614"/>
                    <a:pt x="1258" y="593"/>
                  </a:cubicBezTo>
                  <a:cubicBezTo>
                    <a:pt x="1258" y="585"/>
                    <a:pt x="1257" y="578"/>
                    <a:pt x="1255" y="569"/>
                  </a:cubicBezTo>
                  <a:cubicBezTo>
                    <a:pt x="1252" y="551"/>
                    <a:pt x="1247" y="527"/>
                    <a:pt x="1240" y="503"/>
                  </a:cubicBezTo>
                  <a:cubicBezTo>
                    <a:pt x="1238" y="493"/>
                    <a:pt x="1238" y="482"/>
                    <a:pt x="1235" y="473"/>
                  </a:cubicBezTo>
                  <a:cubicBezTo>
                    <a:pt x="1229" y="419"/>
                    <a:pt x="1210" y="370"/>
                    <a:pt x="1179" y="327"/>
                  </a:cubicBezTo>
                  <a:cubicBezTo>
                    <a:pt x="1146" y="251"/>
                    <a:pt x="1096" y="188"/>
                    <a:pt x="1028" y="137"/>
                  </a:cubicBezTo>
                  <a:cubicBezTo>
                    <a:pt x="981" y="109"/>
                    <a:pt x="934" y="81"/>
                    <a:pt x="887" y="52"/>
                  </a:cubicBezTo>
                  <a:cubicBezTo>
                    <a:pt x="835" y="38"/>
                    <a:pt x="785" y="23"/>
                    <a:pt x="734" y="8"/>
                  </a:cubicBezTo>
                  <a:cubicBezTo>
                    <a:pt x="705" y="3"/>
                    <a:pt x="675" y="0"/>
                    <a:pt x="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60"/>
            <p:cNvSpPr/>
            <p:nvPr/>
          </p:nvSpPr>
          <p:spPr>
            <a:xfrm>
              <a:off x="5825069" y="-1240241"/>
              <a:ext cx="82893" cy="78569"/>
            </a:xfrm>
            <a:custGeom>
              <a:rect b="b" l="l" r="r" t="t"/>
              <a:pathLst>
                <a:path extrusionOk="0" h="1181" w="1246">
                  <a:moveTo>
                    <a:pt x="741" y="0"/>
                  </a:moveTo>
                  <a:cubicBezTo>
                    <a:pt x="264" y="0"/>
                    <a:pt x="0" y="665"/>
                    <a:pt x="283" y="1019"/>
                  </a:cubicBezTo>
                  <a:cubicBezTo>
                    <a:pt x="326" y="1074"/>
                    <a:pt x="381" y="1114"/>
                    <a:pt x="447" y="1140"/>
                  </a:cubicBezTo>
                  <a:cubicBezTo>
                    <a:pt x="488" y="1151"/>
                    <a:pt x="530" y="1164"/>
                    <a:pt x="573" y="1175"/>
                  </a:cubicBezTo>
                  <a:cubicBezTo>
                    <a:pt x="598" y="1179"/>
                    <a:pt x="623" y="1181"/>
                    <a:pt x="647" y="1181"/>
                  </a:cubicBezTo>
                  <a:cubicBezTo>
                    <a:pt x="709" y="1181"/>
                    <a:pt x="770" y="1170"/>
                    <a:pt x="829" y="1147"/>
                  </a:cubicBezTo>
                  <a:cubicBezTo>
                    <a:pt x="878" y="1125"/>
                    <a:pt x="912" y="1105"/>
                    <a:pt x="945" y="1084"/>
                  </a:cubicBezTo>
                  <a:cubicBezTo>
                    <a:pt x="957" y="1076"/>
                    <a:pt x="971" y="1067"/>
                    <a:pt x="984" y="1057"/>
                  </a:cubicBezTo>
                  <a:cubicBezTo>
                    <a:pt x="986" y="1055"/>
                    <a:pt x="990" y="1052"/>
                    <a:pt x="993" y="1050"/>
                  </a:cubicBezTo>
                  <a:cubicBezTo>
                    <a:pt x="1021" y="1026"/>
                    <a:pt x="1049" y="1001"/>
                    <a:pt x="1085" y="963"/>
                  </a:cubicBezTo>
                  <a:cubicBezTo>
                    <a:pt x="1092" y="956"/>
                    <a:pt x="1100" y="947"/>
                    <a:pt x="1106" y="939"/>
                  </a:cubicBezTo>
                  <a:cubicBezTo>
                    <a:pt x="1133" y="900"/>
                    <a:pt x="1157" y="856"/>
                    <a:pt x="1180" y="816"/>
                  </a:cubicBezTo>
                  <a:cubicBezTo>
                    <a:pt x="1183" y="811"/>
                    <a:pt x="1187" y="806"/>
                    <a:pt x="1189" y="801"/>
                  </a:cubicBezTo>
                  <a:cubicBezTo>
                    <a:pt x="1216" y="745"/>
                    <a:pt x="1235" y="682"/>
                    <a:pt x="1241" y="621"/>
                  </a:cubicBezTo>
                  <a:cubicBezTo>
                    <a:pt x="1243" y="596"/>
                    <a:pt x="1242" y="568"/>
                    <a:pt x="1242" y="545"/>
                  </a:cubicBezTo>
                  <a:cubicBezTo>
                    <a:pt x="1243" y="522"/>
                    <a:pt x="1245" y="495"/>
                    <a:pt x="1243" y="470"/>
                  </a:cubicBezTo>
                  <a:cubicBezTo>
                    <a:pt x="1241" y="419"/>
                    <a:pt x="1224" y="365"/>
                    <a:pt x="1210" y="318"/>
                  </a:cubicBezTo>
                  <a:cubicBezTo>
                    <a:pt x="1177" y="236"/>
                    <a:pt x="1127" y="165"/>
                    <a:pt x="1057" y="110"/>
                  </a:cubicBezTo>
                  <a:cubicBezTo>
                    <a:pt x="988" y="54"/>
                    <a:pt x="908" y="20"/>
                    <a:pt x="820" y="6"/>
                  </a:cubicBezTo>
                  <a:cubicBezTo>
                    <a:pt x="793" y="2"/>
                    <a:pt x="767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60"/>
            <p:cNvSpPr/>
            <p:nvPr/>
          </p:nvSpPr>
          <p:spPr>
            <a:xfrm>
              <a:off x="5952669" y="-1041124"/>
              <a:ext cx="88482" cy="74178"/>
            </a:xfrm>
            <a:custGeom>
              <a:rect b="b" l="l" r="r" t="t"/>
              <a:pathLst>
                <a:path extrusionOk="0" h="1115" w="1330">
                  <a:moveTo>
                    <a:pt x="538" y="0"/>
                  </a:moveTo>
                  <a:cubicBezTo>
                    <a:pt x="467" y="0"/>
                    <a:pt x="400" y="14"/>
                    <a:pt x="342" y="45"/>
                  </a:cubicBezTo>
                  <a:cubicBezTo>
                    <a:pt x="303" y="66"/>
                    <a:pt x="264" y="88"/>
                    <a:pt x="224" y="109"/>
                  </a:cubicBezTo>
                  <a:cubicBezTo>
                    <a:pt x="163" y="150"/>
                    <a:pt x="117" y="201"/>
                    <a:pt x="86" y="265"/>
                  </a:cubicBezTo>
                  <a:cubicBezTo>
                    <a:pt x="57" y="303"/>
                    <a:pt x="39" y="344"/>
                    <a:pt x="32" y="391"/>
                  </a:cubicBezTo>
                  <a:cubicBezTo>
                    <a:pt x="7" y="455"/>
                    <a:pt x="0" y="520"/>
                    <a:pt x="11" y="590"/>
                  </a:cubicBezTo>
                  <a:cubicBezTo>
                    <a:pt x="21" y="632"/>
                    <a:pt x="32" y="675"/>
                    <a:pt x="41" y="719"/>
                  </a:cubicBezTo>
                  <a:cubicBezTo>
                    <a:pt x="76" y="806"/>
                    <a:pt x="129" y="879"/>
                    <a:pt x="202" y="939"/>
                  </a:cubicBezTo>
                  <a:cubicBezTo>
                    <a:pt x="247" y="981"/>
                    <a:pt x="309" y="1010"/>
                    <a:pt x="361" y="1039"/>
                  </a:cubicBezTo>
                  <a:cubicBezTo>
                    <a:pt x="378" y="1047"/>
                    <a:pt x="394" y="1053"/>
                    <a:pt x="411" y="1059"/>
                  </a:cubicBezTo>
                  <a:cubicBezTo>
                    <a:pt x="486" y="1084"/>
                    <a:pt x="559" y="1109"/>
                    <a:pt x="638" y="1111"/>
                  </a:cubicBezTo>
                  <a:cubicBezTo>
                    <a:pt x="669" y="1112"/>
                    <a:pt x="705" y="1115"/>
                    <a:pt x="741" y="1115"/>
                  </a:cubicBezTo>
                  <a:cubicBezTo>
                    <a:pt x="763" y="1115"/>
                    <a:pt x="785" y="1114"/>
                    <a:pt x="806" y="1111"/>
                  </a:cubicBezTo>
                  <a:cubicBezTo>
                    <a:pt x="860" y="1103"/>
                    <a:pt x="916" y="1089"/>
                    <a:pt x="968" y="1074"/>
                  </a:cubicBezTo>
                  <a:cubicBezTo>
                    <a:pt x="985" y="1069"/>
                    <a:pt x="1002" y="1063"/>
                    <a:pt x="1017" y="1055"/>
                  </a:cubicBezTo>
                  <a:cubicBezTo>
                    <a:pt x="1104" y="1018"/>
                    <a:pt x="1163" y="982"/>
                    <a:pt x="1223" y="908"/>
                  </a:cubicBezTo>
                  <a:cubicBezTo>
                    <a:pt x="1252" y="871"/>
                    <a:pt x="1272" y="829"/>
                    <a:pt x="1295" y="789"/>
                  </a:cubicBezTo>
                  <a:cubicBezTo>
                    <a:pt x="1328" y="711"/>
                    <a:pt x="1329" y="630"/>
                    <a:pt x="1309" y="553"/>
                  </a:cubicBezTo>
                  <a:cubicBezTo>
                    <a:pt x="1172" y="430"/>
                    <a:pt x="1059" y="292"/>
                    <a:pt x="975" y="144"/>
                  </a:cubicBezTo>
                  <a:cubicBezTo>
                    <a:pt x="837" y="56"/>
                    <a:pt x="679" y="0"/>
                    <a:pt x="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60"/>
            <p:cNvSpPr/>
            <p:nvPr/>
          </p:nvSpPr>
          <p:spPr>
            <a:xfrm>
              <a:off x="6006024" y="-865159"/>
              <a:ext cx="87750" cy="80565"/>
            </a:xfrm>
            <a:custGeom>
              <a:rect b="b" l="l" r="r" t="t"/>
              <a:pathLst>
                <a:path extrusionOk="0" h="1211" w="1319">
                  <a:moveTo>
                    <a:pt x="798" y="1"/>
                  </a:moveTo>
                  <a:cubicBezTo>
                    <a:pt x="788" y="1"/>
                    <a:pt x="778" y="1"/>
                    <a:pt x="768" y="2"/>
                  </a:cubicBezTo>
                  <a:cubicBezTo>
                    <a:pt x="747" y="2"/>
                    <a:pt x="726" y="1"/>
                    <a:pt x="704" y="1"/>
                  </a:cubicBezTo>
                  <a:cubicBezTo>
                    <a:pt x="687" y="1"/>
                    <a:pt x="669" y="1"/>
                    <a:pt x="651" y="3"/>
                  </a:cubicBezTo>
                  <a:cubicBezTo>
                    <a:pt x="635" y="4"/>
                    <a:pt x="619" y="7"/>
                    <a:pt x="603" y="11"/>
                  </a:cubicBezTo>
                  <a:cubicBezTo>
                    <a:pt x="545" y="23"/>
                    <a:pt x="485" y="36"/>
                    <a:pt x="428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3"/>
                    <a:pt x="358" y="87"/>
                    <a:pt x="333" y="101"/>
                  </a:cubicBezTo>
                  <a:cubicBezTo>
                    <a:pt x="304" y="116"/>
                    <a:pt x="286" y="124"/>
                    <a:pt x="264" y="139"/>
                  </a:cubicBezTo>
                  <a:cubicBezTo>
                    <a:pt x="250" y="149"/>
                    <a:pt x="236" y="159"/>
                    <a:pt x="223" y="171"/>
                  </a:cubicBezTo>
                  <a:cubicBezTo>
                    <a:pt x="144" y="228"/>
                    <a:pt x="86" y="302"/>
                    <a:pt x="47" y="390"/>
                  </a:cubicBezTo>
                  <a:cubicBezTo>
                    <a:pt x="17" y="454"/>
                    <a:pt x="3" y="521"/>
                    <a:pt x="7" y="590"/>
                  </a:cubicBezTo>
                  <a:cubicBezTo>
                    <a:pt x="1" y="659"/>
                    <a:pt x="10" y="725"/>
                    <a:pt x="39" y="790"/>
                  </a:cubicBezTo>
                  <a:cubicBezTo>
                    <a:pt x="72" y="879"/>
                    <a:pt x="126" y="955"/>
                    <a:pt x="202" y="1014"/>
                  </a:cubicBezTo>
                  <a:cubicBezTo>
                    <a:pt x="217" y="1028"/>
                    <a:pt x="232" y="1039"/>
                    <a:pt x="249" y="1051"/>
                  </a:cubicBezTo>
                  <a:cubicBezTo>
                    <a:pt x="293" y="1080"/>
                    <a:pt x="340" y="1108"/>
                    <a:pt x="387" y="1135"/>
                  </a:cubicBezTo>
                  <a:cubicBezTo>
                    <a:pt x="395" y="1140"/>
                    <a:pt x="405" y="1144"/>
                    <a:pt x="414" y="1149"/>
                  </a:cubicBezTo>
                  <a:cubicBezTo>
                    <a:pt x="451" y="1166"/>
                    <a:pt x="491" y="1176"/>
                    <a:pt x="530" y="1188"/>
                  </a:cubicBezTo>
                  <a:cubicBezTo>
                    <a:pt x="596" y="1206"/>
                    <a:pt x="604" y="1211"/>
                    <a:pt x="646" y="1211"/>
                  </a:cubicBezTo>
                  <a:cubicBezTo>
                    <a:pt x="665" y="1211"/>
                    <a:pt x="690" y="1210"/>
                    <a:pt x="728" y="1209"/>
                  </a:cubicBezTo>
                  <a:lnTo>
                    <a:pt x="739" y="1209"/>
                  </a:lnTo>
                  <a:cubicBezTo>
                    <a:pt x="748" y="1209"/>
                    <a:pt x="758" y="1208"/>
                    <a:pt x="767" y="1207"/>
                  </a:cubicBezTo>
                  <a:cubicBezTo>
                    <a:pt x="822" y="1201"/>
                    <a:pt x="877" y="1184"/>
                    <a:pt x="929" y="1170"/>
                  </a:cubicBezTo>
                  <a:cubicBezTo>
                    <a:pt x="939" y="1168"/>
                    <a:pt x="947" y="1166"/>
                    <a:pt x="956" y="1163"/>
                  </a:cubicBezTo>
                  <a:cubicBezTo>
                    <a:pt x="960" y="1162"/>
                    <a:pt x="963" y="1161"/>
                    <a:pt x="967" y="1160"/>
                  </a:cubicBezTo>
                  <a:cubicBezTo>
                    <a:pt x="987" y="1152"/>
                    <a:pt x="1006" y="1143"/>
                    <a:pt x="1022" y="1130"/>
                  </a:cubicBezTo>
                  <a:cubicBezTo>
                    <a:pt x="1043" y="1125"/>
                    <a:pt x="1060" y="1115"/>
                    <a:pt x="1075" y="1101"/>
                  </a:cubicBezTo>
                  <a:cubicBezTo>
                    <a:pt x="1156" y="1047"/>
                    <a:pt x="1208" y="961"/>
                    <a:pt x="1255" y="877"/>
                  </a:cubicBezTo>
                  <a:cubicBezTo>
                    <a:pt x="1276" y="834"/>
                    <a:pt x="1284" y="789"/>
                    <a:pt x="1281" y="743"/>
                  </a:cubicBezTo>
                  <a:cubicBezTo>
                    <a:pt x="1282" y="739"/>
                    <a:pt x="1281" y="735"/>
                    <a:pt x="1281" y="732"/>
                  </a:cubicBezTo>
                  <a:cubicBezTo>
                    <a:pt x="1292" y="691"/>
                    <a:pt x="1304" y="651"/>
                    <a:pt x="1315" y="610"/>
                  </a:cubicBezTo>
                  <a:cubicBezTo>
                    <a:pt x="1316" y="568"/>
                    <a:pt x="1318" y="525"/>
                    <a:pt x="1319" y="484"/>
                  </a:cubicBezTo>
                  <a:cubicBezTo>
                    <a:pt x="1315" y="463"/>
                    <a:pt x="1293" y="376"/>
                    <a:pt x="1287" y="357"/>
                  </a:cubicBezTo>
                  <a:cubicBezTo>
                    <a:pt x="1257" y="267"/>
                    <a:pt x="1232" y="248"/>
                    <a:pt x="1176" y="191"/>
                  </a:cubicBezTo>
                  <a:cubicBezTo>
                    <a:pt x="1154" y="168"/>
                    <a:pt x="1139" y="148"/>
                    <a:pt x="1116" y="130"/>
                  </a:cubicBezTo>
                  <a:cubicBezTo>
                    <a:pt x="1110" y="126"/>
                    <a:pt x="1105" y="123"/>
                    <a:pt x="1100" y="118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3" y="22"/>
                  </a:cubicBezTo>
                  <a:cubicBezTo>
                    <a:pt x="869" y="8"/>
                    <a:pt x="834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60"/>
            <p:cNvSpPr/>
            <p:nvPr/>
          </p:nvSpPr>
          <p:spPr>
            <a:xfrm>
              <a:off x="5591292" y="-1348415"/>
              <a:ext cx="53022" cy="55617"/>
            </a:xfrm>
            <a:custGeom>
              <a:rect b="b" l="l" r="r" t="t"/>
              <a:pathLst>
                <a:path extrusionOk="0" h="836" w="797">
                  <a:moveTo>
                    <a:pt x="382" y="0"/>
                  </a:moveTo>
                  <a:cubicBezTo>
                    <a:pt x="368" y="0"/>
                    <a:pt x="355" y="1"/>
                    <a:pt x="341" y="2"/>
                  </a:cubicBezTo>
                  <a:cubicBezTo>
                    <a:pt x="291" y="5"/>
                    <a:pt x="246" y="21"/>
                    <a:pt x="205" y="47"/>
                  </a:cubicBezTo>
                  <a:cubicBezTo>
                    <a:pt x="159" y="67"/>
                    <a:pt x="122" y="98"/>
                    <a:pt x="91" y="139"/>
                  </a:cubicBezTo>
                  <a:cubicBezTo>
                    <a:pt x="71" y="166"/>
                    <a:pt x="54" y="195"/>
                    <a:pt x="39" y="226"/>
                  </a:cubicBezTo>
                  <a:cubicBezTo>
                    <a:pt x="14" y="282"/>
                    <a:pt x="0" y="358"/>
                    <a:pt x="10" y="419"/>
                  </a:cubicBezTo>
                  <a:cubicBezTo>
                    <a:pt x="15" y="454"/>
                    <a:pt x="21" y="489"/>
                    <a:pt x="34" y="523"/>
                  </a:cubicBezTo>
                  <a:cubicBezTo>
                    <a:pt x="60" y="592"/>
                    <a:pt x="98" y="641"/>
                    <a:pt x="154" y="688"/>
                  </a:cubicBezTo>
                  <a:cubicBezTo>
                    <a:pt x="169" y="700"/>
                    <a:pt x="182" y="711"/>
                    <a:pt x="197" y="723"/>
                  </a:cubicBezTo>
                  <a:cubicBezTo>
                    <a:pt x="217" y="740"/>
                    <a:pt x="234" y="750"/>
                    <a:pt x="258" y="764"/>
                  </a:cubicBezTo>
                  <a:cubicBezTo>
                    <a:pt x="285" y="780"/>
                    <a:pt x="294" y="789"/>
                    <a:pt x="319" y="796"/>
                  </a:cubicBezTo>
                  <a:lnTo>
                    <a:pt x="369" y="811"/>
                  </a:lnTo>
                  <a:cubicBezTo>
                    <a:pt x="408" y="827"/>
                    <a:pt x="447" y="835"/>
                    <a:pt x="489" y="835"/>
                  </a:cubicBezTo>
                  <a:cubicBezTo>
                    <a:pt x="500" y="835"/>
                    <a:pt x="510" y="835"/>
                    <a:pt x="521" y="834"/>
                  </a:cubicBezTo>
                  <a:cubicBezTo>
                    <a:pt x="561" y="831"/>
                    <a:pt x="598" y="818"/>
                    <a:pt x="631" y="797"/>
                  </a:cubicBezTo>
                  <a:cubicBezTo>
                    <a:pt x="668" y="780"/>
                    <a:pt x="699" y="755"/>
                    <a:pt x="725" y="722"/>
                  </a:cubicBezTo>
                  <a:cubicBezTo>
                    <a:pt x="758" y="680"/>
                    <a:pt x="780" y="632"/>
                    <a:pt x="788" y="577"/>
                  </a:cubicBezTo>
                  <a:cubicBezTo>
                    <a:pt x="789" y="564"/>
                    <a:pt x="791" y="549"/>
                    <a:pt x="793" y="534"/>
                  </a:cubicBezTo>
                  <a:cubicBezTo>
                    <a:pt x="794" y="531"/>
                    <a:pt x="794" y="528"/>
                    <a:pt x="794" y="524"/>
                  </a:cubicBezTo>
                  <a:lnTo>
                    <a:pt x="795" y="517"/>
                  </a:lnTo>
                  <a:cubicBezTo>
                    <a:pt x="796" y="486"/>
                    <a:pt x="796" y="456"/>
                    <a:pt x="797" y="427"/>
                  </a:cubicBezTo>
                  <a:cubicBezTo>
                    <a:pt x="794" y="388"/>
                    <a:pt x="780" y="351"/>
                    <a:pt x="768" y="315"/>
                  </a:cubicBezTo>
                  <a:cubicBezTo>
                    <a:pt x="763" y="297"/>
                    <a:pt x="758" y="279"/>
                    <a:pt x="753" y="261"/>
                  </a:cubicBezTo>
                  <a:lnTo>
                    <a:pt x="750" y="252"/>
                  </a:lnTo>
                  <a:cubicBezTo>
                    <a:pt x="734" y="223"/>
                    <a:pt x="718" y="193"/>
                    <a:pt x="703" y="165"/>
                  </a:cubicBezTo>
                  <a:cubicBezTo>
                    <a:pt x="675" y="122"/>
                    <a:pt x="655" y="106"/>
                    <a:pt x="624" y="85"/>
                  </a:cubicBezTo>
                  <a:cubicBezTo>
                    <a:pt x="595" y="67"/>
                    <a:pt x="564" y="48"/>
                    <a:pt x="534" y="30"/>
                  </a:cubicBezTo>
                  <a:lnTo>
                    <a:pt x="440" y="4"/>
                  </a:lnTo>
                  <a:cubicBezTo>
                    <a:pt x="420" y="1"/>
                    <a:pt x="401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60"/>
            <p:cNvSpPr/>
            <p:nvPr/>
          </p:nvSpPr>
          <p:spPr>
            <a:xfrm>
              <a:off x="5923596" y="-1404565"/>
              <a:ext cx="32931" cy="66993"/>
            </a:xfrm>
            <a:custGeom>
              <a:rect b="b" l="l" r="r" t="t"/>
              <a:pathLst>
                <a:path extrusionOk="0" h="1007" w="495">
                  <a:moveTo>
                    <a:pt x="495" y="0"/>
                  </a:moveTo>
                  <a:lnTo>
                    <a:pt x="495" y="0"/>
                  </a:lnTo>
                  <a:cubicBezTo>
                    <a:pt x="454" y="5"/>
                    <a:pt x="413" y="17"/>
                    <a:pt x="369" y="30"/>
                  </a:cubicBezTo>
                  <a:cubicBezTo>
                    <a:pt x="238" y="71"/>
                    <a:pt x="115" y="183"/>
                    <a:pt x="66" y="312"/>
                  </a:cubicBezTo>
                  <a:cubicBezTo>
                    <a:pt x="46" y="363"/>
                    <a:pt x="31" y="419"/>
                    <a:pt x="19" y="471"/>
                  </a:cubicBezTo>
                  <a:cubicBezTo>
                    <a:pt x="15" y="486"/>
                    <a:pt x="12" y="500"/>
                    <a:pt x="10" y="515"/>
                  </a:cubicBezTo>
                  <a:cubicBezTo>
                    <a:pt x="4" y="563"/>
                    <a:pt x="1" y="633"/>
                    <a:pt x="5" y="672"/>
                  </a:cubicBezTo>
                  <a:cubicBezTo>
                    <a:pt x="15" y="767"/>
                    <a:pt x="61" y="855"/>
                    <a:pt x="113" y="935"/>
                  </a:cubicBezTo>
                  <a:cubicBezTo>
                    <a:pt x="135" y="958"/>
                    <a:pt x="158" y="982"/>
                    <a:pt x="180" y="1006"/>
                  </a:cubicBezTo>
                  <a:cubicBezTo>
                    <a:pt x="181" y="1006"/>
                    <a:pt x="182" y="1006"/>
                    <a:pt x="182" y="1007"/>
                  </a:cubicBezTo>
                  <a:lnTo>
                    <a:pt x="182" y="1007"/>
                  </a:lnTo>
                  <a:cubicBezTo>
                    <a:pt x="139" y="646"/>
                    <a:pt x="258" y="290"/>
                    <a:pt x="495" y="0"/>
                  </a:cubicBezTo>
                  <a:close/>
                  <a:moveTo>
                    <a:pt x="182" y="1007"/>
                  </a:moveTo>
                  <a:lnTo>
                    <a:pt x="182" y="1007"/>
                  </a:lnTo>
                  <a:cubicBezTo>
                    <a:pt x="182" y="1007"/>
                    <a:pt x="182" y="1007"/>
                    <a:pt x="182" y="1007"/>
                  </a:cubicBezTo>
                  <a:cubicBezTo>
                    <a:pt x="182" y="1007"/>
                    <a:pt x="182" y="1007"/>
                    <a:pt x="182" y="10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60"/>
            <p:cNvSpPr/>
            <p:nvPr/>
          </p:nvSpPr>
          <p:spPr>
            <a:xfrm>
              <a:off x="5531749" y="-991229"/>
              <a:ext cx="79633" cy="70187"/>
            </a:xfrm>
            <a:custGeom>
              <a:rect b="b" l="l" r="r" t="t"/>
              <a:pathLst>
                <a:path extrusionOk="0" h="1055" w="1197">
                  <a:moveTo>
                    <a:pt x="719" y="1"/>
                  </a:moveTo>
                  <a:cubicBezTo>
                    <a:pt x="698" y="1"/>
                    <a:pt x="678" y="2"/>
                    <a:pt x="658" y="5"/>
                  </a:cubicBezTo>
                  <a:cubicBezTo>
                    <a:pt x="604" y="11"/>
                    <a:pt x="552" y="26"/>
                    <a:pt x="502" y="44"/>
                  </a:cubicBezTo>
                  <a:cubicBezTo>
                    <a:pt x="454" y="60"/>
                    <a:pt x="419" y="83"/>
                    <a:pt x="386" y="112"/>
                  </a:cubicBezTo>
                  <a:cubicBezTo>
                    <a:pt x="361" y="117"/>
                    <a:pt x="337" y="120"/>
                    <a:pt x="314" y="129"/>
                  </a:cubicBezTo>
                  <a:cubicBezTo>
                    <a:pt x="234" y="160"/>
                    <a:pt x="167" y="209"/>
                    <a:pt x="112" y="276"/>
                  </a:cubicBezTo>
                  <a:cubicBezTo>
                    <a:pt x="90" y="313"/>
                    <a:pt x="67" y="349"/>
                    <a:pt x="45" y="386"/>
                  </a:cubicBezTo>
                  <a:cubicBezTo>
                    <a:pt x="13" y="463"/>
                    <a:pt x="0" y="544"/>
                    <a:pt x="10" y="628"/>
                  </a:cubicBezTo>
                  <a:cubicBezTo>
                    <a:pt x="14" y="691"/>
                    <a:pt x="33" y="749"/>
                    <a:pt x="67" y="801"/>
                  </a:cubicBezTo>
                  <a:cubicBezTo>
                    <a:pt x="93" y="860"/>
                    <a:pt x="132" y="909"/>
                    <a:pt x="185" y="949"/>
                  </a:cubicBezTo>
                  <a:cubicBezTo>
                    <a:pt x="253" y="1002"/>
                    <a:pt x="329" y="1036"/>
                    <a:pt x="414" y="1049"/>
                  </a:cubicBezTo>
                  <a:cubicBezTo>
                    <a:pt x="437" y="1053"/>
                    <a:pt x="461" y="1054"/>
                    <a:pt x="484" y="1054"/>
                  </a:cubicBezTo>
                  <a:cubicBezTo>
                    <a:pt x="542" y="1054"/>
                    <a:pt x="599" y="1044"/>
                    <a:pt x="656" y="1022"/>
                  </a:cubicBezTo>
                  <a:cubicBezTo>
                    <a:pt x="685" y="1014"/>
                    <a:pt x="714" y="998"/>
                    <a:pt x="742" y="979"/>
                  </a:cubicBezTo>
                  <a:cubicBezTo>
                    <a:pt x="769" y="966"/>
                    <a:pt x="793" y="951"/>
                    <a:pt x="815" y="933"/>
                  </a:cubicBezTo>
                  <a:cubicBezTo>
                    <a:pt x="825" y="927"/>
                    <a:pt x="836" y="923"/>
                    <a:pt x="845" y="917"/>
                  </a:cubicBezTo>
                  <a:cubicBezTo>
                    <a:pt x="864" y="905"/>
                    <a:pt x="882" y="892"/>
                    <a:pt x="899" y="880"/>
                  </a:cubicBezTo>
                  <a:cubicBezTo>
                    <a:pt x="931" y="864"/>
                    <a:pt x="961" y="847"/>
                    <a:pt x="989" y="829"/>
                  </a:cubicBezTo>
                  <a:cubicBezTo>
                    <a:pt x="1090" y="761"/>
                    <a:pt x="1165" y="644"/>
                    <a:pt x="1181" y="523"/>
                  </a:cubicBezTo>
                  <a:cubicBezTo>
                    <a:pt x="1197" y="407"/>
                    <a:pt x="1167" y="295"/>
                    <a:pt x="1102" y="199"/>
                  </a:cubicBezTo>
                  <a:cubicBezTo>
                    <a:pt x="1057" y="132"/>
                    <a:pt x="981" y="70"/>
                    <a:pt x="907" y="38"/>
                  </a:cubicBezTo>
                  <a:cubicBezTo>
                    <a:pt x="848" y="14"/>
                    <a:pt x="783" y="1"/>
                    <a:pt x="7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60"/>
            <p:cNvSpPr/>
            <p:nvPr/>
          </p:nvSpPr>
          <p:spPr>
            <a:xfrm>
              <a:off x="5768454" y="-946655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0" y="0"/>
                  </a:moveTo>
                  <a:cubicBezTo>
                    <a:pt x="543" y="0"/>
                    <a:pt x="498" y="9"/>
                    <a:pt x="453" y="26"/>
                  </a:cubicBezTo>
                  <a:cubicBezTo>
                    <a:pt x="412" y="45"/>
                    <a:pt x="372" y="67"/>
                    <a:pt x="334" y="90"/>
                  </a:cubicBezTo>
                  <a:cubicBezTo>
                    <a:pt x="321" y="96"/>
                    <a:pt x="311" y="103"/>
                    <a:pt x="299" y="112"/>
                  </a:cubicBezTo>
                  <a:cubicBezTo>
                    <a:pt x="299" y="113"/>
                    <a:pt x="298" y="113"/>
                    <a:pt x="297" y="114"/>
                  </a:cubicBezTo>
                  <a:cubicBezTo>
                    <a:pt x="294" y="115"/>
                    <a:pt x="292" y="115"/>
                    <a:pt x="289" y="116"/>
                  </a:cubicBezTo>
                  <a:cubicBezTo>
                    <a:pt x="255" y="135"/>
                    <a:pt x="222" y="152"/>
                    <a:pt x="187" y="171"/>
                  </a:cubicBezTo>
                  <a:cubicBezTo>
                    <a:pt x="121" y="219"/>
                    <a:pt x="72" y="281"/>
                    <a:pt x="40" y="355"/>
                  </a:cubicBezTo>
                  <a:cubicBezTo>
                    <a:pt x="13" y="409"/>
                    <a:pt x="3" y="465"/>
                    <a:pt x="6" y="524"/>
                  </a:cubicBezTo>
                  <a:cubicBezTo>
                    <a:pt x="1" y="580"/>
                    <a:pt x="9" y="637"/>
                    <a:pt x="32" y="691"/>
                  </a:cubicBezTo>
                  <a:cubicBezTo>
                    <a:pt x="51" y="748"/>
                    <a:pt x="84" y="797"/>
                    <a:pt x="128" y="836"/>
                  </a:cubicBezTo>
                  <a:cubicBezTo>
                    <a:pt x="166" y="883"/>
                    <a:pt x="213" y="918"/>
                    <a:pt x="271" y="940"/>
                  </a:cubicBezTo>
                  <a:cubicBezTo>
                    <a:pt x="328" y="965"/>
                    <a:pt x="387" y="978"/>
                    <a:pt x="447" y="978"/>
                  </a:cubicBezTo>
                  <a:cubicBezTo>
                    <a:pt x="463" y="978"/>
                    <a:pt x="480" y="977"/>
                    <a:pt x="496" y="975"/>
                  </a:cubicBezTo>
                  <a:cubicBezTo>
                    <a:pt x="527" y="972"/>
                    <a:pt x="559" y="961"/>
                    <a:pt x="589" y="955"/>
                  </a:cubicBezTo>
                  <a:cubicBezTo>
                    <a:pt x="679" y="934"/>
                    <a:pt x="739" y="926"/>
                    <a:pt x="815" y="868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8" y="751"/>
                    <a:pt x="985" y="667"/>
                  </a:cubicBezTo>
                  <a:cubicBezTo>
                    <a:pt x="1005" y="632"/>
                    <a:pt x="1015" y="595"/>
                    <a:pt x="1015" y="557"/>
                  </a:cubicBezTo>
                  <a:cubicBezTo>
                    <a:pt x="1026" y="501"/>
                    <a:pt x="1022" y="447"/>
                    <a:pt x="1005" y="395"/>
                  </a:cubicBezTo>
                  <a:cubicBezTo>
                    <a:pt x="998" y="355"/>
                    <a:pt x="984" y="319"/>
                    <a:pt x="964" y="285"/>
                  </a:cubicBezTo>
                  <a:cubicBezTo>
                    <a:pt x="961" y="274"/>
                    <a:pt x="960" y="261"/>
                    <a:pt x="955" y="250"/>
                  </a:cubicBezTo>
                  <a:cubicBezTo>
                    <a:pt x="930" y="185"/>
                    <a:pt x="890" y="130"/>
                    <a:pt x="835" y="85"/>
                  </a:cubicBezTo>
                  <a:cubicBezTo>
                    <a:pt x="781" y="42"/>
                    <a:pt x="719" y="15"/>
                    <a:pt x="649" y="5"/>
                  </a:cubicBezTo>
                  <a:cubicBezTo>
                    <a:pt x="629" y="2"/>
                    <a:pt x="609" y="0"/>
                    <a:pt x="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60"/>
            <p:cNvSpPr/>
            <p:nvPr/>
          </p:nvSpPr>
          <p:spPr>
            <a:xfrm>
              <a:off x="5669129" y="-839679"/>
              <a:ext cx="58212" cy="62735"/>
            </a:xfrm>
            <a:custGeom>
              <a:rect b="b" l="l" r="r" t="t"/>
              <a:pathLst>
                <a:path extrusionOk="0" h="943" w="875">
                  <a:moveTo>
                    <a:pt x="441" y="1"/>
                  </a:moveTo>
                  <a:cubicBezTo>
                    <a:pt x="432" y="1"/>
                    <a:pt x="422" y="1"/>
                    <a:pt x="414" y="1"/>
                  </a:cubicBezTo>
                  <a:cubicBezTo>
                    <a:pt x="410" y="1"/>
                    <a:pt x="405" y="1"/>
                    <a:pt x="401" y="2"/>
                  </a:cubicBezTo>
                  <a:cubicBezTo>
                    <a:pt x="400" y="2"/>
                    <a:pt x="398" y="3"/>
                    <a:pt x="397" y="3"/>
                  </a:cubicBezTo>
                  <a:cubicBezTo>
                    <a:pt x="371" y="9"/>
                    <a:pt x="314" y="22"/>
                    <a:pt x="289" y="29"/>
                  </a:cubicBezTo>
                  <a:lnTo>
                    <a:pt x="284" y="31"/>
                  </a:lnTo>
                  <a:cubicBezTo>
                    <a:pt x="266" y="37"/>
                    <a:pt x="249" y="45"/>
                    <a:pt x="234" y="58"/>
                  </a:cubicBezTo>
                  <a:cubicBezTo>
                    <a:pt x="198" y="71"/>
                    <a:pt x="168" y="93"/>
                    <a:pt x="144" y="123"/>
                  </a:cubicBezTo>
                  <a:cubicBezTo>
                    <a:pt x="89" y="175"/>
                    <a:pt x="109" y="150"/>
                    <a:pt x="70" y="214"/>
                  </a:cubicBezTo>
                  <a:cubicBezTo>
                    <a:pt x="58" y="235"/>
                    <a:pt x="46" y="248"/>
                    <a:pt x="39" y="267"/>
                  </a:cubicBezTo>
                  <a:cubicBezTo>
                    <a:pt x="38" y="269"/>
                    <a:pt x="38" y="271"/>
                    <a:pt x="37" y="274"/>
                  </a:cubicBezTo>
                  <a:cubicBezTo>
                    <a:pt x="28" y="306"/>
                    <a:pt x="14" y="352"/>
                    <a:pt x="6" y="383"/>
                  </a:cubicBezTo>
                  <a:cubicBezTo>
                    <a:pt x="5" y="388"/>
                    <a:pt x="4" y="393"/>
                    <a:pt x="4" y="398"/>
                  </a:cubicBezTo>
                  <a:cubicBezTo>
                    <a:pt x="2" y="400"/>
                    <a:pt x="2" y="403"/>
                    <a:pt x="2" y="405"/>
                  </a:cubicBezTo>
                  <a:cubicBezTo>
                    <a:pt x="2" y="406"/>
                    <a:pt x="2" y="407"/>
                    <a:pt x="2" y="408"/>
                  </a:cubicBezTo>
                  <a:cubicBezTo>
                    <a:pt x="1" y="444"/>
                    <a:pt x="1" y="481"/>
                    <a:pt x="0" y="516"/>
                  </a:cubicBezTo>
                  <a:lnTo>
                    <a:pt x="0" y="519"/>
                  </a:lnTo>
                  <a:cubicBezTo>
                    <a:pt x="9" y="554"/>
                    <a:pt x="17" y="589"/>
                    <a:pt x="25" y="624"/>
                  </a:cubicBezTo>
                  <a:cubicBezTo>
                    <a:pt x="25" y="625"/>
                    <a:pt x="27" y="626"/>
                    <a:pt x="27" y="627"/>
                  </a:cubicBezTo>
                  <a:lnTo>
                    <a:pt x="31" y="635"/>
                  </a:lnTo>
                  <a:cubicBezTo>
                    <a:pt x="31" y="639"/>
                    <a:pt x="31" y="642"/>
                    <a:pt x="31" y="645"/>
                  </a:cubicBezTo>
                  <a:cubicBezTo>
                    <a:pt x="34" y="689"/>
                    <a:pt x="47" y="730"/>
                    <a:pt x="70" y="766"/>
                  </a:cubicBezTo>
                  <a:cubicBezTo>
                    <a:pt x="82" y="793"/>
                    <a:pt x="99" y="818"/>
                    <a:pt x="122" y="836"/>
                  </a:cubicBezTo>
                  <a:cubicBezTo>
                    <a:pt x="151" y="872"/>
                    <a:pt x="187" y="898"/>
                    <a:pt x="230" y="915"/>
                  </a:cubicBezTo>
                  <a:cubicBezTo>
                    <a:pt x="258" y="922"/>
                    <a:pt x="285" y="931"/>
                    <a:pt x="313" y="939"/>
                  </a:cubicBezTo>
                  <a:cubicBezTo>
                    <a:pt x="330" y="941"/>
                    <a:pt x="346" y="942"/>
                    <a:pt x="361" y="942"/>
                  </a:cubicBezTo>
                  <a:cubicBezTo>
                    <a:pt x="402" y="942"/>
                    <a:pt x="442" y="935"/>
                    <a:pt x="481" y="920"/>
                  </a:cubicBezTo>
                  <a:cubicBezTo>
                    <a:pt x="517" y="901"/>
                    <a:pt x="555" y="882"/>
                    <a:pt x="589" y="860"/>
                  </a:cubicBezTo>
                  <a:cubicBezTo>
                    <a:pt x="643" y="838"/>
                    <a:pt x="662" y="819"/>
                    <a:pt x="704" y="779"/>
                  </a:cubicBezTo>
                  <a:cubicBezTo>
                    <a:pt x="735" y="756"/>
                    <a:pt x="758" y="727"/>
                    <a:pt x="774" y="692"/>
                  </a:cubicBezTo>
                  <a:cubicBezTo>
                    <a:pt x="777" y="687"/>
                    <a:pt x="779" y="682"/>
                    <a:pt x="782" y="676"/>
                  </a:cubicBezTo>
                  <a:cubicBezTo>
                    <a:pt x="795" y="660"/>
                    <a:pt x="807" y="642"/>
                    <a:pt x="825" y="602"/>
                  </a:cubicBezTo>
                  <a:cubicBezTo>
                    <a:pt x="846" y="555"/>
                    <a:pt x="854" y="516"/>
                    <a:pt x="858" y="475"/>
                  </a:cubicBezTo>
                  <a:cubicBezTo>
                    <a:pt x="858" y="474"/>
                    <a:pt x="858" y="473"/>
                    <a:pt x="858" y="472"/>
                  </a:cubicBezTo>
                  <a:cubicBezTo>
                    <a:pt x="860" y="465"/>
                    <a:pt x="864" y="458"/>
                    <a:pt x="865" y="449"/>
                  </a:cubicBezTo>
                  <a:cubicBezTo>
                    <a:pt x="874" y="382"/>
                    <a:pt x="867" y="316"/>
                    <a:pt x="843" y="252"/>
                  </a:cubicBezTo>
                  <a:cubicBezTo>
                    <a:pt x="818" y="186"/>
                    <a:pt x="778" y="131"/>
                    <a:pt x="723" y="87"/>
                  </a:cubicBezTo>
                  <a:cubicBezTo>
                    <a:pt x="668" y="43"/>
                    <a:pt x="605" y="16"/>
                    <a:pt x="536" y="5"/>
                  </a:cubicBezTo>
                  <a:cubicBezTo>
                    <a:pt x="532" y="4"/>
                    <a:pt x="529" y="3"/>
                    <a:pt x="525" y="3"/>
                  </a:cubicBezTo>
                  <a:lnTo>
                    <a:pt x="521" y="3"/>
                  </a:lnTo>
                  <a:cubicBezTo>
                    <a:pt x="498" y="2"/>
                    <a:pt x="468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60"/>
            <p:cNvSpPr/>
            <p:nvPr/>
          </p:nvSpPr>
          <p:spPr>
            <a:xfrm>
              <a:off x="5837177" y="-797700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0" y="1"/>
                  </a:moveTo>
                  <a:cubicBezTo>
                    <a:pt x="484" y="1"/>
                    <a:pt x="428" y="13"/>
                    <a:pt x="373" y="36"/>
                  </a:cubicBezTo>
                  <a:lnTo>
                    <a:pt x="245" y="105"/>
                  </a:lnTo>
                  <a:cubicBezTo>
                    <a:pt x="160" y="167"/>
                    <a:pt x="97" y="245"/>
                    <a:pt x="55" y="340"/>
                  </a:cubicBezTo>
                  <a:cubicBezTo>
                    <a:pt x="42" y="388"/>
                    <a:pt x="28" y="435"/>
                    <a:pt x="16" y="482"/>
                  </a:cubicBezTo>
                  <a:cubicBezTo>
                    <a:pt x="1" y="580"/>
                    <a:pt x="11" y="675"/>
                    <a:pt x="46" y="767"/>
                  </a:cubicBezTo>
                  <a:cubicBezTo>
                    <a:pt x="47" y="770"/>
                    <a:pt x="47" y="772"/>
                    <a:pt x="48" y="774"/>
                  </a:cubicBezTo>
                  <a:lnTo>
                    <a:pt x="118" y="903"/>
                  </a:lnTo>
                  <a:cubicBezTo>
                    <a:pt x="120" y="908"/>
                    <a:pt x="123" y="912"/>
                    <a:pt x="125" y="916"/>
                  </a:cubicBezTo>
                  <a:cubicBezTo>
                    <a:pt x="131" y="922"/>
                    <a:pt x="135" y="929"/>
                    <a:pt x="139" y="936"/>
                  </a:cubicBezTo>
                  <a:cubicBezTo>
                    <a:pt x="148" y="951"/>
                    <a:pt x="158" y="965"/>
                    <a:pt x="167" y="980"/>
                  </a:cubicBezTo>
                  <a:cubicBezTo>
                    <a:pt x="186" y="1008"/>
                    <a:pt x="199" y="1019"/>
                    <a:pt x="229" y="1051"/>
                  </a:cubicBezTo>
                  <a:cubicBezTo>
                    <a:pt x="263" y="1087"/>
                    <a:pt x="268" y="1096"/>
                    <a:pt x="298" y="1115"/>
                  </a:cubicBezTo>
                  <a:cubicBezTo>
                    <a:pt x="311" y="1123"/>
                    <a:pt x="324" y="1132"/>
                    <a:pt x="338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3" y="1249"/>
                    <a:pt x="627" y="1251"/>
                    <a:pt x="652" y="1251"/>
                  </a:cubicBezTo>
                  <a:cubicBezTo>
                    <a:pt x="712" y="1251"/>
                    <a:pt x="772" y="1240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2"/>
                    <a:pt x="1116" y="954"/>
                    <a:pt x="1128" y="887"/>
                  </a:cubicBezTo>
                  <a:cubicBezTo>
                    <a:pt x="1136" y="867"/>
                    <a:pt x="1140" y="845"/>
                    <a:pt x="1144" y="823"/>
                  </a:cubicBezTo>
                  <a:cubicBezTo>
                    <a:pt x="1144" y="824"/>
                    <a:pt x="1145" y="824"/>
                    <a:pt x="1146" y="825"/>
                  </a:cubicBezTo>
                  <a:cubicBezTo>
                    <a:pt x="1150" y="810"/>
                    <a:pt x="1153" y="796"/>
                    <a:pt x="1156" y="781"/>
                  </a:cubicBezTo>
                  <a:cubicBezTo>
                    <a:pt x="1158" y="774"/>
                    <a:pt x="1161" y="766"/>
                    <a:pt x="1163" y="758"/>
                  </a:cubicBezTo>
                  <a:cubicBezTo>
                    <a:pt x="1163" y="712"/>
                    <a:pt x="1164" y="665"/>
                    <a:pt x="1165" y="619"/>
                  </a:cubicBezTo>
                  <a:lnTo>
                    <a:pt x="1164" y="613"/>
                  </a:lnTo>
                  <a:cubicBezTo>
                    <a:pt x="1163" y="608"/>
                    <a:pt x="1162" y="603"/>
                    <a:pt x="1161" y="599"/>
                  </a:cubicBezTo>
                  <a:cubicBezTo>
                    <a:pt x="1157" y="582"/>
                    <a:pt x="1154" y="566"/>
                    <a:pt x="1151" y="550"/>
                  </a:cubicBezTo>
                  <a:cubicBezTo>
                    <a:pt x="1149" y="542"/>
                    <a:pt x="1148" y="534"/>
                    <a:pt x="1146" y="527"/>
                  </a:cubicBezTo>
                  <a:cubicBezTo>
                    <a:pt x="1146" y="523"/>
                    <a:pt x="1145" y="517"/>
                    <a:pt x="1144" y="512"/>
                  </a:cubicBezTo>
                  <a:cubicBezTo>
                    <a:pt x="1139" y="488"/>
                    <a:pt x="1132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1" y="290"/>
                    <a:pt x="1040" y="228"/>
                    <a:pt x="984" y="178"/>
                  </a:cubicBezTo>
                  <a:cubicBezTo>
                    <a:pt x="935" y="117"/>
                    <a:pt x="875" y="74"/>
                    <a:pt x="802" y="44"/>
                  </a:cubicBezTo>
                  <a:cubicBezTo>
                    <a:pt x="742" y="16"/>
                    <a:pt x="681" y="2"/>
                    <a:pt x="618" y="2"/>
                  </a:cubicBezTo>
                  <a:cubicBezTo>
                    <a:pt x="608" y="2"/>
                    <a:pt x="597" y="3"/>
                    <a:pt x="587" y="3"/>
                  </a:cubicBezTo>
                  <a:cubicBezTo>
                    <a:pt x="571" y="2"/>
                    <a:pt x="55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60"/>
            <p:cNvSpPr/>
            <p:nvPr/>
          </p:nvSpPr>
          <p:spPr>
            <a:xfrm>
              <a:off x="5513521" y="-1223809"/>
              <a:ext cx="68191" cy="86619"/>
            </a:xfrm>
            <a:custGeom>
              <a:rect b="b" l="l" r="r" t="t"/>
              <a:pathLst>
                <a:path extrusionOk="0" h="1302" w="1025">
                  <a:moveTo>
                    <a:pt x="430" y="0"/>
                  </a:moveTo>
                  <a:lnTo>
                    <a:pt x="430" y="0"/>
                  </a:lnTo>
                  <a:cubicBezTo>
                    <a:pt x="412" y="4"/>
                    <a:pt x="392" y="7"/>
                    <a:pt x="373" y="14"/>
                  </a:cubicBezTo>
                  <a:cubicBezTo>
                    <a:pt x="370" y="15"/>
                    <a:pt x="367" y="17"/>
                    <a:pt x="363" y="18"/>
                  </a:cubicBezTo>
                  <a:cubicBezTo>
                    <a:pt x="324" y="39"/>
                    <a:pt x="284" y="61"/>
                    <a:pt x="244" y="83"/>
                  </a:cubicBezTo>
                  <a:cubicBezTo>
                    <a:pt x="243" y="83"/>
                    <a:pt x="241" y="84"/>
                    <a:pt x="240" y="85"/>
                  </a:cubicBezTo>
                  <a:cubicBezTo>
                    <a:pt x="237" y="87"/>
                    <a:pt x="235" y="89"/>
                    <a:pt x="233" y="91"/>
                  </a:cubicBezTo>
                  <a:cubicBezTo>
                    <a:pt x="215" y="107"/>
                    <a:pt x="198" y="122"/>
                    <a:pt x="181" y="139"/>
                  </a:cubicBezTo>
                  <a:cubicBezTo>
                    <a:pt x="162" y="155"/>
                    <a:pt x="144" y="173"/>
                    <a:pt x="127" y="192"/>
                  </a:cubicBezTo>
                  <a:cubicBezTo>
                    <a:pt x="114" y="211"/>
                    <a:pt x="103" y="231"/>
                    <a:pt x="90" y="251"/>
                  </a:cubicBezTo>
                  <a:cubicBezTo>
                    <a:pt x="61" y="288"/>
                    <a:pt x="42" y="330"/>
                    <a:pt x="36" y="377"/>
                  </a:cubicBezTo>
                  <a:cubicBezTo>
                    <a:pt x="13" y="454"/>
                    <a:pt x="0" y="481"/>
                    <a:pt x="15" y="578"/>
                  </a:cubicBezTo>
                  <a:cubicBezTo>
                    <a:pt x="15" y="579"/>
                    <a:pt x="15" y="580"/>
                    <a:pt x="15" y="582"/>
                  </a:cubicBezTo>
                  <a:cubicBezTo>
                    <a:pt x="18" y="600"/>
                    <a:pt x="40" y="696"/>
                    <a:pt x="46" y="713"/>
                  </a:cubicBezTo>
                  <a:cubicBezTo>
                    <a:pt x="47" y="715"/>
                    <a:pt x="47" y="717"/>
                    <a:pt x="48" y="718"/>
                  </a:cubicBezTo>
                  <a:cubicBezTo>
                    <a:pt x="55" y="735"/>
                    <a:pt x="102" y="823"/>
                    <a:pt x="112" y="837"/>
                  </a:cubicBezTo>
                  <a:cubicBezTo>
                    <a:pt x="123" y="851"/>
                    <a:pt x="135" y="863"/>
                    <a:pt x="148" y="876"/>
                  </a:cubicBezTo>
                  <a:cubicBezTo>
                    <a:pt x="150" y="880"/>
                    <a:pt x="152" y="883"/>
                    <a:pt x="153" y="886"/>
                  </a:cubicBezTo>
                  <a:cubicBezTo>
                    <a:pt x="168" y="914"/>
                    <a:pt x="210" y="1000"/>
                    <a:pt x="227" y="1024"/>
                  </a:cubicBezTo>
                  <a:cubicBezTo>
                    <a:pt x="236" y="1035"/>
                    <a:pt x="326" y="1131"/>
                    <a:pt x="338" y="1141"/>
                  </a:cubicBezTo>
                  <a:cubicBezTo>
                    <a:pt x="360" y="1159"/>
                    <a:pt x="382" y="1168"/>
                    <a:pt x="410" y="1186"/>
                  </a:cubicBezTo>
                  <a:cubicBezTo>
                    <a:pt x="436" y="1200"/>
                    <a:pt x="465" y="1220"/>
                    <a:pt x="493" y="1234"/>
                  </a:cubicBezTo>
                  <a:cubicBezTo>
                    <a:pt x="504" y="1240"/>
                    <a:pt x="515" y="1244"/>
                    <a:pt x="528" y="1248"/>
                  </a:cubicBezTo>
                  <a:cubicBezTo>
                    <a:pt x="578" y="1263"/>
                    <a:pt x="631" y="1281"/>
                    <a:pt x="684" y="1292"/>
                  </a:cubicBezTo>
                  <a:cubicBezTo>
                    <a:pt x="690" y="1294"/>
                    <a:pt x="697" y="1295"/>
                    <a:pt x="704" y="1296"/>
                  </a:cubicBezTo>
                  <a:cubicBezTo>
                    <a:pt x="731" y="1300"/>
                    <a:pt x="758" y="1301"/>
                    <a:pt x="784" y="1301"/>
                  </a:cubicBezTo>
                  <a:cubicBezTo>
                    <a:pt x="852" y="1301"/>
                    <a:pt x="918" y="1289"/>
                    <a:pt x="983" y="1264"/>
                  </a:cubicBezTo>
                  <a:cubicBezTo>
                    <a:pt x="999" y="1260"/>
                    <a:pt x="1011" y="1251"/>
                    <a:pt x="1025" y="1244"/>
                  </a:cubicBezTo>
                  <a:cubicBezTo>
                    <a:pt x="802" y="1166"/>
                    <a:pt x="605" y="1009"/>
                    <a:pt x="490" y="801"/>
                  </a:cubicBezTo>
                  <a:cubicBezTo>
                    <a:pt x="357" y="559"/>
                    <a:pt x="339" y="26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60"/>
            <p:cNvSpPr/>
            <p:nvPr/>
          </p:nvSpPr>
          <p:spPr>
            <a:xfrm>
              <a:off x="5531749" y="-989366"/>
              <a:ext cx="50561" cy="68324"/>
            </a:xfrm>
            <a:custGeom>
              <a:rect b="b" l="l" r="r" t="t"/>
              <a:pathLst>
                <a:path extrusionOk="0" h="1027" w="760">
                  <a:moveTo>
                    <a:pt x="561" y="1"/>
                  </a:moveTo>
                  <a:lnTo>
                    <a:pt x="561" y="1"/>
                  </a:lnTo>
                  <a:cubicBezTo>
                    <a:pt x="542" y="6"/>
                    <a:pt x="521" y="9"/>
                    <a:pt x="501" y="16"/>
                  </a:cubicBezTo>
                  <a:cubicBezTo>
                    <a:pt x="454" y="32"/>
                    <a:pt x="419" y="55"/>
                    <a:pt x="386" y="84"/>
                  </a:cubicBezTo>
                  <a:cubicBezTo>
                    <a:pt x="361" y="89"/>
                    <a:pt x="337" y="92"/>
                    <a:pt x="313" y="101"/>
                  </a:cubicBezTo>
                  <a:cubicBezTo>
                    <a:pt x="233" y="132"/>
                    <a:pt x="166" y="181"/>
                    <a:pt x="111" y="248"/>
                  </a:cubicBezTo>
                  <a:cubicBezTo>
                    <a:pt x="89" y="285"/>
                    <a:pt x="67" y="321"/>
                    <a:pt x="45" y="358"/>
                  </a:cubicBezTo>
                  <a:cubicBezTo>
                    <a:pt x="12" y="435"/>
                    <a:pt x="0" y="516"/>
                    <a:pt x="9" y="600"/>
                  </a:cubicBezTo>
                  <a:cubicBezTo>
                    <a:pt x="14" y="663"/>
                    <a:pt x="33" y="721"/>
                    <a:pt x="67" y="773"/>
                  </a:cubicBezTo>
                  <a:cubicBezTo>
                    <a:pt x="93" y="832"/>
                    <a:pt x="132" y="881"/>
                    <a:pt x="185" y="921"/>
                  </a:cubicBezTo>
                  <a:cubicBezTo>
                    <a:pt x="253" y="974"/>
                    <a:pt x="328" y="1008"/>
                    <a:pt x="414" y="1021"/>
                  </a:cubicBezTo>
                  <a:cubicBezTo>
                    <a:pt x="437" y="1025"/>
                    <a:pt x="459" y="1026"/>
                    <a:pt x="482" y="1026"/>
                  </a:cubicBezTo>
                  <a:cubicBezTo>
                    <a:pt x="541" y="1026"/>
                    <a:pt x="599" y="1015"/>
                    <a:pt x="656" y="994"/>
                  </a:cubicBezTo>
                  <a:cubicBezTo>
                    <a:pt x="685" y="986"/>
                    <a:pt x="714" y="969"/>
                    <a:pt x="742" y="951"/>
                  </a:cubicBezTo>
                  <a:cubicBezTo>
                    <a:pt x="749" y="948"/>
                    <a:pt x="753" y="944"/>
                    <a:pt x="759" y="941"/>
                  </a:cubicBezTo>
                  <a:cubicBezTo>
                    <a:pt x="651" y="905"/>
                    <a:pt x="553" y="852"/>
                    <a:pt x="483" y="764"/>
                  </a:cubicBezTo>
                  <a:cubicBezTo>
                    <a:pt x="365" y="615"/>
                    <a:pt x="360" y="399"/>
                    <a:pt x="431" y="221"/>
                  </a:cubicBezTo>
                  <a:cubicBezTo>
                    <a:pt x="463" y="141"/>
                    <a:pt x="508" y="69"/>
                    <a:pt x="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60"/>
            <p:cNvSpPr/>
            <p:nvPr/>
          </p:nvSpPr>
          <p:spPr>
            <a:xfrm>
              <a:off x="5669129" y="-838747"/>
              <a:ext cx="36191" cy="61804"/>
            </a:xfrm>
            <a:custGeom>
              <a:rect b="b" l="l" r="r" t="t"/>
              <a:pathLst>
                <a:path extrusionOk="0" h="929" w="544">
                  <a:moveTo>
                    <a:pt x="343" y="1"/>
                  </a:moveTo>
                  <a:cubicBezTo>
                    <a:pt x="323" y="6"/>
                    <a:pt x="302" y="11"/>
                    <a:pt x="289" y="15"/>
                  </a:cubicBezTo>
                  <a:lnTo>
                    <a:pt x="284" y="17"/>
                  </a:lnTo>
                  <a:cubicBezTo>
                    <a:pt x="266" y="23"/>
                    <a:pt x="249" y="31"/>
                    <a:pt x="234" y="44"/>
                  </a:cubicBezTo>
                  <a:cubicBezTo>
                    <a:pt x="198" y="57"/>
                    <a:pt x="168" y="79"/>
                    <a:pt x="144" y="109"/>
                  </a:cubicBezTo>
                  <a:cubicBezTo>
                    <a:pt x="89" y="161"/>
                    <a:pt x="109" y="136"/>
                    <a:pt x="70" y="200"/>
                  </a:cubicBezTo>
                  <a:cubicBezTo>
                    <a:pt x="58" y="221"/>
                    <a:pt x="46" y="234"/>
                    <a:pt x="39" y="253"/>
                  </a:cubicBezTo>
                  <a:cubicBezTo>
                    <a:pt x="38" y="255"/>
                    <a:pt x="38" y="257"/>
                    <a:pt x="37" y="260"/>
                  </a:cubicBezTo>
                  <a:cubicBezTo>
                    <a:pt x="28" y="292"/>
                    <a:pt x="14" y="338"/>
                    <a:pt x="6" y="369"/>
                  </a:cubicBezTo>
                  <a:cubicBezTo>
                    <a:pt x="5" y="374"/>
                    <a:pt x="4" y="379"/>
                    <a:pt x="4" y="384"/>
                  </a:cubicBezTo>
                  <a:cubicBezTo>
                    <a:pt x="4" y="386"/>
                    <a:pt x="2" y="389"/>
                    <a:pt x="2" y="391"/>
                  </a:cubicBezTo>
                  <a:cubicBezTo>
                    <a:pt x="2" y="392"/>
                    <a:pt x="2" y="393"/>
                    <a:pt x="2" y="394"/>
                  </a:cubicBezTo>
                  <a:cubicBezTo>
                    <a:pt x="2" y="430"/>
                    <a:pt x="1" y="467"/>
                    <a:pt x="0" y="502"/>
                  </a:cubicBezTo>
                  <a:lnTo>
                    <a:pt x="0" y="505"/>
                  </a:lnTo>
                  <a:cubicBezTo>
                    <a:pt x="9" y="540"/>
                    <a:pt x="17" y="575"/>
                    <a:pt x="25" y="610"/>
                  </a:cubicBezTo>
                  <a:cubicBezTo>
                    <a:pt x="25" y="611"/>
                    <a:pt x="27" y="612"/>
                    <a:pt x="27" y="613"/>
                  </a:cubicBezTo>
                  <a:lnTo>
                    <a:pt x="31" y="621"/>
                  </a:lnTo>
                  <a:cubicBezTo>
                    <a:pt x="31" y="625"/>
                    <a:pt x="31" y="628"/>
                    <a:pt x="31" y="631"/>
                  </a:cubicBezTo>
                  <a:cubicBezTo>
                    <a:pt x="34" y="675"/>
                    <a:pt x="47" y="716"/>
                    <a:pt x="72" y="752"/>
                  </a:cubicBezTo>
                  <a:cubicBezTo>
                    <a:pt x="82" y="779"/>
                    <a:pt x="99" y="804"/>
                    <a:pt x="123" y="822"/>
                  </a:cubicBezTo>
                  <a:cubicBezTo>
                    <a:pt x="151" y="858"/>
                    <a:pt x="187" y="884"/>
                    <a:pt x="230" y="901"/>
                  </a:cubicBezTo>
                  <a:cubicBezTo>
                    <a:pt x="258" y="908"/>
                    <a:pt x="285" y="917"/>
                    <a:pt x="313" y="925"/>
                  </a:cubicBezTo>
                  <a:cubicBezTo>
                    <a:pt x="330" y="927"/>
                    <a:pt x="346" y="928"/>
                    <a:pt x="361" y="928"/>
                  </a:cubicBezTo>
                  <a:cubicBezTo>
                    <a:pt x="402" y="928"/>
                    <a:pt x="442" y="921"/>
                    <a:pt x="481" y="906"/>
                  </a:cubicBezTo>
                  <a:cubicBezTo>
                    <a:pt x="502" y="896"/>
                    <a:pt x="523" y="883"/>
                    <a:pt x="544" y="872"/>
                  </a:cubicBezTo>
                  <a:cubicBezTo>
                    <a:pt x="439" y="820"/>
                    <a:pt x="351" y="724"/>
                    <a:pt x="308" y="613"/>
                  </a:cubicBezTo>
                  <a:cubicBezTo>
                    <a:pt x="240" y="435"/>
                    <a:pt x="266" y="234"/>
                    <a:pt x="324" y="52"/>
                  </a:cubicBezTo>
                  <a:cubicBezTo>
                    <a:pt x="330" y="35"/>
                    <a:pt x="336" y="19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60"/>
            <p:cNvSpPr/>
            <p:nvPr/>
          </p:nvSpPr>
          <p:spPr>
            <a:xfrm>
              <a:off x="5837177" y="-795638"/>
              <a:ext cx="62868" cy="81230"/>
            </a:xfrm>
            <a:custGeom>
              <a:rect b="b" l="l" r="r" t="t"/>
              <a:pathLst>
                <a:path extrusionOk="0" h="1221" w="945">
                  <a:moveTo>
                    <a:pt x="389" y="1"/>
                  </a:moveTo>
                  <a:cubicBezTo>
                    <a:pt x="384" y="2"/>
                    <a:pt x="379" y="3"/>
                    <a:pt x="373" y="5"/>
                  </a:cubicBezTo>
                  <a:lnTo>
                    <a:pt x="244" y="75"/>
                  </a:lnTo>
                  <a:cubicBezTo>
                    <a:pt x="160" y="136"/>
                    <a:pt x="97" y="214"/>
                    <a:pt x="55" y="309"/>
                  </a:cubicBezTo>
                  <a:cubicBezTo>
                    <a:pt x="42" y="357"/>
                    <a:pt x="28" y="404"/>
                    <a:pt x="14" y="451"/>
                  </a:cubicBezTo>
                  <a:cubicBezTo>
                    <a:pt x="1" y="549"/>
                    <a:pt x="11" y="644"/>
                    <a:pt x="46" y="737"/>
                  </a:cubicBezTo>
                  <a:cubicBezTo>
                    <a:pt x="47" y="740"/>
                    <a:pt x="47" y="741"/>
                    <a:pt x="48" y="743"/>
                  </a:cubicBezTo>
                  <a:lnTo>
                    <a:pt x="117" y="872"/>
                  </a:lnTo>
                  <a:cubicBezTo>
                    <a:pt x="120" y="877"/>
                    <a:pt x="123" y="881"/>
                    <a:pt x="125" y="885"/>
                  </a:cubicBezTo>
                  <a:cubicBezTo>
                    <a:pt x="130" y="891"/>
                    <a:pt x="134" y="898"/>
                    <a:pt x="138" y="905"/>
                  </a:cubicBezTo>
                  <a:cubicBezTo>
                    <a:pt x="147" y="920"/>
                    <a:pt x="158" y="934"/>
                    <a:pt x="167" y="949"/>
                  </a:cubicBezTo>
                  <a:cubicBezTo>
                    <a:pt x="185" y="978"/>
                    <a:pt x="199" y="989"/>
                    <a:pt x="229" y="1020"/>
                  </a:cubicBezTo>
                  <a:cubicBezTo>
                    <a:pt x="263" y="1056"/>
                    <a:pt x="268" y="1065"/>
                    <a:pt x="297" y="1084"/>
                  </a:cubicBezTo>
                  <a:cubicBezTo>
                    <a:pt x="311" y="1092"/>
                    <a:pt x="324" y="1102"/>
                    <a:pt x="338" y="1110"/>
                  </a:cubicBezTo>
                  <a:cubicBezTo>
                    <a:pt x="408" y="1167"/>
                    <a:pt x="489" y="1201"/>
                    <a:pt x="578" y="1215"/>
                  </a:cubicBezTo>
                  <a:cubicBezTo>
                    <a:pt x="602" y="1218"/>
                    <a:pt x="627" y="1220"/>
                    <a:pt x="651" y="1220"/>
                  </a:cubicBezTo>
                  <a:cubicBezTo>
                    <a:pt x="712" y="1220"/>
                    <a:pt x="772" y="1209"/>
                    <a:pt x="830" y="1188"/>
                  </a:cubicBezTo>
                  <a:cubicBezTo>
                    <a:pt x="872" y="1171"/>
                    <a:pt x="909" y="1151"/>
                    <a:pt x="945" y="1125"/>
                  </a:cubicBezTo>
                  <a:cubicBezTo>
                    <a:pt x="861" y="1084"/>
                    <a:pt x="781" y="1039"/>
                    <a:pt x="705" y="984"/>
                  </a:cubicBezTo>
                  <a:cubicBezTo>
                    <a:pt x="519" y="849"/>
                    <a:pt x="363" y="657"/>
                    <a:pt x="318" y="431"/>
                  </a:cubicBezTo>
                  <a:cubicBezTo>
                    <a:pt x="290" y="285"/>
                    <a:pt x="315" y="127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60"/>
            <p:cNvSpPr/>
            <p:nvPr/>
          </p:nvSpPr>
          <p:spPr>
            <a:xfrm>
              <a:off x="6005957" y="-862232"/>
              <a:ext cx="78636" cy="77638"/>
            </a:xfrm>
            <a:custGeom>
              <a:rect b="b" l="l" r="r" t="t"/>
              <a:pathLst>
                <a:path extrusionOk="0" h="1167" w="1182">
                  <a:moveTo>
                    <a:pt x="471" y="0"/>
                  </a:moveTo>
                  <a:cubicBezTo>
                    <a:pt x="457" y="4"/>
                    <a:pt x="443" y="6"/>
                    <a:pt x="429" y="11"/>
                  </a:cubicBezTo>
                  <a:cubicBezTo>
                    <a:pt x="422" y="13"/>
                    <a:pt x="413" y="16"/>
                    <a:pt x="406" y="19"/>
                  </a:cubicBezTo>
                  <a:cubicBezTo>
                    <a:pt x="381" y="29"/>
                    <a:pt x="359" y="43"/>
                    <a:pt x="334" y="57"/>
                  </a:cubicBezTo>
                  <a:cubicBezTo>
                    <a:pt x="305" y="72"/>
                    <a:pt x="287" y="80"/>
                    <a:pt x="265" y="95"/>
                  </a:cubicBezTo>
                  <a:cubicBezTo>
                    <a:pt x="250" y="105"/>
                    <a:pt x="236" y="115"/>
                    <a:pt x="224" y="127"/>
                  </a:cubicBezTo>
                  <a:cubicBezTo>
                    <a:pt x="145" y="184"/>
                    <a:pt x="87" y="258"/>
                    <a:pt x="47" y="346"/>
                  </a:cubicBezTo>
                  <a:cubicBezTo>
                    <a:pt x="17" y="410"/>
                    <a:pt x="4" y="477"/>
                    <a:pt x="8" y="546"/>
                  </a:cubicBezTo>
                  <a:cubicBezTo>
                    <a:pt x="1" y="614"/>
                    <a:pt x="11" y="681"/>
                    <a:pt x="39" y="746"/>
                  </a:cubicBezTo>
                  <a:cubicBezTo>
                    <a:pt x="73" y="835"/>
                    <a:pt x="127" y="910"/>
                    <a:pt x="202" y="970"/>
                  </a:cubicBezTo>
                  <a:cubicBezTo>
                    <a:pt x="216" y="984"/>
                    <a:pt x="232" y="995"/>
                    <a:pt x="249" y="1007"/>
                  </a:cubicBezTo>
                  <a:cubicBezTo>
                    <a:pt x="294" y="1036"/>
                    <a:pt x="341" y="1063"/>
                    <a:pt x="387" y="1091"/>
                  </a:cubicBezTo>
                  <a:cubicBezTo>
                    <a:pt x="396" y="1096"/>
                    <a:pt x="406" y="1100"/>
                    <a:pt x="414" y="1104"/>
                  </a:cubicBezTo>
                  <a:cubicBezTo>
                    <a:pt x="452" y="1122"/>
                    <a:pt x="491" y="1132"/>
                    <a:pt x="530" y="1143"/>
                  </a:cubicBezTo>
                  <a:cubicBezTo>
                    <a:pt x="597" y="1162"/>
                    <a:pt x="605" y="1167"/>
                    <a:pt x="648" y="1167"/>
                  </a:cubicBezTo>
                  <a:cubicBezTo>
                    <a:pt x="667" y="1167"/>
                    <a:pt x="691" y="1166"/>
                    <a:pt x="729" y="1165"/>
                  </a:cubicBezTo>
                  <a:lnTo>
                    <a:pt x="740" y="1165"/>
                  </a:lnTo>
                  <a:cubicBezTo>
                    <a:pt x="749" y="1164"/>
                    <a:pt x="759" y="1164"/>
                    <a:pt x="768" y="1163"/>
                  </a:cubicBezTo>
                  <a:cubicBezTo>
                    <a:pt x="823" y="1157"/>
                    <a:pt x="877" y="1140"/>
                    <a:pt x="930" y="1126"/>
                  </a:cubicBezTo>
                  <a:cubicBezTo>
                    <a:pt x="940" y="1124"/>
                    <a:pt x="948" y="1122"/>
                    <a:pt x="957" y="1119"/>
                  </a:cubicBezTo>
                  <a:cubicBezTo>
                    <a:pt x="961" y="1118"/>
                    <a:pt x="964" y="1117"/>
                    <a:pt x="968" y="1116"/>
                  </a:cubicBezTo>
                  <a:cubicBezTo>
                    <a:pt x="988" y="1108"/>
                    <a:pt x="1007" y="1099"/>
                    <a:pt x="1023" y="1086"/>
                  </a:cubicBezTo>
                  <a:cubicBezTo>
                    <a:pt x="1044" y="1081"/>
                    <a:pt x="1061" y="1071"/>
                    <a:pt x="1076" y="1057"/>
                  </a:cubicBezTo>
                  <a:cubicBezTo>
                    <a:pt x="1118" y="1029"/>
                    <a:pt x="1152" y="992"/>
                    <a:pt x="1181" y="952"/>
                  </a:cubicBezTo>
                  <a:lnTo>
                    <a:pt x="1181" y="952"/>
                  </a:lnTo>
                  <a:cubicBezTo>
                    <a:pt x="1157" y="955"/>
                    <a:pt x="1133" y="956"/>
                    <a:pt x="1108" y="956"/>
                  </a:cubicBezTo>
                  <a:cubicBezTo>
                    <a:pt x="880" y="956"/>
                    <a:pt x="652" y="860"/>
                    <a:pt x="516" y="676"/>
                  </a:cubicBezTo>
                  <a:cubicBezTo>
                    <a:pt x="374" y="484"/>
                    <a:pt x="365" y="209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60"/>
            <p:cNvSpPr/>
            <p:nvPr/>
          </p:nvSpPr>
          <p:spPr>
            <a:xfrm>
              <a:off x="5952669" y="-1038530"/>
              <a:ext cx="52756" cy="71517"/>
            </a:xfrm>
            <a:custGeom>
              <a:rect b="b" l="l" r="r" t="t"/>
              <a:pathLst>
                <a:path extrusionOk="0" h="1075" w="793">
                  <a:moveTo>
                    <a:pt x="358" y="0"/>
                  </a:moveTo>
                  <a:lnTo>
                    <a:pt x="358" y="0"/>
                  </a:lnTo>
                  <a:cubicBezTo>
                    <a:pt x="353" y="2"/>
                    <a:pt x="348" y="3"/>
                    <a:pt x="343" y="6"/>
                  </a:cubicBezTo>
                  <a:cubicBezTo>
                    <a:pt x="304" y="27"/>
                    <a:pt x="264" y="49"/>
                    <a:pt x="224" y="70"/>
                  </a:cubicBezTo>
                  <a:cubicBezTo>
                    <a:pt x="163" y="111"/>
                    <a:pt x="117" y="162"/>
                    <a:pt x="86" y="226"/>
                  </a:cubicBezTo>
                  <a:cubicBezTo>
                    <a:pt x="57" y="264"/>
                    <a:pt x="39" y="305"/>
                    <a:pt x="32" y="352"/>
                  </a:cubicBezTo>
                  <a:cubicBezTo>
                    <a:pt x="7" y="416"/>
                    <a:pt x="0" y="481"/>
                    <a:pt x="11" y="551"/>
                  </a:cubicBezTo>
                  <a:cubicBezTo>
                    <a:pt x="21" y="593"/>
                    <a:pt x="32" y="636"/>
                    <a:pt x="42" y="680"/>
                  </a:cubicBezTo>
                  <a:cubicBezTo>
                    <a:pt x="76" y="767"/>
                    <a:pt x="129" y="840"/>
                    <a:pt x="202" y="900"/>
                  </a:cubicBezTo>
                  <a:cubicBezTo>
                    <a:pt x="247" y="942"/>
                    <a:pt x="309" y="971"/>
                    <a:pt x="362" y="1000"/>
                  </a:cubicBezTo>
                  <a:cubicBezTo>
                    <a:pt x="378" y="1008"/>
                    <a:pt x="394" y="1014"/>
                    <a:pt x="411" y="1020"/>
                  </a:cubicBezTo>
                  <a:cubicBezTo>
                    <a:pt x="486" y="1045"/>
                    <a:pt x="560" y="1070"/>
                    <a:pt x="638" y="1072"/>
                  </a:cubicBezTo>
                  <a:cubicBezTo>
                    <a:pt x="668" y="1073"/>
                    <a:pt x="702" y="1075"/>
                    <a:pt x="736" y="1075"/>
                  </a:cubicBezTo>
                  <a:cubicBezTo>
                    <a:pt x="755" y="1075"/>
                    <a:pt x="774" y="1074"/>
                    <a:pt x="792" y="1073"/>
                  </a:cubicBezTo>
                  <a:cubicBezTo>
                    <a:pt x="776" y="1065"/>
                    <a:pt x="759" y="1060"/>
                    <a:pt x="743" y="1053"/>
                  </a:cubicBezTo>
                  <a:cubicBezTo>
                    <a:pt x="523" y="943"/>
                    <a:pt x="333" y="754"/>
                    <a:pt x="268" y="516"/>
                  </a:cubicBezTo>
                  <a:cubicBezTo>
                    <a:pt x="221" y="342"/>
                    <a:pt x="254" y="144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60"/>
            <p:cNvSpPr/>
            <p:nvPr/>
          </p:nvSpPr>
          <p:spPr>
            <a:xfrm>
              <a:off x="5768454" y="-941067"/>
              <a:ext cx="34860" cy="59476"/>
            </a:xfrm>
            <a:custGeom>
              <a:rect b="b" l="l" r="r" t="t"/>
              <a:pathLst>
                <a:path extrusionOk="0" h="894" w="524">
                  <a:moveTo>
                    <a:pt x="342" y="0"/>
                  </a:moveTo>
                  <a:lnTo>
                    <a:pt x="342" y="0"/>
                  </a:lnTo>
                  <a:cubicBezTo>
                    <a:pt x="339" y="2"/>
                    <a:pt x="336" y="3"/>
                    <a:pt x="333" y="6"/>
                  </a:cubicBezTo>
                  <a:cubicBezTo>
                    <a:pt x="321" y="12"/>
                    <a:pt x="311" y="19"/>
                    <a:pt x="299" y="28"/>
                  </a:cubicBezTo>
                  <a:cubicBezTo>
                    <a:pt x="298" y="29"/>
                    <a:pt x="298" y="30"/>
                    <a:pt x="297" y="30"/>
                  </a:cubicBezTo>
                  <a:cubicBezTo>
                    <a:pt x="294" y="31"/>
                    <a:pt x="292" y="31"/>
                    <a:pt x="289" y="32"/>
                  </a:cubicBezTo>
                  <a:cubicBezTo>
                    <a:pt x="255" y="51"/>
                    <a:pt x="222" y="68"/>
                    <a:pt x="187" y="87"/>
                  </a:cubicBezTo>
                  <a:cubicBezTo>
                    <a:pt x="121" y="135"/>
                    <a:pt x="72" y="197"/>
                    <a:pt x="40" y="271"/>
                  </a:cubicBezTo>
                  <a:cubicBezTo>
                    <a:pt x="13" y="326"/>
                    <a:pt x="3" y="381"/>
                    <a:pt x="6" y="440"/>
                  </a:cubicBezTo>
                  <a:cubicBezTo>
                    <a:pt x="1" y="497"/>
                    <a:pt x="9" y="553"/>
                    <a:pt x="32" y="607"/>
                  </a:cubicBezTo>
                  <a:cubicBezTo>
                    <a:pt x="51" y="665"/>
                    <a:pt x="84" y="713"/>
                    <a:pt x="128" y="752"/>
                  </a:cubicBezTo>
                  <a:cubicBezTo>
                    <a:pt x="165" y="799"/>
                    <a:pt x="213" y="834"/>
                    <a:pt x="271" y="857"/>
                  </a:cubicBezTo>
                  <a:cubicBezTo>
                    <a:pt x="328" y="881"/>
                    <a:pt x="387" y="894"/>
                    <a:pt x="447" y="894"/>
                  </a:cubicBezTo>
                  <a:cubicBezTo>
                    <a:pt x="463" y="894"/>
                    <a:pt x="480" y="893"/>
                    <a:pt x="496" y="891"/>
                  </a:cubicBezTo>
                  <a:cubicBezTo>
                    <a:pt x="505" y="890"/>
                    <a:pt x="515" y="887"/>
                    <a:pt x="523" y="885"/>
                  </a:cubicBezTo>
                  <a:cubicBezTo>
                    <a:pt x="472" y="846"/>
                    <a:pt x="425" y="802"/>
                    <a:pt x="384" y="751"/>
                  </a:cubicBezTo>
                  <a:cubicBezTo>
                    <a:pt x="233" y="563"/>
                    <a:pt x="180" y="286"/>
                    <a:pt x="294" y="73"/>
                  </a:cubicBezTo>
                  <a:cubicBezTo>
                    <a:pt x="308" y="47"/>
                    <a:pt x="324" y="24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60"/>
            <p:cNvSpPr/>
            <p:nvPr/>
          </p:nvSpPr>
          <p:spPr>
            <a:xfrm>
              <a:off x="5695873" y="-1135394"/>
              <a:ext cx="58677" cy="86619"/>
            </a:xfrm>
            <a:custGeom>
              <a:rect b="b" l="l" r="r" t="t"/>
              <a:pathLst>
                <a:path extrusionOk="0" h="1302" w="882">
                  <a:moveTo>
                    <a:pt x="491" y="0"/>
                  </a:moveTo>
                  <a:lnTo>
                    <a:pt x="491" y="0"/>
                  </a:lnTo>
                  <a:cubicBezTo>
                    <a:pt x="416" y="13"/>
                    <a:pt x="346" y="43"/>
                    <a:pt x="284" y="91"/>
                  </a:cubicBezTo>
                  <a:cubicBezTo>
                    <a:pt x="283" y="92"/>
                    <a:pt x="282" y="92"/>
                    <a:pt x="282" y="93"/>
                  </a:cubicBezTo>
                  <a:lnTo>
                    <a:pt x="162" y="206"/>
                  </a:lnTo>
                  <a:cubicBezTo>
                    <a:pt x="160" y="208"/>
                    <a:pt x="158" y="211"/>
                    <a:pt x="157" y="213"/>
                  </a:cubicBezTo>
                  <a:cubicBezTo>
                    <a:pt x="138" y="236"/>
                    <a:pt x="115" y="280"/>
                    <a:pt x="108" y="293"/>
                  </a:cubicBezTo>
                  <a:cubicBezTo>
                    <a:pt x="92" y="318"/>
                    <a:pt x="71" y="347"/>
                    <a:pt x="59" y="375"/>
                  </a:cubicBezTo>
                  <a:cubicBezTo>
                    <a:pt x="44" y="427"/>
                    <a:pt x="30" y="479"/>
                    <a:pt x="15" y="530"/>
                  </a:cubicBezTo>
                  <a:cubicBezTo>
                    <a:pt x="15" y="531"/>
                    <a:pt x="15" y="532"/>
                    <a:pt x="15" y="533"/>
                  </a:cubicBezTo>
                  <a:cubicBezTo>
                    <a:pt x="0" y="614"/>
                    <a:pt x="5" y="692"/>
                    <a:pt x="31" y="768"/>
                  </a:cubicBezTo>
                  <a:cubicBezTo>
                    <a:pt x="36" y="795"/>
                    <a:pt x="43" y="821"/>
                    <a:pt x="49" y="847"/>
                  </a:cubicBezTo>
                  <a:cubicBezTo>
                    <a:pt x="50" y="851"/>
                    <a:pt x="52" y="855"/>
                    <a:pt x="54" y="858"/>
                  </a:cubicBezTo>
                  <a:cubicBezTo>
                    <a:pt x="54" y="861"/>
                    <a:pt x="55" y="863"/>
                    <a:pt x="56" y="864"/>
                  </a:cubicBezTo>
                  <a:lnTo>
                    <a:pt x="57" y="867"/>
                  </a:lnTo>
                  <a:cubicBezTo>
                    <a:pt x="82" y="913"/>
                    <a:pt x="107" y="960"/>
                    <a:pt x="132" y="1006"/>
                  </a:cubicBezTo>
                  <a:cubicBezTo>
                    <a:pt x="161" y="1054"/>
                    <a:pt x="247" y="1132"/>
                    <a:pt x="258" y="1141"/>
                  </a:cubicBezTo>
                  <a:cubicBezTo>
                    <a:pt x="263" y="1147"/>
                    <a:pt x="269" y="1153"/>
                    <a:pt x="276" y="1157"/>
                  </a:cubicBezTo>
                  <a:cubicBezTo>
                    <a:pt x="299" y="1172"/>
                    <a:pt x="333" y="1191"/>
                    <a:pt x="348" y="1201"/>
                  </a:cubicBezTo>
                  <a:cubicBezTo>
                    <a:pt x="364" y="1210"/>
                    <a:pt x="396" y="1231"/>
                    <a:pt x="420" y="1244"/>
                  </a:cubicBezTo>
                  <a:cubicBezTo>
                    <a:pt x="424" y="1246"/>
                    <a:pt x="427" y="1248"/>
                    <a:pt x="430" y="1249"/>
                  </a:cubicBezTo>
                  <a:cubicBezTo>
                    <a:pt x="435" y="1251"/>
                    <a:pt x="439" y="1252"/>
                    <a:pt x="443" y="1253"/>
                  </a:cubicBezTo>
                  <a:cubicBezTo>
                    <a:pt x="476" y="1263"/>
                    <a:pt x="556" y="1288"/>
                    <a:pt x="591" y="1295"/>
                  </a:cubicBezTo>
                  <a:cubicBezTo>
                    <a:pt x="593" y="1296"/>
                    <a:pt x="595" y="1296"/>
                    <a:pt x="598" y="1297"/>
                  </a:cubicBezTo>
                  <a:cubicBezTo>
                    <a:pt x="601" y="1298"/>
                    <a:pt x="605" y="1298"/>
                    <a:pt x="609" y="1298"/>
                  </a:cubicBezTo>
                  <a:cubicBezTo>
                    <a:pt x="613" y="1299"/>
                    <a:pt x="617" y="1299"/>
                    <a:pt x="621" y="1299"/>
                  </a:cubicBezTo>
                  <a:lnTo>
                    <a:pt x="621" y="1299"/>
                  </a:lnTo>
                  <a:cubicBezTo>
                    <a:pt x="639" y="1300"/>
                    <a:pt x="656" y="1301"/>
                    <a:pt x="674" y="1301"/>
                  </a:cubicBezTo>
                  <a:cubicBezTo>
                    <a:pt x="682" y="1301"/>
                    <a:pt x="689" y="1300"/>
                    <a:pt x="696" y="1300"/>
                  </a:cubicBezTo>
                  <a:lnTo>
                    <a:pt x="699" y="1300"/>
                  </a:lnTo>
                  <a:cubicBezTo>
                    <a:pt x="700" y="1300"/>
                    <a:pt x="701" y="1300"/>
                    <a:pt x="701" y="1300"/>
                  </a:cubicBezTo>
                  <a:lnTo>
                    <a:pt x="701" y="1300"/>
                  </a:lnTo>
                  <a:cubicBezTo>
                    <a:pt x="713" y="1301"/>
                    <a:pt x="725" y="1302"/>
                    <a:pt x="737" y="1302"/>
                  </a:cubicBezTo>
                  <a:cubicBezTo>
                    <a:pt x="744" y="1302"/>
                    <a:pt x="752" y="1302"/>
                    <a:pt x="760" y="1301"/>
                  </a:cubicBezTo>
                  <a:lnTo>
                    <a:pt x="760" y="1301"/>
                  </a:lnTo>
                  <a:cubicBezTo>
                    <a:pt x="762" y="1301"/>
                    <a:pt x="764" y="1301"/>
                    <a:pt x="766" y="1301"/>
                  </a:cubicBezTo>
                  <a:lnTo>
                    <a:pt x="762" y="1301"/>
                  </a:lnTo>
                  <a:lnTo>
                    <a:pt x="762" y="1301"/>
                  </a:lnTo>
                  <a:cubicBezTo>
                    <a:pt x="802" y="1298"/>
                    <a:pt x="842" y="1289"/>
                    <a:pt x="882" y="1276"/>
                  </a:cubicBezTo>
                  <a:cubicBezTo>
                    <a:pt x="714" y="1202"/>
                    <a:pt x="566" y="1090"/>
                    <a:pt x="464" y="937"/>
                  </a:cubicBezTo>
                  <a:cubicBezTo>
                    <a:pt x="278" y="659"/>
                    <a:pt x="293" y="258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60"/>
            <p:cNvSpPr/>
            <p:nvPr/>
          </p:nvSpPr>
          <p:spPr>
            <a:xfrm>
              <a:off x="5591292" y="-1347417"/>
              <a:ext cx="39650" cy="54619"/>
            </a:xfrm>
            <a:custGeom>
              <a:rect b="b" l="l" r="r" t="t"/>
              <a:pathLst>
                <a:path extrusionOk="0" h="821" w="596">
                  <a:moveTo>
                    <a:pt x="271" y="0"/>
                  </a:moveTo>
                  <a:lnTo>
                    <a:pt x="271" y="0"/>
                  </a:lnTo>
                  <a:cubicBezTo>
                    <a:pt x="248" y="9"/>
                    <a:pt x="226" y="19"/>
                    <a:pt x="206" y="33"/>
                  </a:cubicBezTo>
                  <a:cubicBezTo>
                    <a:pt x="160" y="53"/>
                    <a:pt x="122" y="83"/>
                    <a:pt x="91" y="124"/>
                  </a:cubicBezTo>
                  <a:cubicBezTo>
                    <a:pt x="71" y="152"/>
                    <a:pt x="54" y="180"/>
                    <a:pt x="39" y="211"/>
                  </a:cubicBezTo>
                  <a:cubicBezTo>
                    <a:pt x="14" y="268"/>
                    <a:pt x="0" y="343"/>
                    <a:pt x="10" y="404"/>
                  </a:cubicBezTo>
                  <a:cubicBezTo>
                    <a:pt x="15" y="440"/>
                    <a:pt x="22" y="475"/>
                    <a:pt x="34" y="508"/>
                  </a:cubicBezTo>
                  <a:cubicBezTo>
                    <a:pt x="60" y="577"/>
                    <a:pt x="98" y="626"/>
                    <a:pt x="154" y="673"/>
                  </a:cubicBezTo>
                  <a:cubicBezTo>
                    <a:pt x="169" y="685"/>
                    <a:pt x="182" y="697"/>
                    <a:pt x="197" y="709"/>
                  </a:cubicBezTo>
                  <a:cubicBezTo>
                    <a:pt x="217" y="725"/>
                    <a:pt x="234" y="735"/>
                    <a:pt x="258" y="750"/>
                  </a:cubicBezTo>
                  <a:cubicBezTo>
                    <a:pt x="285" y="765"/>
                    <a:pt x="294" y="774"/>
                    <a:pt x="319" y="781"/>
                  </a:cubicBezTo>
                  <a:lnTo>
                    <a:pt x="369" y="796"/>
                  </a:lnTo>
                  <a:cubicBezTo>
                    <a:pt x="408" y="812"/>
                    <a:pt x="447" y="820"/>
                    <a:pt x="489" y="820"/>
                  </a:cubicBezTo>
                  <a:cubicBezTo>
                    <a:pt x="500" y="820"/>
                    <a:pt x="510" y="820"/>
                    <a:pt x="521" y="819"/>
                  </a:cubicBezTo>
                  <a:cubicBezTo>
                    <a:pt x="548" y="817"/>
                    <a:pt x="573" y="809"/>
                    <a:pt x="596" y="799"/>
                  </a:cubicBezTo>
                  <a:cubicBezTo>
                    <a:pt x="544" y="783"/>
                    <a:pt x="494" y="764"/>
                    <a:pt x="447" y="739"/>
                  </a:cubicBezTo>
                  <a:cubicBezTo>
                    <a:pt x="335" y="680"/>
                    <a:pt x="237" y="581"/>
                    <a:pt x="206" y="459"/>
                  </a:cubicBezTo>
                  <a:cubicBezTo>
                    <a:pt x="191" y="398"/>
                    <a:pt x="193" y="334"/>
                    <a:pt x="200" y="271"/>
                  </a:cubicBezTo>
                  <a:cubicBezTo>
                    <a:pt x="211" y="178"/>
                    <a:pt x="236" y="87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60"/>
            <p:cNvSpPr/>
            <p:nvPr/>
          </p:nvSpPr>
          <p:spPr>
            <a:xfrm>
              <a:off x="5826067" y="-1239776"/>
              <a:ext cx="50760" cy="78037"/>
            </a:xfrm>
            <a:custGeom>
              <a:rect b="b" l="l" r="r" t="t"/>
              <a:pathLst>
                <a:path extrusionOk="0" h="1173" w="763">
                  <a:moveTo>
                    <a:pt x="651" y="0"/>
                  </a:moveTo>
                  <a:cubicBezTo>
                    <a:pt x="222" y="66"/>
                    <a:pt x="0" y="677"/>
                    <a:pt x="268" y="1013"/>
                  </a:cubicBezTo>
                  <a:cubicBezTo>
                    <a:pt x="311" y="1067"/>
                    <a:pt x="366" y="1107"/>
                    <a:pt x="432" y="1133"/>
                  </a:cubicBezTo>
                  <a:cubicBezTo>
                    <a:pt x="473" y="1144"/>
                    <a:pt x="515" y="1157"/>
                    <a:pt x="557" y="1168"/>
                  </a:cubicBezTo>
                  <a:cubicBezTo>
                    <a:pt x="578" y="1171"/>
                    <a:pt x="599" y="1173"/>
                    <a:pt x="620" y="1173"/>
                  </a:cubicBezTo>
                  <a:cubicBezTo>
                    <a:pt x="668" y="1173"/>
                    <a:pt x="715" y="1165"/>
                    <a:pt x="762" y="1153"/>
                  </a:cubicBezTo>
                  <a:cubicBezTo>
                    <a:pt x="612" y="1041"/>
                    <a:pt x="506" y="860"/>
                    <a:pt x="481" y="671"/>
                  </a:cubicBezTo>
                  <a:cubicBezTo>
                    <a:pt x="449" y="437"/>
                    <a:pt x="525" y="202"/>
                    <a:pt x="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60"/>
            <p:cNvSpPr/>
            <p:nvPr/>
          </p:nvSpPr>
          <p:spPr>
            <a:xfrm>
              <a:off x="5742708" y="-1398311"/>
              <a:ext cx="62469" cy="97197"/>
            </a:xfrm>
            <a:custGeom>
              <a:rect b="b" l="l" r="r" t="t"/>
              <a:pathLst>
                <a:path extrusionOk="0" h="1461" w="939">
                  <a:moveTo>
                    <a:pt x="531" y="0"/>
                  </a:moveTo>
                  <a:lnTo>
                    <a:pt x="531" y="0"/>
                  </a:lnTo>
                  <a:cubicBezTo>
                    <a:pt x="420" y="21"/>
                    <a:pt x="315" y="70"/>
                    <a:pt x="227" y="158"/>
                  </a:cubicBezTo>
                  <a:cubicBezTo>
                    <a:pt x="71" y="313"/>
                    <a:pt x="1" y="543"/>
                    <a:pt x="19" y="762"/>
                  </a:cubicBezTo>
                  <a:cubicBezTo>
                    <a:pt x="44" y="1060"/>
                    <a:pt x="184" y="1326"/>
                    <a:pt x="464" y="1433"/>
                  </a:cubicBezTo>
                  <a:cubicBezTo>
                    <a:pt x="513" y="1452"/>
                    <a:pt x="562" y="1460"/>
                    <a:pt x="610" y="1460"/>
                  </a:cubicBezTo>
                  <a:cubicBezTo>
                    <a:pt x="726" y="1460"/>
                    <a:pt x="837" y="1410"/>
                    <a:pt x="938" y="1333"/>
                  </a:cubicBezTo>
                  <a:cubicBezTo>
                    <a:pt x="667" y="1262"/>
                    <a:pt x="437" y="1029"/>
                    <a:pt x="372" y="752"/>
                  </a:cubicBezTo>
                  <a:cubicBezTo>
                    <a:pt x="313" y="494"/>
                    <a:pt x="382" y="22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60"/>
            <p:cNvSpPr/>
            <p:nvPr/>
          </p:nvSpPr>
          <p:spPr>
            <a:xfrm>
              <a:off x="5923596" y="-1394585"/>
              <a:ext cx="13572" cy="57014"/>
            </a:xfrm>
            <a:custGeom>
              <a:rect b="b" l="l" r="r" t="t"/>
              <a:pathLst>
                <a:path extrusionOk="0" h="857" w="204">
                  <a:moveTo>
                    <a:pt x="175" y="1"/>
                  </a:moveTo>
                  <a:lnTo>
                    <a:pt x="175" y="1"/>
                  </a:lnTo>
                  <a:cubicBezTo>
                    <a:pt x="128" y="48"/>
                    <a:pt x="89" y="102"/>
                    <a:pt x="66" y="162"/>
                  </a:cubicBezTo>
                  <a:cubicBezTo>
                    <a:pt x="46" y="213"/>
                    <a:pt x="31" y="269"/>
                    <a:pt x="19" y="321"/>
                  </a:cubicBezTo>
                  <a:cubicBezTo>
                    <a:pt x="15" y="336"/>
                    <a:pt x="12" y="350"/>
                    <a:pt x="10" y="366"/>
                  </a:cubicBezTo>
                  <a:cubicBezTo>
                    <a:pt x="5" y="414"/>
                    <a:pt x="1" y="483"/>
                    <a:pt x="5" y="522"/>
                  </a:cubicBezTo>
                  <a:cubicBezTo>
                    <a:pt x="15" y="617"/>
                    <a:pt x="61" y="705"/>
                    <a:pt x="113" y="785"/>
                  </a:cubicBezTo>
                  <a:cubicBezTo>
                    <a:pt x="135" y="809"/>
                    <a:pt x="158" y="832"/>
                    <a:pt x="180" y="856"/>
                  </a:cubicBezTo>
                  <a:cubicBezTo>
                    <a:pt x="181" y="856"/>
                    <a:pt x="182" y="857"/>
                    <a:pt x="182" y="857"/>
                  </a:cubicBezTo>
                  <a:cubicBezTo>
                    <a:pt x="165" y="715"/>
                    <a:pt x="173" y="573"/>
                    <a:pt x="204" y="437"/>
                  </a:cubicBezTo>
                  <a:cubicBezTo>
                    <a:pt x="152" y="298"/>
                    <a:pt x="145" y="145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60"/>
            <p:cNvSpPr/>
            <p:nvPr/>
          </p:nvSpPr>
          <p:spPr>
            <a:xfrm>
              <a:off x="5563816" y="-1209572"/>
              <a:ext cx="266" cy="333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cubicBezTo>
                    <a:pt x="4" y="1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lnTo>
                    <a:pt x="2" y="2"/>
                  </a:lnTo>
                  <a:cubicBezTo>
                    <a:pt x="3" y="2"/>
                    <a:pt x="3" y="1"/>
                    <a:pt x="4" y="1"/>
                  </a:cubicBezTo>
                  <a:close/>
                  <a:moveTo>
                    <a:pt x="2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2" y="4"/>
                    <a:pt x="2" y="3"/>
                    <a:pt x="2" y="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60"/>
            <p:cNvSpPr/>
            <p:nvPr/>
          </p:nvSpPr>
          <p:spPr>
            <a:xfrm>
              <a:off x="5560556" y="-1210703"/>
              <a:ext cx="25280" cy="25347"/>
            </a:xfrm>
            <a:custGeom>
              <a:rect b="b" l="l" r="r" t="t"/>
              <a:pathLst>
                <a:path extrusionOk="0" h="381" w="380">
                  <a:moveTo>
                    <a:pt x="77" y="5"/>
                  </a:moveTo>
                  <a:lnTo>
                    <a:pt x="76" y="5"/>
                  </a:lnTo>
                  <a:cubicBezTo>
                    <a:pt x="77" y="5"/>
                    <a:pt x="77" y="5"/>
                    <a:pt x="77" y="5"/>
                  </a:cubicBezTo>
                  <a:close/>
                  <a:moveTo>
                    <a:pt x="125" y="0"/>
                  </a:moveTo>
                  <a:cubicBezTo>
                    <a:pt x="121" y="0"/>
                    <a:pt x="117" y="1"/>
                    <a:pt x="114" y="1"/>
                  </a:cubicBezTo>
                  <a:cubicBezTo>
                    <a:pt x="112" y="1"/>
                    <a:pt x="111" y="1"/>
                    <a:pt x="109" y="1"/>
                  </a:cubicBezTo>
                  <a:cubicBezTo>
                    <a:pt x="103" y="1"/>
                    <a:pt x="96" y="2"/>
                    <a:pt x="90" y="3"/>
                  </a:cubicBezTo>
                  <a:cubicBezTo>
                    <a:pt x="88" y="3"/>
                    <a:pt x="86" y="3"/>
                    <a:pt x="84" y="3"/>
                  </a:cubicBezTo>
                  <a:cubicBezTo>
                    <a:pt x="82" y="3"/>
                    <a:pt x="80" y="3"/>
                    <a:pt x="78" y="4"/>
                  </a:cubicBezTo>
                  <a:cubicBezTo>
                    <a:pt x="78" y="5"/>
                    <a:pt x="77" y="5"/>
                    <a:pt x="77" y="5"/>
                  </a:cubicBezTo>
                  <a:lnTo>
                    <a:pt x="77" y="5"/>
                  </a:lnTo>
                  <a:lnTo>
                    <a:pt x="88" y="4"/>
                  </a:lnTo>
                  <a:lnTo>
                    <a:pt x="88" y="4"/>
                  </a:lnTo>
                  <a:cubicBezTo>
                    <a:pt x="76" y="6"/>
                    <a:pt x="65" y="8"/>
                    <a:pt x="55" y="17"/>
                  </a:cubicBezTo>
                  <a:cubicBezTo>
                    <a:pt x="53" y="18"/>
                    <a:pt x="51" y="20"/>
                    <a:pt x="49" y="22"/>
                  </a:cubicBezTo>
                  <a:cubicBezTo>
                    <a:pt x="30" y="36"/>
                    <a:pt x="16" y="57"/>
                    <a:pt x="10" y="80"/>
                  </a:cubicBezTo>
                  <a:cubicBezTo>
                    <a:pt x="4" y="102"/>
                    <a:pt x="1" y="132"/>
                    <a:pt x="12" y="153"/>
                  </a:cubicBezTo>
                  <a:cubicBezTo>
                    <a:pt x="25" y="177"/>
                    <a:pt x="38" y="202"/>
                    <a:pt x="53" y="224"/>
                  </a:cubicBezTo>
                  <a:cubicBezTo>
                    <a:pt x="65" y="240"/>
                    <a:pt x="79" y="254"/>
                    <a:pt x="93" y="270"/>
                  </a:cubicBezTo>
                  <a:lnTo>
                    <a:pt x="133" y="315"/>
                  </a:lnTo>
                  <a:cubicBezTo>
                    <a:pt x="139" y="322"/>
                    <a:pt x="146" y="331"/>
                    <a:pt x="154" y="338"/>
                  </a:cubicBezTo>
                  <a:cubicBezTo>
                    <a:pt x="170" y="356"/>
                    <a:pt x="188" y="368"/>
                    <a:pt x="213" y="376"/>
                  </a:cubicBezTo>
                  <a:cubicBezTo>
                    <a:pt x="225" y="379"/>
                    <a:pt x="238" y="381"/>
                    <a:pt x="250" y="381"/>
                  </a:cubicBezTo>
                  <a:cubicBezTo>
                    <a:pt x="276" y="381"/>
                    <a:pt x="302" y="373"/>
                    <a:pt x="323" y="358"/>
                  </a:cubicBezTo>
                  <a:cubicBezTo>
                    <a:pt x="351" y="338"/>
                    <a:pt x="366" y="306"/>
                    <a:pt x="372" y="274"/>
                  </a:cubicBezTo>
                  <a:cubicBezTo>
                    <a:pt x="380" y="235"/>
                    <a:pt x="364" y="197"/>
                    <a:pt x="339" y="168"/>
                  </a:cubicBezTo>
                  <a:cubicBezTo>
                    <a:pt x="325" y="154"/>
                    <a:pt x="312" y="139"/>
                    <a:pt x="298" y="124"/>
                  </a:cubicBezTo>
                  <a:cubicBezTo>
                    <a:pt x="277" y="102"/>
                    <a:pt x="258" y="77"/>
                    <a:pt x="235" y="57"/>
                  </a:cubicBezTo>
                  <a:cubicBezTo>
                    <a:pt x="222" y="45"/>
                    <a:pt x="205" y="34"/>
                    <a:pt x="191" y="22"/>
                  </a:cubicBezTo>
                  <a:cubicBezTo>
                    <a:pt x="173" y="6"/>
                    <a:pt x="149" y="0"/>
                    <a:pt x="12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60"/>
            <p:cNvSpPr/>
            <p:nvPr/>
          </p:nvSpPr>
          <p:spPr>
            <a:xfrm>
              <a:off x="5562751" y="-1209306"/>
              <a:ext cx="1131" cy="1064"/>
            </a:xfrm>
            <a:custGeom>
              <a:rect b="b" l="l" r="r" t="t"/>
              <a:pathLst>
                <a:path extrusionOk="0" h="16" w="17">
                  <a:moveTo>
                    <a:pt x="16" y="1"/>
                  </a:moveTo>
                  <a:cubicBezTo>
                    <a:pt x="11" y="5"/>
                    <a:pt x="5" y="10"/>
                    <a:pt x="0" y="1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60"/>
            <p:cNvSpPr/>
            <p:nvPr/>
          </p:nvSpPr>
          <p:spPr>
            <a:xfrm>
              <a:off x="5622759" y="-1335842"/>
              <a:ext cx="13106" cy="14170"/>
            </a:xfrm>
            <a:custGeom>
              <a:rect b="b" l="l" r="r" t="t"/>
              <a:pathLst>
                <a:path extrusionOk="0" h="213" w="197">
                  <a:moveTo>
                    <a:pt x="171" y="80"/>
                  </a:moveTo>
                  <a:lnTo>
                    <a:pt x="171" y="80"/>
                  </a:lnTo>
                  <a:cubicBezTo>
                    <a:pt x="171" y="80"/>
                    <a:pt x="172" y="81"/>
                    <a:pt x="172" y="82"/>
                  </a:cubicBezTo>
                  <a:lnTo>
                    <a:pt x="172" y="82"/>
                  </a:lnTo>
                  <a:cubicBezTo>
                    <a:pt x="172" y="81"/>
                    <a:pt x="171" y="81"/>
                    <a:pt x="171" y="80"/>
                  </a:cubicBezTo>
                  <a:close/>
                  <a:moveTo>
                    <a:pt x="86" y="1"/>
                  </a:moveTo>
                  <a:cubicBezTo>
                    <a:pt x="77" y="1"/>
                    <a:pt x="69" y="2"/>
                    <a:pt x="60" y="5"/>
                  </a:cubicBezTo>
                  <a:cubicBezTo>
                    <a:pt x="50" y="9"/>
                    <a:pt x="40" y="17"/>
                    <a:pt x="32" y="26"/>
                  </a:cubicBezTo>
                  <a:cubicBezTo>
                    <a:pt x="30" y="28"/>
                    <a:pt x="28" y="31"/>
                    <a:pt x="25" y="35"/>
                  </a:cubicBezTo>
                  <a:cubicBezTo>
                    <a:pt x="20" y="42"/>
                    <a:pt x="14" y="51"/>
                    <a:pt x="11" y="61"/>
                  </a:cubicBezTo>
                  <a:cubicBezTo>
                    <a:pt x="8" y="71"/>
                    <a:pt x="3" y="81"/>
                    <a:pt x="2" y="91"/>
                  </a:cubicBezTo>
                  <a:cubicBezTo>
                    <a:pt x="2" y="92"/>
                    <a:pt x="2" y="93"/>
                    <a:pt x="2" y="94"/>
                  </a:cubicBezTo>
                  <a:cubicBezTo>
                    <a:pt x="0" y="111"/>
                    <a:pt x="0" y="115"/>
                    <a:pt x="5" y="129"/>
                  </a:cubicBezTo>
                  <a:cubicBezTo>
                    <a:pt x="7" y="141"/>
                    <a:pt x="10" y="152"/>
                    <a:pt x="19" y="161"/>
                  </a:cubicBezTo>
                  <a:cubicBezTo>
                    <a:pt x="19" y="162"/>
                    <a:pt x="20" y="163"/>
                    <a:pt x="21" y="163"/>
                  </a:cubicBezTo>
                  <a:cubicBezTo>
                    <a:pt x="29" y="172"/>
                    <a:pt x="36" y="181"/>
                    <a:pt x="45" y="188"/>
                  </a:cubicBezTo>
                  <a:cubicBezTo>
                    <a:pt x="53" y="194"/>
                    <a:pt x="61" y="198"/>
                    <a:pt x="68" y="202"/>
                  </a:cubicBezTo>
                  <a:cubicBezTo>
                    <a:pt x="70" y="203"/>
                    <a:pt x="73" y="204"/>
                    <a:pt x="75" y="205"/>
                  </a:cubicBezTo>
                  <a:cubicBezTo>
                    <a:pt x="86" y="210"/>
                    <a:pt x="98" y="213"/>
                    <a:pt x="109" y="213"/>
                  </a:cubicBezTo>
                  <a:cubicBezTo>
                    <a:pt x="114" y="213"/>
                    <a:pt x="119" y="212"/>
                    <a:pt x="124" y="211"/>
                  </a:cubicBezTo>
                  <a:cubicBezTo>
                    <a:pt x="133" y="209"/>
                    <a:pt x="143" y="207"/>
                    <a:pt x="151" y="204"/>
                  </a:cubicBezTo>
                  <a:cubicBezTo>
                    <a:pt x="163" y="199"/>
                    <a:pt x="172" y="193"/>
                    <a:pt x="179" y="183"/>
                  </a:cubicBezTo>
                  <a:cubicBezTo>
                    <a:pt x="186" y="176"/>
                    <a:pt x="190" y="167"/>
                    <a:pt x="192" y="159"/>
                  </a:cubicBezTo>
                  <a:cubicBezTo>
                    <a:pt x="195" y="151"/>
                    <a:pt x="196" y="142"/>
                    <a:pt x="194" y="133"/>
                  </a:cubicBezTo>
                  <a:cubicBezTo>
                    <a:pt x="193" y="125"/>
                    <a:pt x="190" y="117"/>
                    <a:pt x="186" y="109"/>
                  </a:cubicBezTo>
                  <a:cubicBezTo>
                    <a:pt x="186" y="110"/>
                    <a:pt x="186" y="110"/>
                    <a:pt x="186" y="111"/>
                  </a:cubicBezTo>
                  <a:cubicBezTo>
                    <a:pt x="185" y="109"/>
                    <a:pt x="185" y="108"/>
                    <a:pt x="185" y="107"/>
                  </a:cubicBezTo>
                  <a:cubicBezTo>
                    <a:pt x="183" y="105"/>
                    <a:pt x="183" y="103"/>
                    <a:pt x="182" y="102"/>
                  </a:cubicBezTo>
                  <a:cubicBezTo>
                    <a:pt x="181" y="102"/>
                    <a:pt x="181" y="100"/>
                    <a:pt x="181" y="100"/>
                  </a:cubicBezTo>
                  <a:cubicBezTo>
                    <a:pt x="179" y="96"/>
                    <a:pt x="177" y="92"/>
                    <a:pt x="174" y="87"/>
                  </a:cubicBezTo>
                  <a:cubicBezTo>
                    <a:pt x="173" y="85"/>
                    <a:pt x="173" y="84"/>
                    <a:pt x="172" y="82"/>
                  </a:cubicBezTo>
                  <a:lnTo>
                    <a:pt x="172" y="82"/>
                  </a:lnTo>
                  <a:cubicBezTo>
                    <a:pt x="172" y="83"/>
                    <a:pt x="172" y="84"/>
                    <a:pt x="172" y="85"/>
                  </a:cubicBezTo>
                  <a:cubicBezTo>
                    <a:pt x="171" y="83"/>
                    <a:pt x="171" y="82"/>
                    <a:pt x="170" y="81"/>
                  </a:cubicBezTo>
                  <a:cubicBezTo>
                    <a:pt x="168" y="76"/>
                    <a:pt x="168" y="71"/>
                    <a:pt x="166" y="67"/>
                  </a:cubicBezTo>
                  <a:cubicBezTo>
                    <a:pt x="165" y="64"/>
                    <a:pt x="163" y="60"/>
                    <a:pt x="159" y="58"/>
                  </a:cubicBezTo>
                  <a:cubicBezTo>
                    <a:pt x="158" y="54"/>
                    <a:pt x="150" y="47"/>
                    <a:pt x="146" y="43"/>
                  </a:cubicBezTo>
                  <a:cubicBezTo>
                    <a:pt x="142" y="32"/>
                    <a:pt x="135" y="23"/>
                    <a:pt x="126" y="16"/>
                  </a:cubicBezTo>
                  <a:cubicBezTo>
                    <a:pt x="116" y="8"/>
                    <a:pt x="106" y="3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60"/>
            <p:cNvSpPr/>
            <p:nvPr/>
          </p:nvSpPr>
          <p:spPr>
            <a:xfrm>
              <a:off x="5794333" y="-1381746"/>
              <a:ext cx="21621" cy="26012"/>
            </a:xfrm>
            <a:custGeom>
              <a:rect b="b" l="l" r="r" t="t"/>
              <a:pathLst>
                <a:path extrusionOk="0" h="391" w="325">
                  <a:moveTo>
                    <a:pt x="107" y="0"/>
                  </a:moveTo>
                  <a:cubicBezTo>
                    <a:pt x="105" y="0"/>
                    <a:pt x="102" y="0"/>
                    <a:pt x="99" y="0"/>
                  </a:cubicBezTo>
                  <a:cubicBezTo>
                    <a:pt x="84" y="1"/>
                    <a:pt x="70" y="7"/>
                    <a:pt x="58" y="14"/>
                  </a:cubicBezTo>
                  <a:cubicBezTo>
                    <a:pt x="44" y="20"/>
                    <a:pt x="34" y="29"/>
                    <a:pt x="24" y="41"/>
                  </a:cubicBezTo>
                  <a:cubicBezTo>
                    <a:pt x="12" y="57"/>
                    <a:pt x="4" y="75"/>
                    <a:pt x="1" y="94"/>
                  </a:cubicBezTo>
                  <a:cubicBezTo>
                    <a:pt x="1" y="106"/>
                    <a:pt x="0" y="118"/>
                    <a:pt x="0" y="129"/>
                  </a:cubicBezTo>
                  <a:cubicBezTo>
                    <a:pt x="0" y="151"/>
                    <a:pt x="4" y="171"/>
                    <a:pt x="13" y="192"/>
                  </a:cubicBezTo>
                  <a:cubicBezTo>
                    <a:pt x="19" y="206"/>
                    <a:pt x="25" y="221"/>
                    <a:pt x="32" y="237"/>
                  </a:cubicBezTo>
                  <a:cubicBezTo>
                    <a:pt x="42" y="261"/>
                    <a:pt x="51" y="284"/>
                    <a:pt x="67" y="306"/>
                  </a:cubicBezTo>
                  <a:cubicBezTo>
                    <a:pt x="89" y="335"/>
                    <a:pt x="109" y="366"/>
                    <a:pt x="146" y="380"/>
                  </a:cubicBezTo>
                  <a:cubicBezTo>
                    <a:pt x="161" y="387"/>
                    <a:pt x="176" y="391"/>
                    <a:pt x="192" y="391"/>
                  </a:cubicBezTo>
                  <a:cubicBezTo>
                    <a:pt x="198" y="391"/>
                    <a:pt x="203" y="390"/>
                    <a:pt x="208" y="390"/>
                  </a:cubicBezTo>
                  <a:cubicBezTo>
                    <a:pt x="225" y="389"/>
                    <a:pt x="240" y="383"/>
                    <a:pt x="253" y="375"/>
                  </a:cubicBezTo>
                  <a:cubicBezTo>
                    <a:pt x="269" y="368"/>
                    <a:pt x="282" y="358"/>
                    <a:pt x="292" y="345"/>
                  </a:cubicBezTo>
                  <a:cubicBezTo>
                    <a:pt x="306" y="327"/>
                    <a:pt x="314" y="307"/>
                    <a:pt x="318" y="285"/>
                  </a:cubicBezTo>
                  <a:cubicBezTo>
                    <a:pt x="325" y="248"/>
                    <a:pt x="311" y="216"/>
                    <a:pt x="298" y="182"/>
                  </a:cubicBezTo>
                  <a:cubicBezTo>
                    <a:pt x="289" y="157"/>
                    <a:pt x="274" y="135"/>
                    <a:pt x="260" y="113"/>
                  </a:cubicBezTo>
                  <a:cubicBezTo>
                    <a:pt x="250" y="101"/>
                    <a:pt x="241" y="88"/>
                    <a:pt x="233" y="76"/>
                  </a:cubicBezTo>
                  <a:cubicBezTo>
                    <a:pt x="222" y="61"/>
                    <a:pt x="212" y="47"/>
                    <a:pt x="198" y="36"/>
                  </a:cubicBezTo>
                  <a:cubicBezTo>
                    <a:pt x="185" y="26"/>
                    <a:pt x="168" y="18"/>
                    <a:pt x="154" y="9"/>
                  </a:cubicBezTo>
                  <a:cubicBezTo>
                    <a:pt x="139" y="3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60"/>
            <p:cNvSpPr/>
            <p:nvPr/>
          </p:nvSpPr>
          <p:spPr>
            <a:xfrm>
              <a:off x="5798259" y="-1347683"/>
              <a:ext cx="14636" cy="14902"/>
            </a:xfrm>
            <a:custGeom>
              <a:rect b="b" l="l" r="r" t="t"/>
              <a:pathLst>
                <a:path extrusionOk="0" h="224" w="220">
                  <a:moveTo>
                    <a:pt x="125" y="0"/>
                  </a:moveTo>
                  <a:cubicBezTo>
                    <a:pt x="109" y="0"/>
                    <a:pt x="93" y="4"/>
                    <a:pt x="79" y="12"/>
                  </a:cubicBezTo>
                  <a:lnTo>
                    <a:pt x="79" y="12"/>
                  </a:lnTo>
                  <a:lnTo>
                    <a:pt x="82" y="10"/>
                  </a:lnTo>
                  <a:lnTo>
                    <a:pt x="82" y="10"/>
                  </a:lnTo>
                  <a:cubicBezTo>
                    <a:pt x="81" y="10"/>
                    <a:pt x="79" y="11"/>
                    <a:pt x="78" y="12"/>
                  </a:cubicBezTo>
                  <a:lnTo>
                    <a:pt x="78" y="12"/>
                  </a:lnTo>
                  <a:cubicBezTo>
                    <a:pt x="75" y="14"/>
                    <a:pt x="72" y="15"/>
                    <a:pt x="70" y="17"/>
                  </a:cubicBezTo>
                  <a:lnTo>
                    <a:pt x="76" y="13"/>
                  </a:lnTo>
                  <a:lnTo>
                    <a:pt x="76" y="13"/>
                  </a:lnTo>
                  <a:cubicBezTo>
                    <a:pt x="74" y="14"/>
                    <a:pt x="72" y="16"/>
                    <a:pt x="70" y="17"/>
                  </a:cubicBezTo>
                  <a:cubicBezTo>
                    <a:pt x="69" y="17"/>
                    <a:pt x="67" y="17"/>
                    <a:pt x="66" y="18"/>
                  </a:cubicBezTo>
                  <a:cubicBezTo>
                    <a:pt x="64" y="19"/>
                    <a:pt x="62" y="21"/>
                    <a:pt x="59" y="22"/>
                  </a:cubicBezTo>
                  <a:lnTo>
                    <a:pt x="57" y="23"/>
                  </a:lnTo>
                  <a:cubicBezTo>
                    <a:pt x="46" y="31"/>
                    <a:pt x="37" y="44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lnTo>
                    <a:pt x="30" y="57"/>
                  </a:lnTo>
                  <a:cubicBezTo>
                    <a:pt x="27" y="60"/>
                    <a:pt x="24" y="64"/>
                    <a:pt x="21" y="68"/>
                  </a:cubicBezTo>
                  <a:cubicBezTo>
                    <a:pt x="17" y="75"/>
                    <a:pt x="12" y="83"/>
                    <a:pt x="8" y="90"/>
                  </a:cubicBezTo>
                  <a:cubicBezTo>
                    <a:pt x="6" y="98"/>
                    <a:pt x="4" y="106"/>
                    <a:pt x="1" y="114"/>
                  </a:cubicBezTo>
                  <a:cubicBezTo>
                    <a:pt x="1" y="122"/>
                    <a:pt x="1" y="130"/>
                    <a:pt x="1" y="138"/>
                  </a:cubicBezTo>
                  <a:cubicBezTo>
                    <a:pt x="2" y="151"/>
                    <a:pt x="5" y="162"/>
                    <a:pt x="12" y="173"/>
                  </a:cubicBezTo>
                  <a:cubicBezTo>
                    <a:pt x="15" y="181"/>
                    <a:pt x="21" y="187"/>
                    <a:pt x="27" y="193"/>
                  </a:cubicBezTo>
                  <a:cubicBezTo>
                    <a:pt x="32" y="200"/>
                    <a:pt x="38" y="205"/>
                    <a:pt x="47" y="208"/>
                  </a:cubicBezTo>
                  <a:cubicBezTo>
                    <a:pt x="53" y="214"/>
                    <a:pt x="60" y="217"/>
                    <a:pt x="69" y="219"/>
                  </a:cubicBezTo>
                  <a:cubicBezTo>
                    <a:pt x="77" y="222"/>
                    <a:pt x="85" y="223"/>
                    <a:pt x="93" y="223"/>
                  </a:cubicBezTo>
                  <a:cubicBezTo>
                    <a:pt x="97" y="223"/>
                    <a:pt x="101" y="223"/>
                    <a:pt x="105" y="222"/>
                  </a:cubicBezTo>
                  <a:cubicBezTo>
                    <a:pt x="112" y="222"/>
                    <a:pt x="124" y="219"/>
                    <a:pt x="131" y="217"/>
                  </a:cubicBezTo>
                  <a:cubicBezTo>
                    <a:pt x="132" y="216"/>
                    <a:pt x="133" y="216"/>
                    <a:pt x="134" y="216"/>
                  </a:cubicBezTo>
                  <a:cubicBezTo>
                    <a:pt x="135" y="215"/>
                    <a:pt x="137" y="214"/>
                    <a:pt x="139" y="213"/>
                  </a:cubicBezTo>
                  <a:cubicBezTo>
                    <a:pt x="149" y="207"/>
                    <a:pt x="161" y="202"/>
                    <a:pt x="170" y="195"/>
                  </a:cubicBezTo>
                  <a:cubicBezTo>
                    <a:pt x="172" y="194"/>
                    <a:pt x="174" y="193"/>
                    <a:pt x="176" y="192"/>
                  </a:cubicBezTo>
                  <a:cubicBezTo>
                    <a:pt x="177" y="191"/>
                    <a:pt x="177" y="191"/>
                    <a:pt x="178" y="190"/>
                  </a:cubicBezTo>
                  <a:cubicBezTo>
                    <a:pt x="184" y="183"/>
                    <a:pt x="191" y="177"/>
                    <a:pt x="198" y="171"/>
                  </a:cubicBezTo>
                  <a:cubicBezTo>
                    <a:pt x="207" y="160"/>
                    <a:pt x="213" y="148"/>
                    <a:pt x="215" y="134"/>
                  </a:cubicBezTo>
                  <a:cubicBezTo>
                    <a:pt x="219" y="125"/>
                    <a:pt x="220" y="125"/>
                    <a:pt x="220" y="119"/>
                  </a:cubicBezTo>
                  <a:cubicBezTo>
                    <a:pt x="220" y="110"/>
                    <a:pt x="220" y="101"/>
                    <a:pt x="220" y="92"/>
                  </a:cubicBezTo>
                  <a:cubicBezTo>
                    <a:pt x="220" y="90"/>
                    <a:pt x="220" y="88"/>
                    <a:pt x="220" y="86"/>
                  </a:cubicBezTo>
                  <a:cubicBezTo>
                    <a:pt x="216" y="52"/>
                    <a:pt x="192" y="21"/>
                    <a:pt x="162" y="7"/>
                  </a:cubicBezTo>
                  <a:cubicBezTo>
                    <a:pt x="150" y="3"/>
                    <a:pt x="138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60"/>
            <p:cNvSpPr/>
            <p:nvPr/>
          </p:nvSpPr>
          <p:spPr>
            <a:xfrm>
              <a:off x="5885277" y="-1217822"/>
              <a:ext cx="14237" cy="19360"/>
            </a:xfrm>
            <a:custGeom>
              <a:rect b="b" l="l" r="r" t="t"/>
              <a:pathLst>
                <a:path extrusionOk="0" h="291" w="214">
                  <a:moveTo>
                    <a:pt x="1" y="137"/>
                  </a:moveTo>
                  <a:cubicBezTo>
                    <a:pt x="1" y="138"/>
                    <a:pt x="1" y="139"/>
                    <a:pt x="1" y="139"/>
                  </a:cubicBezTo>
                  <a:lnTo>
                    <a:pt x="1" y="139"/>
                  </a:lnTo>
                  <a:cubicBezTo>
                    <a:pt x="1" y="139"/>
                    <a:pt x="1" y="138"/>
                    <a:pt x="1" y="137"/>
                  </a:cubicBezTo>
                  <a:close/>
                  <a:moveTo>
                    <a:pt x="89" y="0"/>
                  </a:moveTo>
                  <a:cubicBezTo>
                    <a:pt x="86" y="0"/>
                    <a:pt x="82" y="1"/>
                    <a:pt x="79" y="1"/>
                  </a:cubicBezTo>
                  <a:cubicBezTo>
                    <a:pt x="63" y="2"/>
                    <a:pt x="50" y="7"/>
                    <a:pt x="38" y="16"/>
                  </a:cubicBezTo>
                  <a:cubicBezTo>
                    <a:pt x="25" y="25"/>
                    <a:pt x="16" y="37"/>
                    <a:pt x="9" y="51"/>
                  </a:cubicBezTo>
                  <a:cubicBezTo>
                    <a:pt x="4" y="64"/>
                    <a:pt x="2" y="76"/>
                    <a:pt x="3" y="89"/>
                  </a:cubicBezTo>
                  <a:lnTo>
                    <a:pt x="3" y="89"/>
                  </a:lnTo>
                  <a:cubicBezTo>
                    <a:pt x="3" y="91"/>
                    <a:pt x="3" y="93"/>
                    <a:pt x="2" y="95"/>
                  </a:cubicBezTo>
                  <a:cubicBezTo>
                    <a:pt x="1" y="98"/>
                    <a:pt x="1" y="102"/>
                    <a:pt x="0" y="104"/>
                  </a:cubicBezTo>
                  <a:lnTo>
                    <a:pt x="0" y="131"/>
                  </a:lnTo>
                  <a:cubicBezTo>
                    <a:pt x="0" y="134"/>
                    <a:pt x="1" y="137"/>
                    <a:pt x="2" y="140"/>
                  </a:cubicBezTo>
                  <a:cubicBezTo>
                    <a:pt x="2" y="140"/>
                    <a:pt x="2" y="140"/>
                    <a:pt x="1" y="139"/>
                  </a:cubicBezTo>
                  <a:lnTo>
                    <a:pt x="1" y="139"/>
                  </a:lnTo>
                  <a:cubicBezTo>
                    <a:pt x="3" y="146"/>
                    <a:pt x="4" y="151"/>
                    <a:pt x="4" y="158"/>
                  </a:cubicBezTo>
                  <a:cubicBezTo>
                    <a:pt x="5" y="161"/>
                    <a:pt x="5" y="165"/>
                    <a:pt x="5" y="169"/>
                  </a:cubicBezTo>
                  <a:cubicBezTo>
                    <a:pt x="5" y="170"/>
                    <a:pt x="5" y="171"/>
                    <a:pt x="5" y="172"/>
                  </a:cubicBezTo>
                  <a:lnTo>
                    <a:pt x="12" y="198"/>
                  </a:lnTo>
                  <a:cubicBezTo>
                    <a:pt x="13" y="199"/>
                    <a:pt x="13" y="200"/>
                    <a:pt x="14" y="202"/>
                  </a:cubicBezTo>
                  <a:cubicBezTo>
                    <a:pt x="17" y="207"/>
                    <a:pt x="19" y="214"/>
                    <a:pt x="20" y="219"/>
                  </a:cubicBezTo>
                  <a:cubicBezTo>
                    <a:pt x="21" y="222"/>
                    <a:pt x="22" y="225"/>
                    <a:pt x="23" y="227"/>
                  </a:cubicBezTo>
                  <a:cubicBezTo>
                    <a:pt x="24" y="230"/>
                    <a:pt x="26" y="233"/>
                    <a:pt x="27" y="236"/>
                  </a:cubicBezTo>
                  <a:cubicBezTo>
                    <a:pt x="30" y="242"/>
                    <a:pt x="32" y="247"/>
                    <a:pt x="35" y="253"/>
                  </a:cubicBezTo>
                  <a:cubicBezTo>
                    <a:pt x="37" y="257"/>
                    <a:pt x="40" y="262"/>
                    <a:pt x="42" y="267"/>
                  </a:cubicBezTo>
                  <a:cubicBezTo>
                    <a:pt x="46" y="273"/>
                    <a:pt x="52" y="278"/>
                    <a:pt x="59" y="282"/>
                  </a:cubicBezTo>
                  <a:cubicBezTo>
                    <a:pt x="67" y="287"/>
                    <a:pt x="77" y="291"/>
                    <a:pt x="87" y="291"/>
                  </a:cubicBezTo>
                  <a:cubicBezTo>
                    <a:pt x="90" y="291"/>
                    <a:pt x="93" y="291"/>
                    <a:pt x="95" y="290"/>
                  </a:cubicBezTo>
                  <a:cubicBezTo>
                    <a:pt x="116" y="286"/>
                    <a:pt x="137" y="279"/>
                    <a:pt x="155" y="267"/>
                  </a:cubicBezTo>
                  <a:cubicBezTo>
                    <a:pt x="165" y="260"/>
                    <a:pt x="176" y="248"/>
                    <a:pt x="183" y="238"/>
                  </a:cubicBezTo>
                  <a:cubicBezTo>
                    <a:pt x="197" y="217"/>
                    <a:pt x="208" y="199"/>
                    <a:pt x="211" y="174"/>
                  </a:cubicBezTo>
                  <a:cubicBezTo>
                    <a:pt x="214" y="160"/>
                    <a:pt x="212" y="142"/>
                    <a:pt x="210" y="128"/>
                  </a:cubicBezTo>
                  <a:cubicBezTo>
                    <a:pt x="207" y="104"/>
                    <a:pt x="202" y="81"/>
                    <a:pt x="187" y="61"/>
                  </a:cubicBezTo>
                  <a:cubicBezTo>
                    <a:pt x="172" y="37"/>
                    <a:pt x="146" y="21"/>
                    <a:pt x="120" y="7"/>
                  </a:cubicBezTo>
                  <a:cubicBezTo>
                    <a:pt x="110" y="3"/>
                    <a:pt x="100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60"/>
            <p:cNvSpPr/>
            <p:nvPr/>
          </p:nvSpPr>
          <p:spPr>
            <a:xfrm>
              <a:off x="5743972" y="-1119627"/>
              <a:ext cx="23817" cy="25746"/>
            </a:xfrm>
            <a:custGeom>
              <a:rect b="b" l="l" r="r" t="t"/>
              <a:pathLst>
                <a:path extrusionOk="0" h="387" w="358">
                  <a:moveTo>
                    <a:pt x="97" y="1"/>
                  </a:moveTo>
                  <a:cubicBezTo>
                    <a:pt x="54" y="1"/>
                    <a:pt x="11" y="29"/>
                    <a:pt x="5" y="73"/>
                  </a:cubicBezTo>
                  <a:cubicBezTo>
                    <a:pt x="0" y="98"/>
                    <a:pt x="5" y="118"/>
                    <a:pt x="15" y="140"/>
                  </a:cubicBezTo>
                  <a:cubicBezTo>
                    <a:pt x="18" y="146"/>
                    <a:pt x="20" y="151"/>
                    <a:pt x="22" y="158"/>
                  </a:cubicBezTo>
                  <a:cubicBezTo>
                    <a:pt x="29" y="172"/>
                    <a:pt x="37" y="184"/>
                    <a:pt x="48" y="195"/>
                  </a:cubicBezTo>
                  <a:cubicBezTo>
                    <a:pt x="66" y="216"/>
                    <a:pt x="82" y="240"/>
                    <a:pt x="97" y="266"/>
                  </a:cubicBezTo>
                  <a:cubicBezTo>
                    <a:pt x="92" y="256"/>
                    <a:pt x="86" y="247"/>
                    <a:pt x="81" y="237"/>
                  </a:cubicBezTo>
                  <a:lnTo>
                    <a:pt x="81" y="237"/>
                  </a:lnTo>
                  <a:cubicBezTo>
                    <a:pt x="90" y="254"/>
                    <a:pt x="100" y="271"/>
                    <a:pt x="108" y="288"/>
                  </a:cubicBezTo>
                  <a:cubicBezTo>
                    <a:pt x="116" y="302"/>
                    <a:pt x="122" y="318"/>
                    <a:pt x="130" y="329"/>
                  </a:cubicBezTo>
                  <a:cubicBezTo>
                    <a:pt x="153" y="361"/>
                    <a:pt x="183" y="377"/>
                    <a:pt x="220" y="385"/>
                  </a:cubicBezTo>
                  <a:cubicBezTo>
                    <a:pt x="226" y="386"/>
                    <a:pt x="231" y="386"/>
                    <a:pt x="237" y="386"/>
                  </a:cubicBezTo>
                  <a:cubicBezTo>
                    <a:pt x="270" y="386"/>
                    <a:pt x="304" y="369"/>
                    <a:pt x="325" y="344"/>
                  </a:cubicBezTo>
                  <a:cubicBezTo>
                    <a:pt x="339" y="326"/>
                    <a:pt x="344" y="314"/>
                    <a:pt x="349" y="295"/>
                  </a:cubicBezTo>
                  <a:cubicBezTo>
                    <a:pt x="357" y="266"/>
                    <a:pt x="355" y="237"/>
                    <a:pt x="345" y="209"/>
                  </a:cubicBezTo>
                  <a:cubicBezTo>
                    <a:pt x="340" y="197"/>
                    <a:pt x="334" y="185"/>
                    <a:pt x="328" y="175"/>
                  </a:cubicBezTo>
                  <a:cubicBezTo>
                    <a:pt x="318" y="154"/>
                    <a:pt x="308" y="135"/>
                    <a:pt x="294" y="118"/>
                  </a:cubicBezTo>
                  <a:cubicBezTo>
                    <a:pt x="279" y="101"/>
                    <a:pt x="263" y="85"/>
                    <a:pt x="247" y="70"/>
                  </a:cubicBezTo>
                  <a:cubicBezTo>
                    <a:pt x="239" y="61"/>
                    <a:pt x="230" y="53"/>
                    <a:pt x="220" y="46"/>
                  </a:cubicBezTo>
                  <a:cubicBezTo>
                    <a:pt x="216" y="42"/>
                    <a:pt x="211" y="37"/>
                    <a:pt x="206" y="34"/>
                  </a:cubicBezTo>
                  <a:cubicBezTo>
                    <a:pt x="185" y="20"/>
                    <a:pt x="167" y="10"/>
                    <a:pt x="143" y="5"/>
                  </a:cubicBezTo>
                  <a:cubicBezTo>
                    <a:pt x="128" y="3"/>
                    <a:pt x="114" y="1"/>
                    <a:pt x="99" y="1"/>
                  </a:cubicBezTo>
                  <a:cubicBezTo>
                    <a:pt x="98" y="1"/>
                    <a:pt x="97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60"/>
            <p:cNvSpPr/>
            <p:nvPr/>
          </p:nvSpPr>
          <p:spPr>
            <a:xfrm>
              <a:off x="5582643" y="-974929"/>
              <a:ext cx="14703" cy="16965"/>
            </a:xfrm>
            <a:custGeom>
              <a:rect b="b" l="l" r="r" t="t"/>
              <a:pathLst>
                <a:path extrusionOk="0" h="255" w="221">
                  <a:moveTo>
                    <a:pt x="89" y="1"/>
                  </a:moveTo>
                  <a:cubicBezTo>
                    <a:pt x="77" y="2"/>
                    <a:pt x="65" y="6"/>
                    <a:pt x="54" y="13"/>
                  </a:cubicBezTo>
                  <a:cubicBezTo>
                    <a:pt x="45" y="16"/>
                    <a:pt x="39" y="22"/>
                    <a:pt x="33" y="28"/>
                  </a:cubicBezTo>
                  <a:cubicBezTo>
                    <a:pt x="26" y="33"/>
                    <a:pt x="20" y="40"/>
                    <a:pt x="17" y="49"/>
                  </a:cubicBezTo>
                  <a:cubicBezTo>
                    <a:pt x="11" y="55"/>
                    <a:pt x="8" y="63"/>
                    <a:pt x="7" y="72"/>
                  </a:cubicBezTo>
                  <a:cubicBezTo>
                    <a:pt x="2" y="84"/>
                    <a:pt x="0" y="96"/>
                    <a:pt x="3" y="109"/>
                  </a:cubicBezTo>
                  <a:cubicBezTo>
                    <a:pt x="5" y="117"/>
                    <a:pt x="5" y="123"/>
                    <a:pt x="5" y="130"/>
                  </a:cubicBezTo>
                  <a:cubicBezTo>
                    <a:pt x="5" y="131"/>
                    <a:pt x="5" y="134"/>
                    <a:pt x="5" y="135"/>
                  </a:cubicBezTo>
                  <a:cubicBezTo>
                    <a:pt x="6" y="144"/>
                    <a:pt x="8" y="152"/>
                    <a:pt x="11" y="161"/>
                  </a:cubicBezTo>
                  <a:cubicBezTo>
                    <a:pt x="12" y="163"/>
                    <a:pt x="13" y="165"/>
                    <a:pt x="13" y="167"/>
                  </a:cubicBezTo>
                  <a:cubicBezTo>
                    <a:pt x="14" y="169"/>
                    <a:pt x="15" y="171"/>
                    <a:pt x="15" y="173"/>
                  </a:cubicBezTo>
                  <a:cubicBezTo>
                    <a:pt x="16" y="178"/>
                    <a:pt x="17" y="183"/>
                    <a:pt x="18" y="186"/>
                  </a:cubicBezTo>
                  <a:cubicBezTo>
                    <a:pt x="22" y="199"/>
                    <a:pt x="30" y="210"/>
                    <a:pt x="40" y="219"/>
                  </a:cubicBezTo>
                  <a:cubicBezTo>
                    <a:pt x="43" y="224"/>
                    <a:pt x="47" y="228"/>
                    <a:pt x="51" y="230"/>
                  </a:cubicBezTo>
                  <a:cubicBezTo>
                    <a:pt x="53" y="232"/>
                    <a:pt x="55" y="233"/>
                    <a:pt x="57" y="234"/>
                  </a:cubicBezTo>
                  <a:cubicBezTo>
                    <a:pt x="64" y="239"/>
                    <a:pt x="72" y="243"/>
                    <a:pt x="78" y="248"/>
                  </a:cubicBezTo>
                  <a:cubicBezTo>
                    <a:pt x="88" y="252"/>
                    <a:pt x="97" y="254"/>
                    <a:pt x="107" y="254"/>
                  </a:cubicBezTo>
                  <a:cubicBezTo>
                    <a:pt x="109" y="254"/>
                    <a:pt x="111" y="254"/>
                    <a:pt x="114" y="254"/>
                  </a:cubicBezTo>
                  <a:cubicBezTo>
                    <a:pt x="115" y="254"/>
                    <a:pt x="118" y="254"/>
                    <a:pt x="120" y="254"/>
                  </a:cubicBezTo>
                  <a:cubicBezTo>
                    <a:pt x="125" y="254"/>
                    <a:pt x="131" y="253"/>
                    <a:pt x="137" y="252"/>
                  </a:cubicBezTo>
                  <a:cubicBezTo>
                    <a:pt x="148" y="250"/>
                    <a:pt x="160" y="246"/>
                    <a:pt x="169" y="237"/>
                  </a:cubicBezTo>
                  <a:cubicBezTo>
                    <a:pt x="171" y="236"/>
                    <a:pt x="172" y="236"/>
                    <a:pt x="174" y="235"/>
                  </a:cubicBezTo>
                  <a:cubicBezTo>
                    <a:pt x="174" y="234"/>
                    <a:pt x="175" y="234"/>
                    <a:pt x="176" y="233"/>
                  </a:cubicBezTo>
                  <a:cubicBezTo>
                    <a:pt x="183" y="227"/>
                    <a:pt x="190" y="220"/>
                    <a:pt x="196" y="214"/>
                  </a:cubicBezTo>
                  <a:cubicBezTo>
                    <a:pt x="201" y="206"/>
                    <a:pt x="207" y="197"/>
                    <a:pt x="211" y="190"/>
                  </a:cubicBezTo>
                  <a:cubicBezTo>
                    <a:pt x="213" y="186"/>
                    <a:pt x="218" y="171"/>
                    <a:pt x="218" y="163"/>
                  </a:cubicBezTo>
                  <a:cubicBezTo>
                    <a:pt x="219" y="148"/>
                    <a:pt x="220" y="133"/>
                    <a:pt x="218" y="119"/>
                  </a:cubicBezTo>
                  <a:cubicBezTo>
                    <a:pt x="218" y="117"/>
                    <a:pt x="218" y="116"/>
                    <a:pt x="218" y="115"/>
                  </a:cubicBezTo>
                  <a:cubicBezTo>
                    <a:pt x="218" y="114"/>
                    <a:pt x="218" y="113"/>
                    <a:pt x="218" y="112"/>
                  </a:cubicBezTo>
                  <a:cubicBezTo>
                    <a:pt x="217" y="107"/>
                    <a:pt x="216" y="102"/>
                    <a:pt x="214" y="98"/>
                  </a:cubicBezTo>
                  <a:cubicBezTo>
                    <a:pt x="213" y="89"/>
                    <a:pt x="210" y="80"/>
                    <a:pt x="205" y="72"/>
                  </a:cubicBezTo>
                  <a:cubicBezTo>
                    <a:pt x="200" y="64"/>
                    <a:pt x="198" y="59"/>
                    <a:pt x="193" y="54"/>
                  </a:cubicBezTo>
                  <a:cubicBezTo>
                    <a:pt x="185" y="45"/>
                    <a:pt x="177" y="36"/>
                    <a:pt x="169" y="28"/>
                  </a:cubicBezTo>
                  <a:cubicBezTo>
                    <a:pt x="167" y="26"/>
                    <a:pt x="164" y="24"/>
                    <a:pt x="162" y="23"/>
                  </a:cubicBezTo>
                  <a:cubicBezTo>
                    <a:pt x="154" y="17"/>
                    <a:pt x="147" y="13"/>
                    <a:pt x="140" y="9"/>
                  </a:cubicBezTo>
                  <a:cubicBezTo>
                    <a:pt x="131" y="6"/>
                    <a:pt x="123" y="4"/>
                    <a:pt x="115" y="2"/>
                  </a:cubicBezTo>
                  <a:cubicBezTo>
                    <a:pt x="106" y="2"/>
                    <a:pt x="98" y="2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60"/>
            <p:cNvSpPr/>
            <p:nvPr/>
          </p:nvSpPr>
          <p:spPr>
            <a:xfrm>
              <a:off x="5705719" y="-826307"/>
              <a:ext cx="11908" cy="13172"/>
            </a:xfrm>
            <a:custGeom>
              <a:rect b="b" l="l" r="r" t="t"/>
              <a:pathLst>
                <a:path extrusionOk="0" h="198" w="179">
                  <a:moveTo>
                    <a:pt x="73" y="1"/>
                  </a:moveTo>
                  <a:cubicBezTo>
                    <a:pt x="71" y="1"/>
                    <a:pt x="69" y="1"/>
                    <a:pt x="67" y="1"/>
                  </a:cubicBezTo>
                  <a:cubicBezTo>
                    <a:pt x="57" y="2"/>
                    <a:pt x="49" y="5"/>
                    <a:pt x="42" y="10"/>
                  </a:cubicBezTo>
                  <a:cubicBezTo>
                    <a:pt x="32" y="14"/>
                    <a:pt x="26" y="19"/>
                    <a:pt x="20" y="27"/>
                  </a:cubicBezTo>
                  <a:cubicBezTo>
                    <a:pt x="12" y="37"/>
                    <a:pt x="7" y="48"/>
                    <a:pt x="5" y="61"/>
                  </a:cubicBezTo>
                  <a:cubicBezTo>
                    <a:pt x="5" y="64"/>
                    <a:pt x="4" y="68"/>
                    <a:pt x="3" y="71"/>
                  </a:cubicBezTo>
                  <a:cubicBezTo>
                    <a:pt x="3" y="72"/>
                    <a:pt x="3" y="74"/>
                    <a:pt x="2" y="75"/>
                  </a:cubicBezTo>
                  <a:cubicBezTo>
                    <a:pt x="2" y="77"/>
                    <a:pt x="2" y="78"/>
                    <a:pt x="2" y="79"/>
                  </a:cubicBezTo>
                  <a:lnTo>
                    <a:pt x="1" y="100"/>
                  </a:lnTo>
                  <a:cubicBezTo>
                    <a:pt x="2" y="107"/>
                    <a:pt x="3" y="114"/>
                    <a:pt x="6" y="122"/>
                  </a:cubicBezTo>
                  <a:cubicBezTo>
                    <a:pt x="9" y="129"/>
                    <a:pt x="13" y="136"/>
                    <a:pt x="17" y="145"/>
                  </a:cubicBezTo>
                  <a:cubicBezTo>
                    <a:pt x="20" y="155"/>
                    <a:pt x="26" y="163"/>
                    <a:pt x="34" y="171"/>
                  </a:cubicBezTo>
                  <a:cubicBezTo>
                    <a:pt x="42" y="180"/>
                    <a:pt x="50" y="186"/>
                    <a:pt x="62" y="191"/>
                  </a:cubicBezTo>
                  <a:cubicBezTo>
                    <a:pt x="69" y="195"/>
                    <a:pt x="78" y="197"/>
                    <a:pt x="87" y="197"/>
                  </a:cubicBezTo>
                  <a:cubicBezTo>
                    <a:pt x="89" y="197"/>
                    <a:pt x="91" y="197"/>
                    <a:pt x="93" y="197"/>
                  </a:cubicBezTo>
                  <a:cubicBezTo>
                    <a:pt x="95" y="197"/>
                    <a:pt x="98" y="197"/>
                    <a:pt x="100" y="197"/>
                  </a:cubicBezTo>
                  <a:cubicBezTo>
                    <a:pt x="108" y="197"/>
                    <a:pt x="116" y="196"/>
                    <a:pt x="124" y="192"/>
                  </a:cubicBezTo>
                  <a:cubicBezTo>
                    <a:pt x="131" y="188"/>
                    <a:pt x="137" y="185"/>
                    <a:pt x="143" y="182"/>
                  </a:cubicBezTo>
                  <a:cubicBezTo>
                    <a:pt x="155" y="173"/>
                    <a:pt x="164" y="161"/>
                    <a:pt x="170" y="148"/>
                  </a:cubicBezTo>
                  <a:cubicBezTo>
                    <a:pt x="173" y="140"/>
                    <a:pt x="175" y="133"/>
                    <a:pt x="177" y="127"/>
                  </a:cubicBezTo>
                  <a:cubicBezTo>
                    <a:pt x="179" y="112"/>
                    <a:pt x="178" y="98"/>
                    <a:pt x="173" y="85"/>
                  </a:cubicBezTo>
                  <a:cubicBezTo>
                    <a:pt x="167" y="73"/>
                    <a:pt x="162" y="63"/>
                    <a:pt x="157" y="52"/>
                  </a:cubicBezTo>
                  <a:cubicBezTo>
                    <a:pt x="153" y="42"/>
                    <a:pt x="145" y="34"/>
                    <a:pt x="136" y="27"/>
                  </a:cubicBezTo>
                  <a:cubicBezTo>
                    <a:pt x="131" y="21"/>
                    <a:pt x="124" y="18"/>
                    <a:pt x="116" y="15"/>
                  </a:cubicBezTo>
                  <a:cubicBezTo>
                    <a:pt x="116" y="15"/>
                    <a:pt x="115" y="14"/>
                    <a:pt x="115" y="14"/>
                  </a:cubicBezTo>
                  <a:cubicBezTo>
                    <a:pt x="113" y="13"/>
                    <a:pt x="112" y="13"/>
                    <a:pt x="111" y="12"/>
                  </a:cubicBezTo>
                  <a:cubicBezTo>
                    <a:pt x="108" y="10"/>
                    <a:pt x="104" y="8"/>
                    <a:pt x="102" y="6"/>
                  </a:cubicBezTo>
                  <a:cubicBezTo>
                    <a:pt x="93" y="3"/>
                    <a:pt x="8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60"/>
            <p:cNvSpPr/>
            <p:nvPr/>
          </p:nvSpPr>
          <p:spPr>
            <a:xfrm>
              <a:off x="5811631" y="-928427"/>
              <a:ext cx="18495" cy="22686"/>
            </a:xfrm>
            <a:custGeom>
              <a:rect b="b" l="l" r="r" t="t"/>
              <a:pathLst>
                <a:path extrusionOk="0" h="341" w="278">
                  <a:moveTo>
                    <a:pt x="106" y="1"/>
                  </a:moveTo>
                  <a:cubicBezTo>
                    <a:pt x="98" y="1"/>
                    <a:pt x="89" y="2"/>
                    <a:pt x="81" y="5"/>
                  </a:cubicBezTo>
                  <a:cubicBezTo>
                    <a:pt x="68" y="7"/>
                    <a:pt x="56" y="12"/>
                    <a:pt x="46" y="21"/>
                  </a:cubicBezTo>
                  <a:cubicBezTo>
                    <a:pt x="25" y="36"/>
                    <a:pt x="6" y="60"/>
                    <a:pt x="5" y="88"/>
                  </a:cubicBezTo>
                  <a:cubicBezTo>
                    <a:pt x="4" y="101"/>
                    <a:pt x="1" y="116"/>
                    <a:pt x="3" y="131"/>
                  </a:cubicBezTo>
                  <a:cubicBezTo>
                    <a:pt x="5" y="148"/>
                    <a:pt x="11" y="162"/>
                    <a:pt x="16" y="179"/>
                  </a:cubicBezTo>
                  <a:cubicBezTo>
                    <a:pt x="20" y="185"/>
                    <a:pt x="21" y="192"/>
                    <a:pt x="24" y="199"/>
                  </a:cubicBezTo>
                  <a:cubicBezTo>
                    <a:pt x="28" y="210"/>
                    <a:pt x="35" y="222"/>
                    <a:pt x="43" y="232"/>
                  </a:cubicBezTo>
                  <a:cubicBezTo>
                    <a:pt x="49" y="247"/>
                    <a:pt x="54" y="261"/>
                    <a:pt x="64" y="274"/>
                  </a:cubicBezTo>
                  <a:cubicBezTo>
                    <a:pt x="67" y="278"/>
                    <a:pt x="70" y="283"/>
                    <a:pt x="73" y="288"/>
                  </a:cubicBezTo>
                  <a:cubicBezTo>
                    <a:pt x="83" y="304"/>
                    <a:pt x="101" y="317"/>
                    <a:pt x="119" y="326"/>
                  </a:cubicBezTo>
                  <a:cubicBezTo>
                    <a:pt x="133" y="335"/>
                    <a:pt x="147" y="341"/>
                    <a:pt x="164" y="341"/>
                  </a:cubicBezTo>
                  <a:cubicBezTo>
                    <a:pt x="165" y="341"/>
                    <a:pt x="166" y="341"/>
                    <a:pt x="168" y="341"/>
                  </a:cubicBezTo>
                  <a:cubicBezTo>
                    <a:pt x="193" y="341"/>
                    <a:pt x="219" y="331"/>
                    <a:pt x="234" y="310"/>
                  </a:cubicBezTo>
                  <a:cubicBezTo>
                    <a:pt x="234" y="308"/>
                    <a:pt x="235" y="307"/>
                    <a:pt x="235" y="306"/>
                  </a:cubicBezTo>
                  <a:cubicBezTo>
                    <a:pt x="239" y="303"/>
                    <a:pt x="245" y="302"/>
                    <a:pt x="248" y="298"/>
                  </a:cubicBezTo>
                  <a:cubicBezTo>
                    <a:pt x="259" y="283"/>
                    <a:pt x="268" y="266"/>
                    <a:pt x="270" y="247"/>
                  </a:cubicBezTo>
                  <a:cubicBezTo>
                    <a:pt x="272" y="240"/>
                    <a:pt x="273" y="235"/>
                    <a:pt x="274" y="229"/>
                  </a:cubicBezTo>
                  <a:cubicBezTo>
                    <a:pt x="275" y="226"/>
                    <a:pt x="275" y="223"/>
                    <a:pt x="276" y="220"/>
                  </a:cubicBezTo>
                  <a:cubicBezTo>
                    <a:pt x="277" y="210"/>
                    <a:pt x="277" y="196"/>
                    <a:pt x="276" y="187"/>
                  </a:cubicBezTo>
                  <a:lnTo>
                    <a:pt x="275" y="182"/>
                  </a:lnTo>
                  <a:cubicBezTo>
                    <a:pt x="272" y="160"/>
                    <a:pt x="266" y="138"/>
                    <a:pt x="258" y="116"/>
                  </a:cubicBezTo>
                  <a:cubicBezTo>
                    <a:pt x="248" y="83"/>
                    <a:pt x="225" y="60"/>
                    <a:pt x="201" y="37"/>
                  </a:cubicBezTo>
                  <a:cubicBezTo>
                    <a:pt x="179" y="16"/>
                    <a:pt x="149" y="4"/>
                    <a:pt x="119" y="2"/>
                  </a:cubicBezTo>
                  <a:cubicBezTo>
                    <a:pt x="115" y="1"/>
                    <a:pt x="11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60"/>
            <p:cNvSpPr/>
            <p:nvPr/>
          </p:nvSpPr>
          <p:spPr>
            <a:xfrm>
              <a:off x="5881418" y="-783396"/>
              <a:ext cx="20490" cy="21688"/>
            </a:xfrm>
            <a:custGeom>
              <a:rect b="b" l="l" r="r" t="t"/>
              <a:pathLst>
                <a:path extrusionOk="0" h="326" w="308">
                  <a:moveTo>
                    <a:pt x="100" y="1"/>
                  </a:moveTo>
                  <a:lnTo>
                    <a:pt x="72" y="7"/>
                  </a:lnTo>
                  <a:lnTo>
                    <a:pt x="47" y="21"/>
                  </a:lnTo>
                  <a:cubicBezTo>
                    <a:pt x="34" y="29"/>
                    <a:pt x="23" y="41"/>
                    <a:pt x="17" y="54"/>
                  </a:cubicBezTo>
                  <a:cubicBezTo>
                    <a:pt x="11" y="63"/>
                    <a:pt x="7" y="71"/>
                    <a:pt x="6" y="81"/>
                  </a:cubicBezTo>
                  <a:cubicBezTo>
                    <a:pt x="2" y="90"/>
                    <a:pt x="0" y="100"/>
                    <a:pt x="2" y="110"/>
                  </a:cubicBezTo>
                  <a:cubicBezTo>
                    <a:pt x="1" y="132"/>
                    <a:pt x="7" y="151"/>
                    <a:pt x="18" y="170"/>
                  </a:cubicBezTo>
                  <a:lnTo>
                    <a:pt x="18" y="170"/>
                  </a:lnTo>
                  <a:cubicBezTo>
                    <a:pt x="19" y="171"/>
                    <a:pt x="19" y="172"/>
                    <a:pt x="19" y="173"/>
                  </a:cubicBezTo>
                  <a:cubicBezTo>
                    <a:pt x="20" y="174"/>
                    <a:pt x="20" y="176"/>
                    <a:pt x="21" y="177"/>
                  </a:cubicBezTo>
                  <a:cubicBezTo>
                    <a:pt x="23" y="179"/>
                    <a:pt x="24" y="181"/>
                    <a:pt x="26" y="183"/>
                  </a:cubicBezTo>
                  <a:lnTo>
                    <a:pt x="26" y="183"/>
                  </a:lnTo>
                  <a:cubicBezTo>
                    <a:pt x="32" y="197"/>
                    <a:pt x="39" y="210"/>
                    <a:pt x="50" y="220"/>
                  </a:cubicBezTo>
                  <a:cubicBezTo>
                    <a:pt x="51" y="220"/>
                    <a:pt x="51" y="221"/>
                    <a:pt x="52" y="221"/>
                  </a:cubicBezTo>
                  <a:cubicBezTo>
                    <a:pt x="59" y="229"/>
                    <a:pt x="66" y="238"/>
                    <a:pt x="73" y="247"/>
                  </a:cubicBezTo>
                  <a:cubicBezTo>
                    <a:pt x="76" y="252"/>
                    <a:pt x="79" y="257"/>
                    <a:pt x="82" y="263"/>
                  </a:cubicBezTo>
                  <a:cubicBezTo>
                    <a:pt x="90" y="274"/>
                    <a:pt x="103" y="284"/>
                    <a:pt x="115" y="295"/>
                  </a:cubicBezTo>
                  <a:cubicBezTo>
                    <a:pt x="116" y="297"/>
                    <a:pt x="118" y="299"/>
                    <a:pt x="120" y="301"/>
                  </a:cubicBezTo>
                  <a:cubicBezTo>
                    <a:pt x="132" y="312"/>
                    <a:pt x="146" y="318"/>
                    <a:pt x="161" y="321"/>
                  </a:cubicBezTo>
                  <a:cubicBezTo>
                    <a:pt x="172" y="324"/>
                    <a:pt x="184" y="326"/>
                    <a:pt x="195" y="326"/>
                  </a:cubicBezTo>
                  <a:cubicBezTo>
                    <a:pt x="208" y="326"/>
                    <a:pt x="221" y="324"/>
                    <a:pt x="233" y="319"/>
                  </a:cubicBezTo>
                  <a:cubicBezTo>
                    <a:pt x="252" y="311"/>
                    <a:pt x="268" y="299"/>
                    <a:pt x="282" y="283"/>
                  </a:cubicBezTo>
                  <a:cubicBezTo>
                    <a:pt x="302" y="260"/>
                    <a:pt x="307" y="229"/>
                    <a:pt x="306" y="199"/>
                  </a:cubicBezTo>
                  <a:cubicBezTo>
                    <a:pt x="306" y="193"/>
                    <a:pt x="306" y="188"/>
                    <a:pt x="305" y="182"/>
                  </a:cubicBezTo>
                  <a:cubicBezTo>
                    <a:pt x="305" y="181"/>
                    <a:pt x="305" y="179"/>
                    <a:pt x="305" y="177"/>
                  </a:cubicBezTo>
                  <a:cubicBezTo>
                    <a:pt x="302" y="166"/>
                    <a:pt x="300" y="157"/>
                    <a:pt x="298" y="146"/>
                  </a:cubicBezTo>
                  <a:cubicBezTo>
                    <a:pt x="292" y="135"/>
                    <a:pt x="285" y="123"/>
                    <a:pt x="280" y="113"/>
                  </a:cubicBezTo>
                  <a:cubicBezTo>
                    <a:pt x="274" y="102"/>
                    <a:pt x="267" y="92"/>
                    <a:pt x="259" y="81"/>
                  </a:cubicBezTo>
                  <a:cubicBezTo>
                    <a:pt x="240" y="56"/>
                    <a:pt x="217" y="31"/>
                    <a:pt x="188" y="19"/>
                  </a:cubicBezTo>
                  <a:cubicBezTo>
                    <a:pt x="169" y="11"/>
                    <a:pt x="148" y="6"/>
                    <a:pt x="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60"/>
            <p:cNvSpPr/>
            <p:nvPr/>
          </p:nvSpPr>
          <p:spPr>
            <a:xfrm>
              <a:off x="5893326" y="-756253"/>
              <a:ext cx="14037" cy="13838"/>
            </a:xfrm>
            <a:custGeom>
              <a:rect b="b" l="l" r="r" t="t"/>
              <a:pathLst>
                <a:path extrusionOk="0" h="208" w="211">
                  <a:moveTo>
                    <a:pt x="105" y="0"/>
                  </a:moveTo>
                  <a:cubicBezTo>
                    <a:pt x="101" y="0"/>
                    <a:pt x="97" y="0"/>
                    <a:pt x="93" y="1"/>
                  </a:cubicBezTo>
                  <a:cubicBezTo>
                    <a:pt x="79" y="2"/>
                    <a:pt x="66" y="6"/>
                    <a:pt x="55" y="14"/>
                  </a:cubicBezTo>
                  <a:cubicBezTo>
                    <a:pt x="51" y="16"/>
                    <a:pt x="46" y="18"/>
                    <a:pt x="43" y="20"/>
                  </a:cubicBezTo>
                  <a:lnTo>
                    <a:pt x="42" y="21"/>
                  </a:lnTo>
                  <a:lnTo>
                    <a:pt x="41" y="22"/>
                  </a:lnTo>
                  <a:cubicBezTo>
                    <a:pt x="29" y="29"/>
                    <a:pt x="15" y="45"/>
                    <a:pt x="10" y="60"/>
                  </a:cubicBezTo>
                  <a:lnTo>
                    <a:pt x="9" y="62"/>
                  </a:lnTo>
                  <a:cubicBezTo>
                    <a:pt x="9" y="62"/>
                    <a:pt x="9" y="63"/>
                    <a:pt x="9" y="63"/>
                  </a:cubicBezTo>
                  <a:cubicBezTo>
                    <a:pt x="6" y="71"/>
                    <a:pt x="4" y="80"/>
                    <a:pt x="1" y="89"/>
                  </a:cubicBezTo>
                  <a:cubicBezTo>
                    <a:pt x="1" y="97"/>
                    <a:pt x="1" y="107"/>
                    <a:pt x="0" y="115"/>
                  </a:cubicBezTo>
                  <a:cubicBezTo>
                    <a:pt x="3" y="123"/>
                    <a:pt x="5" y="132"/>
                    <a:pt x="7" y="141"/>
                  </a:cubicBezTo>
                  <a:cubicBezTo>
                    <a:pt x="11" y="150"/>
                    <a:pt x="15" y="157"/>
                    <a:pt x="20" y="165"/>
                  </a:cubicBezTo>
                  <a:cubicBezTo>
                    <a:pt x="32" y="181"/>
                    <a:pt x="45" y="193"/>
                    <a:pt x="63" y="200"/>
                  </a:cubicBezTo>
                  <a:cubicBezTo>
                    <a:pt x="76" y="205"/>
                    <a:pt x="89" y="208"/>
                    <a:pt x="103" y="208"/>
                  </a:cubicBezTo>
                  <a:cubicBezTo>
                    <a:pt x="107" y="208"/>
                    <a:pt x="111" y="208"/>
                    <a:pt x="116" y="207"/>
                  </a:cubicBezTo>
                  <a:lnTo>
                    <a:pt x="120" y="207"/>
                  </a:lnTo>
                  <a:cubicBezTo>
                    <a:pt x="133" y="206"/>
                    <a:pt x="145" y="202"/>
                    <a:pt x="155" y="195"/>
                  </a:cubicBezTo>
                  <a:cubicBezTo>
                    <a:pt x="168" y="189"/>
                    <a:pt x="178" y="181"/>
                    <a:pt x="187" y="171"/>
                  </a:cubicBezTo>
                  <a:cubicBezTo>
                    <a:pt x="192" y="163"/>
                    <a:pt x="196" y="155"/>
                    <a:pt x="201" y="148"/>
                  </a:cubicBezTo>
                  <a:cubicBezTo>
                    <a:pt x="208" y="131"/>
                    <a:pt x="211" y="114"/>
                    <a:pt x="209" y="97"/>
                  </a:cubicBezTo>
                  <a:cubicBezTo>
                    <a:pt x="209" y="95"/>
                    <a:pt x="208" y="94"/>
                    <a:pt x="208" y="93"/>
                  </a:cubicBezTo>
                  <a:cubicBezTo>
                    <a:pt x="206" y="75"/>
                    <a:pt x="199" y="59"/>
                    <a:pt x="189" y="44"/>
                  </a:cubicBezTo>
                  <a:cubicBezTo>
                    <a:pt x="177" y="28"/>
                    <a:pt x="164" y="17"/>
                    <a:pt x="146" y="9"/>
                  </a:cubicBezTo>
                  <a:cubicBezTo>
                    <a:pt x="142" y="7"/>
                    <a:pt x="137" y="6"/>
                    <a:pt x="132" y="5"/>
                  </a:cubicBezTo>
                  <a:cubicBezTo>
                    <a:pt x="124" y="2"/>
                    <a:pt x="11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60"/>
            <p:cNvSpPr/>
            <p:nvPr/>
          </p:nvSpPr>
          <p:spPr>
            <a:xfrm>
              <a:off x="6067362" y="-845999"/>
              <a:ext cx="17031" cy="19825"/>
            </a:xfrm>
            <a:custGeom>
              <a:rect b="b" l="l" r="r" t="t"/>
              <a:pathLst>
                <a:path extrusionOk="0" h="298" w="256">
                  <a:moveTo>
                    <a:pt x="98" y="1"/>
                  </a:moveTo>
                  <a:cubicBezTo>
                    <a:pt x="90" y="3"/>
                    <a:pt x="81" y="5"/>
                    <a:pt x="71" y="7"/>
                  </a:cubicBezTo>
                  <a:cubicBezTo>
                    <a:pt x="63" y="11"/>
                    <a:pt x="54" y="17"/>
                    <a:pt x="47" y="21"/>
                  </a:cubicBezTo>
                  <a:cubicBezTo>
                    <a:pt x="34" y="29"/>
                    <a:pt x="24" y="40"/>
                    <a:pt x="18" y="53"/>
                  </a:cubicBezTo>
                  <a:cubicBezTo>
                    <a:pt x="11" y="61"/>
                    <a:pt x="8" y="70"/>
                    <a:pt x="6" y="79"/>
                  </a:cubicBezTo>
                  <a:cubicBezTo>
                    <a:pt x="3" y="88"/>
                    <a:pt x="1" y="97"/>
                    <a:pt x="2" y="107"/>
                  </a:cubicBezTo>
                  <a:cubicBezTo>
                    <a:pt x="2" y="110"/>
                    <a:pt x="3" y="114"/>
                    <a:pt x="4" y="117"/>
                  </a:cubicBezTo>
                  <a:cubicBezTo>
                    <a:pt x="2" y="128"/>
                    <a:pt x="1" y="137"/>
                    <a:pt x="2" y="155"/>
                  </a:cubicBezTo>
                  <a:cubicBezTo>
                    <a:pt x="2" y="156"/>
                    <a:pt x="2" y="158"/>
                    <a:pt x="2" y="159"/>
                  </a:cubicBezTo>
                  <a:cubicBezTo>
                    <a:pt x="2" y="166"/>
                    <a:pt x="3" y="173"/>
                    <a:pt x="4" y="179"/>
                  </a:cubicBezTo>
                  <a:cubicBezTo>
                    <a:pt x="6" y="191"/>
                    <a:pt x="9" y="204"/>
                    <a:pt x="12" y="217"/>
                  </a:cubicBezTo>
                  <a:cubicBezTo>
                    <a:pt x="21" y="237"/>
                    <a:pt x="33" y="255"/>
                    <a:pt x="51" y="270"/>
                  </a:cubicBezTo>
                  <a:cubicBezTo>
                    <a:pt x="61" y="276"/>
                    <a:pt x="70" y="281"/>
                    <a:pt x="81" y="288"/>
                  </a:cubicBezTo>
                  <a:cubicBezTo>
                    <a:pt x="96" y="294"/>
                    <a:pt x="115" y="298"/>
                    <a:pt x="133" y="298"/>
                  </a:cubicBezTo>
                  <a:cubicBezTo>
                    <a:pt x="136" y="298"/>
                    <a:pt x="140" y="298"/>
                    <a:pt x="143" y="297"/>
                  </a:cubicBezTo>
                  <a:cubicBezTo>
                    <a:pt x="155" y="295"/>
                    <a:pt x="165" y="293"/>
                    <a:pt x="175" y="290"/>
                  </a:cubicBezTo>
                  <a:cubicBezTo>
                    <a:pt x="184" y="286"/>
                    <a:pt x="194" y="281"/>
                    <a:pt x="202" y="275"/>
                  </a:cubicBezTo>
                  <a:cubicBezTo>
                    <a:pt x="213" y="267"/>
                    <a:pt x="219" y="261"/>
                    <a:pt x="224" y="254"/>
                  </a:cubicBezTo>
                  <a:cubicBezTo>
                    <a:pt x="224" y="253"/>
                    <a:pt x="225" y="252"/>
                    <a:pt x="225" y="251"/>
                  </a:cubicBezTo>
                  <a:cubicBezTo>
                    <a:pt x="232" y="244"/>
                    <a:pt x="237" y="235"/>
                    <a:pt x="244" y="222"/>
                  </a:cubicBezTo>
                  <a:cubicBezTo>
                    <a:pt x="247" y="211"/>
                    <a:pt x="250" y="201"/>
                    <a:pt x="253" y="190"/>
                  </a:cubicBezTo>
                  <a:cubicBezTo>
                    <a:pt x="255" y="175"/>
                    <a:pt x="254" y="161"/>
                    <a:pt x="250" y="147"/>
                  </a:cubicBezTo>
                  <a:lnTo>
                    <a:pt x="250" y="147"/>
                  </a:lnTo>
                  <a:cubicBezTo>
                    <a:pt x="250" y="146"/>
                    <a:pt x="250" y="144"/>
                    <a:pt x="250" y="143"/>
                  </a:cubicBezTo>
                  <a:lnTo>
                    <a:pt x="250" y="142"/>
                  </a:lnTo>
                  <a:cubicBezTo>
                    <a:pt x="249" y="138"/>
                    <a:pt x="248" y="135"/>
                    <a:pt x="248" y="131"/>
                  </a:cubicBezTo>
                  <a:cubicBezTo>
                    <a:pt x="247" y="129"/>
                    <a:pt x="247" y="128"/>
                    <a:pt x="247" y="126"/>
                  </a:cubicBezTo>
                  <a:cubicBezTo>
                    <a:pt x="245" y="105"/>
                    <a:pt x="236" y="85"/>
                    <a:pt x="224" y="67"/>
                  </a:cubicBezTo>
                  <a:lnTo>
                    <a:pt x="223" y="65"/>
                  </a:lnTo>
                  <a:cubicBezTo>
                    <a:pt x="222" y="63"/>
                    <a:pt x="221" y="61"/>
                    <a:pt x="219" y="59"/>
                  </a:cubicBezTo>
                  <a:cubicBezTo>
                    <a:pt x="205" y="38"/>
                    <a:pt x="186" y="22"/>
                    <a:pt x="164" y="11"/>
                  </a:cubicBezTo>
                  <a:cubicBezTo>
                    <a:pt x="153" y="6"/>
                    <a:pt x="139" y="2"/>
                    <a:pt x="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60"/>
            <p:cNvSpPr/>
            <p:nvPr/>
          </p:nvSpPr>
          <p:spPr>
            <a:xfrm>
              <a:off x="5990457" y="-1034205"/>
              <a:ext cx="25680" cy="23085"/>
            </a:xfrm>
            <a:custGeom>
              <a:rect b="b" l="l" r="r" t="t"/>
              <a:pathLst>
                <a:path extrusionOk="0" h="347" w="386">
                  <a:moveTo>
                    <a:pt x="97" y="0"/>
                  </a:moveTo>
                  <a:cubicBezTo>
                    <a:pt x="86" y="0"/>
                    <a:pt x="76" y="2"/>
                    <a:pt x="66" y="6"/>
                  </a:cubicBezTo>
                  <a:cubicBezTo>
                    <a:pt x="42" y="17"/>
                    <a:pt x="22" y="33"/>
                    <a:pt x="12" y="59"/>
                  </a:cubicBezTo>
                  <a:cubicBezTo>
                    <a:pt x="8" y="70"/>
                    <a:pt x="4" y="83"/>
                    <a:pt x="3" y="95"/>
                  </a:cubicBezTo>
                  <a:cubicBezTo>
                    <a:pt x="0" y="133"/>
                    <a:pt x="10" y="155"/>
                    <a:pt x="28" y="185"/>
                  </a:cubicBezTo>
                  <a:cubicBezTo>
                    <a:pt x="38" y="204"/>
                    <a:pt x="47" y="214"/>
                    <a:pt x="64" y="231"/>
                  </a:cubicBezTo>
                  <a:cubicBezTo>
                    <a:pt x="72" y="240"/>
                    <a:pt x="80" y="247"/>
                    <a:pt x="88" y="255"/>
                  </a:cubicBezTo>
                  <a:cubicBezTo>
                    <a:pt x="96" y="264"/>
                    <a:pt x="104" y="271"/>
                    <a:pt x="112" y="279"/>
                  </a:cubicBezTo>
                  <a:cubicBezTo>
                    <a:pt x="121" y="287"/>
                    <a:pt x="130" y="293"/>
                    <a:pt x="140" y="299"/>
                  </a:cubicBezTo>
                  <a:cubicBezTo>
                    <a:pt x="156" y="311"/>
                    <a:pt x="174" y="325"/>
                    <a:pt x="194" y="334"/>
                  </a:cubicBezTo>
                  <a:cubicBezTo>
                    <a:pt x="212" y="342"/>
                    <a:pt x="231" y="346"/>
                    <a:pt x="250" y="346"/>
                  </a:cubicBezTo>
                  <a:cubicBezTo>
                    <a:pt x="259" y="346"/>
                    <a:pt x="268" y="345"/>
                    <a:pt x="278" y="343"/>
                  </a:cubicBezTo>
                  <a:cubicBezTo>
                    <a:pt x="308" y="338"/>
                    <a:pt x="339" y="326"/>
                    <a:pt x="357" y="300"/>
                  </a:cubicBezTo>
                  <a:cubicBezTo>
                    <a:pt x="375" y="275"/>
                    <a:pt x="386" y="246"/>
                    <a:pt x="382" y="213"/>
                  </a:cubicBezTo>
                  <a:cubicBezTo>
                    <a:pt x="380" y="193"/>
                    <a:pt x="375" y="173"/>
                    <a:pt x="365" y="153"/>
                  </a:cubicBezTo>
                  <a:cubicBezTo>
                    <a:pt x="353" y="132"/>
                    <a:pt x="336" y="115"/>
                    <a:pt x="318" y="100"/>
                  </a:cubicBezTo>
                  <a:cubicBezTo>
                    <a:pt x="296" y="83"/>
                    <a:pt x="274" y="67"/>
                    <a:pt x="249" y="53"/>
                  </a:cubicBezTo>
                  <a:cubicBezTo>
                    <a:pt x="234" y="45"/>
                    <a:pt x="218" y="37"/>
                    <a:pt x="202" y="28"/>
                  </a:cubicBezTo>
                  <a:cubicBezTo>
                    <a:pt x="183" y="17"/>
                    <a:pt x="160" y="13"/>
                    <a:pt x="137" y="7"/>
                  </a:cubicBezTo>
                  <a:lnTo>
                    <a:pt x="137" y="7"/>
                  </a:lnTo>
                  <a:cubicBezTo>
                    <a:pt x="137" y="7"/>
                    <a:pt x="138" y="7"/>
                    <a:pt x="138" y="7"/>
                  </a:cubicBezTo>
                  <a:lnTo>
                    <a:pt x="133" y="6"/>
                  </a:lnTo>
                  <a:lnTo>
                    <a:pt x="133" y="6"/>
                  </a:lnTo>
                  <a:cubicBezTo>
                    <a:pt x="135" y="7"/>
                    <a:pt x="136" y="7"/>
                    <a:pt x="137" y="7"/>
                  </a:cubicBezTo>
                  <a:lnTo>
                    <a:pt x="137" y="7"/>
                  </a:lnTo>
                  <a:cubicBezTo>
                    <a:pt x="136" y="7"/>
                    <a:pt x="134" y="7"/>
                    <a:pt x="133" y="6"/>
                  </a:cubicBezTo>
                  <a:lnTo>
                    <a:pt x="133" y="6"/>
                  </a:lnTo>
                  <a:cubicBezTo>
                    <a:pt x="133" y="6"/>
                    <a:pt x="133" y="6"/>
                    <a:pt x="133" y="6"/>
                  </a:cubicBezTo>
                  <a:cubicBezTo>
                    <a:pt x="131" y="6"/>
                    <a:pt x="128" y="5"/>
                    <a:pt x="125" y="4"/>
                  </a:cubicBezTo>
                  <a:lnTo>
                    <a:pt x="125" y="4"/>
                  </a:lnTo>
                  <a:cubicBezTo>
                    <a:pt x="117" y="2"/>
                    <a:pt x="107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60"/>
            <p:cNvSpPr/>
            <p:nvPr/>
          </p:nvSpPr>
          <p:spPr>
            <a:xfrm>
              <a:off x="6153782" y="-859437"/>
              <a:ext cx="44573" cy="42445"/>
            </a:xfrm>
            <a:custGeom>
              <a:rect b="b" l="l" r="r" t="t"/>
              <a:pathLst>
                <a:path extrusionOk="0" h="638" w="670">
                  <a:moveTo>
                    <a:pt x="442" y="0"/>
                  </a:moveTo>
                  <a:cubicBezTo>
                    <a:pt x="415" y="0"/>
                    <a:pt x="388" y="5"/>
                    <a:pt x="362" y="14"/>
                  </a:cubicBezTo>
                  <a:cubicBezTo>
                    <a:pt x="347" y="19"/>
                    <a:pt x="334" y="24"/>
                    <a:pt x="320" y="31"/>
                  </a:cubicBezTo>
                  <a:cubicBezTo>
                    <a:pt x="292" y="46"/>
                    <a:pt x="263" y="60"/>
                    <a:pt x="237" y="78"/>
                  </a:cubicBezTo>
                  <a:cubicBezTo>
                    <a:pt x="212" y="96"/>
                    <a:pt x="190" y="119"/>
                    <a:pt x="168" y="140"/>
                  </a:cubicBezTo>
                  <a:cubicBezTo>
                    <a:pt x="164" y="144"/>
                    <a:pt x="159" y="150"/>
                    <a:pt x="155" y="155"/>
                  </a:cubicBezTo>
                  <a:cubicBezTo>
                    <a:pt x="147" y="161"/>
                    <a:pt x="142" y="169"/>
                    <a:pt x="139" y="179"/>
                  </a:cubicBezTo>
                  <a:cubicBezTo>
                    <a:pt x="138" y="181"/>
                    <a:pt x="136" y="183"/>
                    <a:pt x="135" y="185"/>
                  </a:cubicBezTo>
                  <a:cubicBezTo>
                    <a:pt x="103" y="204"/>
                    <a:pt x="78" y="230"/>
                    <a:pt x="53" y="256"/>
                  </a:cubicBezTo>
                  <a:cubicBezTo>
                    <a:pt x="43" y="274"/>
                    <a:pt x="31" y="292"/>
                    <a:pt x="21" y="310"/>
                  </a:cubicBezTo>
                  <a:cubicBezTo>
                    <a:pt x="7" y="338"/>
                    <a:pt x="2" y="368"/>
                    <a:pt x="4" y="399"/>
                  </a:cubicBezTo>
                  <a:cubicBezTo>
                    <a:pt x="1" y="419"/>
                    <a:pt x="3" y="438"/>
                    <a:pt x="10" y="458"/>
                  </a:cubicBezTo>
                  <a:cubicBezTo>
                    <a:pt x="14" y="489"/>
                    <a:pt x="27" y="516"/>
                    <a:pt x="46" y="541"/>
                  </a:cubicBezTo>
                  <a:cubicBezTo>
                    <a:pt x="72" y="573"/>
                    <a:pt x="105" y="601"/>
                    <a:pt x="143" y="618"/>
                  </a:cubicBezTo>
                  <a:cubicBezTo>
                    <a:pt x="169" y="630"/>
                    <a:pt x="194" y="637"/>
                    <a:pt x="221" y="637"/>
                  </a:cubicBezTo>
                  <a:cubicBezTo>
                    <a:pt x="224" y="637"/>
                    <a:pt x="228" y="637"/>
                    <a:pt x="232" y="636"/>
                  </a:cubicBezTo>
                  <a:cubicBezTo>
                    <a:pt x="239" y="637"/>
                    <a:pt x="245" y="637"/>
                    <a:pt x="251" y="637"/>
                  </a:cubicBezTo>
                  <a:cubicBezTo>
                    <a:pt x="275" y="637"/>
                    <a:pt x="298" y="633"/>
                    <a:pt x="321" y="623"/>
                  </a:cubicBezTo>
                  <a:cubicBezTo>
                    <a:pt x="363" y="611"/>
                    <a:pt x="401" y="589"/>
                    <a:pt x="439" y="567"/>
                  </a:cubicBezTo>
                  <a:cubicBezTo>
                    <a:pt x="471" y="550"/>
                    <a:pt x="496" y="527"/>
                    <a:pt x="522" y="502"/>
                  </a:cubicBezTo>
                  <a:cubicBezTo>
                    <a:pt x="547" y="478"/>
                    <a:pt x="571" y="455"/>
                    <a:pt x="590" y="426"/>
                  </a:cubicBezTo>
                  <a:cubicBezTo>
                    <a:pt x="604" y="404"/>
                    <a:pt x="617" y="382"/>
                    <a:pt x="630" y="360"/>
                  </a:cubicBezTo>
                  <a:cubicBezTo>
                    <a:pt x="637" y="346"/>
                    <a:pt x="640" y="333"/>
                    <a:pt x="644" y="317"/>
                  </a:cubicBezTo>
                  <a:cubicBezTo>
                    <a:pt x="651" y="296"/>
                    <a:pt x="657" y="275"/>
                    <a:pt x="660" y="252"/>
                  </a:cubicBezTo>
                  <a:cubicBezTo>
                    <a:pt x="670" y="175"/>
                    <a:pt x="641" y="97"/>
                    <a:pt x="580" y="48"/>
                  </a:cubicBezTo>
                  <a:cubicBezTo>
                    <a:pt x="539" y="16"/>
                    <a:pt x="491" y="0"/>
                    <a:pt x="442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60"/>
            <p:cNvSpPr/>
            <p:nvPr/>
          </p:nvSpPr>
          <p:spPr>
            <a:xfrm>
              <a:off x="6072884" y="-737492"/>
              <a:ext cx="32798" cy="31002"/>
            </a:xfrm>
            <a:custGeom>
              <a:rect b="b" l="l" r="r" t="t"/>
              <a:pathLst>
                <a:path extrusionOk="0" h="466" w="493">
                  <a:moveTo>
                    <a:pt x="239" y="0"/>
                  </a:moveTo>
                  <a:cubicBezTo>
                    <a:pt x="231" y="0"/>
                    <a:pt x="221" y="1"/>
                    <a:pt x="209" y="3"/>
                  </a:cubicBezTo>
                  <a:cubicBezTo>
                    <a:pt x="169" y="7"/>
                    <a:pt x="134" y="22"/>
                    <a:pt x="101" y="45"/>
                  </a:cubicBezTo>
                  <a:cubicBezTo>
                    <a:pt x="99" y="46"/>
                    <a:pt x="68" y="74"/>
                    <a:pt x="54" y="90"/>
                  </a:cubicBezTo>
                  <a:cubicBezTo>
                    <a:pt x="33" y="114"/>
                    <a:pt x="21" y="140"/>
                    <a:pt x="14" y="170"/>
                  </a:cubicBezTo>
                  <a:cubicBezTo>
                    <a:pt x="4" y="198"/>
                    <a:pt x="1" y="227"/>
                    <a:pt x="5" y="257"/>
                  </a:cubicBezTo>
                  <a:cubicBezTo>
                    <a:pt x="9" y="276"/>
                    <a:pt x="14" y="295"/>
                    <a:pt x="18" y="314"/>
                  </a:cubicBezTo>
                  <a:cubicBezTo>
                    <a:pt x="33" y="351"/>
                    <a:pt x="57" y="384"/>
                    <a:pt x="89" y="410"/>
                  </a:cubicBezTo>
                  <a:cubicBezTo>
                    <a:pt x="124" y="437"/>
                    <a:pt x="162" y="456"/>
                    <a:pt x="207" y="463"/>
                  </a:cubicBezTo>
                  <a:cubicBezTo>
                    <a:pt x="217" y="465"/>
                    <a:pt x="228" y="465"/>
                    <a:pt x="240" y="465"/>
                  </a:cubicBezTo>
                  <a:cubicBezTo>
                    <a:pt x="272" y="465"/>
                    <a:pt x="308" y="460"/>
                    <a:pt x="333" y="449"/>
                  </a:cubicBezTo>
                  <a:cubicBezTo>
                    <a:pt x="372" y="434"/>
                    <a:pt x="405" y="411"/>
                    <a:pt x="431" y="378"/>
                  </a:cubicBezTo>
                  <a:cubicBezTo>
                    <a:pt x="456" y="346"/>
                    <a:pt x="473" y="309"/>
                    <a:pt x="479" y="267"/>
                  </a:cubicBezTo>
                  <a:cubicBezTo>
                    <a:pt x="493" y="166"/>
                    <a:pt x="446" y="84"/>
                    <a:pt x="341" y="23"/>
                  </a:cubicBezTo>
                  <a:cubicBezTo>
                    <a:pt x="333" y="18"/>
                    <a:pt x="299" y="8"/>
                    <a:pt x="278" y="5"/>
                  </a:cubicBezTo>
                  <a:lnTo>
                    <a:pt x="273" y="5"/>
                  </a:lnTo>
                  <a:cubicBezTo>
                    <a:pt x="261" y="2"/>
                    <a:pt x="252" y="0"/>
                    <a:pt x="239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60"/>
            <p:cNvSpPr/>
            <p:nvPr/>
          </p:nvSpPr>
          <p:spPr>
            <a:xfrm>
              <a:off x="5715099" y="-1233456"/>
              <a:ext cx="55817" cy="45904"/>
            </a:xfrm>
            <a:custGeom>
              <a:rect b="b" l="l" r="r" t="t"/>
              <a:pathLst>
                <a:path extrusionOk="0" h="690" w="839">
                  <a:moveTo>
                    <a:pt x="622" y="1"/>
                  </a:moveTo>
                  <a:cubicBezTo>
                    <a:pt x="593" y="1"/>
                    <a:pt x="563" y="7"/>
                    <a:pt x="532" y="18"/>
                  </a:cubicBezTo>
                  <a:cubicBezTo>
                    <a:pt x="509" y="27"/>
                    <a:pt x="487" y="35"/>
                    <a:pt x="465" y="43"/>
                  </a:cubicBezTo>
                  <a:cubicBezTo>
                    <a:pt x="405" y="67"/>
                    <a:pt x="346" y="92"/>
                    <a:pt x="292" y="127"/>
                  </a:cubicBezTo>
                  <a:cubicBezTo>
                    <a:pt x="251" y="153"/>
                    <a:pt x="213" y="182"/>
                    <a:pt x="174" y="210"/>
                  </a:cubicBezTo>
                  <a:cubicBezTo>
                    <a:pt x="155" y="225"/>
                    <a:pt x="135" y="239"/>
                    <a:pt x="117" y="255"/>
                  </a:cubicBezTo>
                  <a:cubicBezTo>
                    <a:pt x="82" y="285"/>
                    <a:pt x="50" y="316"/>
                    <a:pt x="32" y="361"/>
                  </a:cubicBezTo>
                  <a:cubicBezTo>
                    <a:pt x="20" y="387"/>
                    <a:pt x="16" y="414"/>
                    <a:pt x="11" y="442"/>
                  </a:cubicBezTo>
                  <a:cubicBezTo>
                    <a:pt x="0" y="509"/>
                    <a:pt x="24" y="573"/>
                    <a:pt x="69" y="621"/>
                  </a:cubicBezTo>
                  <a:cubicBezTo>
                    <a:pt x="119" y="675"/>
                    <a:pt x="177" y="689"/>
                    <a:pt x="248" y="689"/>
                  </a:cubicBezTo>
                  <a:cubicBezTo>
                    <a:pt x="305" y="688"/>
                    <a:pt x="358" y="668"/>
                    <a:pt x="403" y="634"/>
                  </a:cubicBezTo>
                  <a:cubicBezTo>
                    <a:pt x="422" y="619"/>
                    <a:pt x="440" y="602"/>
                    <a:pt x="459" y="588"/>
                  </a:cubicBezTo>
                  <a:cubicBezTo>
                    <a:pt x="494" y="561"/>
                    <a:pt x="530" y="533"/>
                    <a:pt x="566" y="508"/>
                  </a:cubicBezTo>
                  <a:cubicBezTo>
                    <a:pt x="603" y="482"/>
                    <a:pt x="634" y="450"/>
                    <a:pt x="668" y="420"/>
                  </a:cubicBezTo>
                  <a:cubicBezTo>
                    <a:pt x="687" y="405"/>
                    <a:pt x="704" y="390"/>
                    <a:pt x="723" y="374"/>
                  </a:cubicBezTo>
                  <a:cubicBezTo>
                    <a:pt x="743" y="360"/>
                    <a:pt x="763" y="345"/>
                    <a:pt x="779" y="325"/>
                  </a:cubicBezTo>
                  <a:cubicBezTo>
                    <a:pt x="806" y="292"/>
                    <a:pt x="815" y="257"/>
                    <a:pt x="823" y="216"/>
                  </a:cubicBezTo>
                  <a:cubicBezTo>
                    <a:pt x="838" y="138"/>
                    <a:pt x="786" y="50"/>
                    <a:pt x="714" y="19"/>
                  </a:cubicBezTo>
                  <a:cubicBezTo>
                    <a:pt x="682" y="7"/>
                    <a:pt x="652" y="1"/>
                    <a:pt x="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60"/>
            <p:cNvSpPr/>
            <p:nvPr/>
          </p:nvSpPr>
          <p:spPr>
            <a:xfrm>
              <a:off x="5954598" y="-774282"/>
              <a:ext cx="35991" cy="31334"/>
            </a:xfrm>
            <a:custGeom>
              <a:rect b="b" l="l" r="r" t="t"/>
              <a:pathLst>
                <a:path extrusionOk="0" h="471" w="541">
                  <a:moveTo>
                    <a:pt x="173" y="0"/>
                  </a:moveTo>
                  <a:cubicBezTo>
                    <a:pt x="152" y="0"/>
                    <a:pt x="132" y="4"/>
                    <a:pt x="111" y="11"/>
                  </a:cubicBezTo>
                  <a:cubicBezTo>
                    <a:pt x="89" y="19"/>
                    <a:pt x="72" y="31"/>
                    <a:pt x="56" y="48"/>
                  </a:cubicBezTo>
                  <a:cubicBezTo>
                    <a:pt x="38" y="63"/>
                    <a:pt x="25" y="81"/>
                    <a:pt x="16" y="102"/>
                  </a:cubicBezTo>
                  <a:cubicBezTo>
                    <a:pt x="5" y="131"/>
                    <a:pt x="0" y="159"/>
                    <a:pt x="4" y="189"/>
                  </a:cubicBezTo>
                  <a:cubicBezTo>
                    <a:pt x="8" y="219"/>
                    <a:pt x="14" y="247"/>
                    <a:pt x="22" y="275"/>
                  </a:cubicBezTo>
                  <a:cubicBezTo>
                    <a:pt x="26" y="283"/>
                    <a:pt x="28" y="290"/>
                    <a:pt x="31" y="296"/>
                  </a:cubicBezTo>
                  <a:cubicBezTo>
                    <a:pt x="40" y="324"/>
                    <a:pt x="56" y="347"/>
                    <a:pt x="78" y="366"/>
                  </a:cubicBezTo>
                  <a:cubicBezTo>
                    <a:pt x="84" y="375"/>
                    <a:pt x="93" y="383"/>
                    <a:pt x="100" y="390"/>
                  </a:cubicBezTo>
                  <a:cubicBezTo>
                    <a:pt x="104" y="393"/>
                    <a:pt x="108" y="396"/>
                    <a:pt x="111" y="399"/>
                  </a:cubicBezTo>
                  <a:cubicBezTo>
                    <a:pt x="141" y="416"/>
                    <a:pt x="172" y="437"/>
                    <a:pt x="205" y="451"/>
                  </a:cubicBezTo>
                  <a:cubicBezTo>
                    <a:pt x="233" y="462"/>
                    <a:pt x="265" y="470"/>
                    <a:pt x="296" y="470"/>
                  </a:cubicBezTo>
                  <a:cubicBezTo>
                    <a:pt x="305" y="470"/>
                    <a:pt x="314" y="469"/>
                    <a:pt x="323" y="468"/>
                  </a:cubicBezTo>
                  <a:cubicBezTo>
                    <a:pt x="344" y="465"/>
                    <a:pt x="369" y="457"/>
                    <a:pt x="385" y="453"/>
                  </a:cubicBezTo>
                  <a:cubicBezTo>
                    <a:pt x="410" y="447"/>
                    <a:pt x="432" y="437"/>
                    <a:pt x="452" y="421"/>
                  </a:cubicBezTo>
                  <a:cubicBezTo>
                    <a:pt x="492" y="386"/>
                    <a:pt x="529" y="339"/>
                    <a:pt x="535" y="284"/>
                  </a:cubicBezTo>
                  <a:cubicBezTo>
                    <a:pt x="541" y="231"/>
                    <a:pt x="531" y="175"/>
                    <a:pt x="499" y="132"/>
                  </a:cubicBezTo>
                  <a:cubicBezTo>
                    <a:pt x="480" y="109"/>
                    <a:pt x="459" y="90"/>
                    <a:pt x="435" y="72"/>
                  </a:cubicBezTo>
                  <a:cubicBezTo>
                    <a:pt x="402" y="49"/>
                    <a:pt x="367" y="33"/>
                    <a:pt x="328" y="26"/>
                  </a:cubicBezTo>
                  <a:lnTo>
                    <a:pt x="327" y="26"/>
                  </a:lnTo>
                  <a:cubicBezTo>
                    <a:pt x="325" y="25"/>
                    <a:pt x="323" y="24"/>
                    <a:pt x="321" y="24"/>
                  </a:cubicBezTo>
                  <a:cubicBezTo>
                    <a:pt x="291" y="12"/>
                    <a:pt x="268" y="8"/>
                    <a:pt x="243" y="7"/>
                  </a:cubicBezTo>
                  <a:cubicBezTo>
                    <a:pt x="229" y="7"/>
                    <a:pt x="213" y="6"/>
                    <a:pt x="198" y="2"/>
                  </a:cubicBezTo>
                  <a:cubicBezTo>
                    <a:pt x="190" y="1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60"/>
            <p:cNvSpPr/>
            <p:nvPr/>
          </p:nvSpPr>
          <p:spPr>
            <a:xfrm>
              <a:off x="5734392" y="-994355"/>
              <a:ext cx="37522" cy="47567"/>
            </a:xfrm>
            <a:custGeom>
              <a:rect b="b" l="l" r="r" t="t"/>
              <a:pathLst>
                <a:path extrusionOk="0" h="715" w="564">
                  <a:moveTo>
                    <a:pt x="407" y="1"/>
                  </a:moveTo>
                  <a:cubicBezTo>
                    <a:pt x="341" y="1"/>
                    <a:pt x="263" y="35"/>
                    <a:pt x="216" y="67"/>
                  </a:cubicBezTo>
                  <a:cubicBezTo>
                    <a:pt x="186" y="85"/>
                    <a:pt x="156" y="122"/>
                    <a:pt x="131" y="150"/>
                  </a:cubicBezTo>
                  <a:cubicBezTo>
                    <a:pt x="113" y="170"/>
                    <a:pt x="97" y="191"/>
                    <a:pt x="82" y="214"/>
                  </a:cubicBezTo>
                  <a:cubicBezTo>
                    <a:pt x="67" y="236"/>
                    <a:pt x="49" y="259"/>
                    <a:pt x="39" y="283"/>
                  </a:cubicBezTo>
                  <a:cubicBezTo>
                    <a:pt x="27" y="308"/>
                    <a:pt x="22" y="338"/>
                    <a:pt x="16" y="365"/>
                  </a:cubicBezTo>
                  <a:cubicBezTo>
                    <a:pt x="11" y="389"/>
                    <a:pt x="7" y="414"/>
                    <a:pt x="5" y="439"/>
                  </a:cubicBezTo>
                  <a:cubicBezTo>
                    <a:pt x="4" y="451"/>
                    <a:pt x="3" y="463"/>
                    <a:pt x="2" y="475"/>
                  </a:cubicBezTo>
                  <a:cubicBezTo>
                    <a:pt x="0" y="531"/>
                    <a:pt x="8" y="570"/>
                    <a:pt x="36" y="617"/>
                  </a:cubicBezTo>
                  <a:cubicBezTo>
                    <a:pt x="46" y="634"/>
                    <a:pt x="58" y="650"/>
                    <a:pt x="69" y="664"/>
                  </a:cubicBezTo>
                  <a:cubicBezTo>
                    <a:pt x="92" y="694"/>
                    <a:pt x="133" y="715"/>
                    <a:pt x="172" y="715"/>
                  </a:cubicBezTo>
                  <a:cubicBezTo>
                    <a:pt x="195" y="715"/>
                    <a:pt x="217" y="708"/>
                    <a:pt x="236" y="691"/>
                  </a:cubicBezTo>
                  <a:cubicBezTo>
                    <a:pt x="261" y="668"/>
                    <a:pt x="292" y="651"/>
                    <a:pt x="314" y="624"/>
                  </a:cubicBezTo>
                  <a:cubicBezTo>
                    <a:pt x="336" y="596"/>
                    <a:pt x="352" y="563"/>
                    <a:pt x="368" y="531"/>
                  </a:cubicBezTo>
                  <a:cubicBezTo>
                    <a:pt x="390" y="498"/>
                    <a:pt x="413" y="465"/>
                    <a:pt x="428" y="428"/>
                  </a:cubicBezTo>
                  <a:cubicBezTo>
                    <a:pt x="440" y="401"/>
                    <a:pt x="453" y="375"/>
                    <a:pt x="467" y="350"/>
                  </a:cubicBezTo>
                  <a:cubicBezTo>
                    <a:pt x="479" y="332"/>
                    <a:pt x="492" y="315"/>
                    <a:pt x="500" y="296"/>
                  </a:cubicBezTo>
                  <a:cubicBezTo>
                    <a:pt x="508" y="279"/>
                    <a:pt x="512" y="260"/>
                    <a:pt x="519" y="243"/>
                  </a:cubicBezTo>
                  <a:cubicBezTo>
                    <a:pt x="528" y="224"/>
                    <a:pt x="537" y="206"/>
                    <a:pt x="543" y="185"/>
                  </a:cubicBezTo>
                  <a:cubicBezTo>
                    <a:pt x="563" y="114"/>
                    <a:pt x="531" y="47"/>
                    <a:pt x="466" y="13"/>
                  </a:cubicBezTo>
                  <a:cubicBezTo>
                    <a:pt x="448" y="4"/>
                    <a:pt x="428" y="1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60"/>
            <p:cNvSpPr/>
            <p:nvPr/>
          </p:nvSpPr>
          <p:spPr>
            <a:xfrm>
              <a:off x="5893792" y="-1428781"/>
              <a:ext cx="2994" cy="798"/>
            </a:xfrm>
            <a:custGeom>
              <a:rect b="b" l="l" r="r" t="t"/>
              <a:pathLst>
                <a:path extrusionOk="0" h="12" w="45">
                  <a:moveTo>
                    <a:pt x="45" y="1"/>
                  </a:moveTo>
                  <a:lnTo>
                    <a:pt x="45" y="1"/>
                  </a:lnTo>
                  <a:cubicBezTo>
                    <a:pt x="43" y="1"/>
                    <a:pt x="42" y="1"/>
                    <a:pt x="41" y="2"/>
                  </a:cubicBezTo>
                  <a:lnTo>
                    <a:pt x="41" y="2"/>
                  </a:lnTo>
                  <a:cubicBezTo>
                    <a:pt x="42" y="1"/>
                    <a:pt x="43" y="1"/>
                    <a:pt x="45" y="1"/>
                  </a:cubicBezTo>
                  <a:close/>
                  <a:moveTo>
                    <a:pt x="41" y="2"/>
                  </a:moveTo>
                  <a:cubicBezTo>
                    <a:pt x="29" y="4"/>
                    <a:pt x="17" y="7"/>
                    <a:pt x="4" y="10"/>
                  </a:cubicBezTo>
                  <a:lnTo>
                    <a:pt x="4" y="10"/>
                  </a:lnTo>
                  <a:cubicBezTo>
                    <a:pt x="8" y="10"/>
                    <a:pt x="12" y="10"/>
                    <a:pt x="15" y="9"/>
                  </a:cubicBezTo>
                  <a:cubicBezTo>
                    <a:pt x="24" y="6"/>
                    <a:pt x="32" y="4"/>
                    <a:pt x="41" y="2"/>
                  </a:cubicBezTo>
                  <a:close/>
                  <a:moveTo>
                    <a:pt x="4" y="10"/>
                  </a:moveTo>
                  <a:cubicBezTo>
                    <a:pt x="3" y="11"/>
                    <a:pt x="2" y="11"/>
                    <a:pt x="1" y="11"/>
                  </a:cubicBezTo>
                  <a:cubicBezTo>
                    <a:pt x="2" y="11"/>
                    <a:pt x="3" y="11"/>
                    <a:pt x="4" y="1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60"/>
            <p:cNvSpPr/>
            <p:nvPr/>
          </p:nvSpPr>
          <p:spPr>
            <a:xfrm>
              <a:off x="5893592" y="-1428049"/>
              <a:ext cx="266" cy="6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60"/>
            <p:cNvSpPr/>
            <p:nvPr/>
          </p:nvSpPr>
          <p:spPr>
            <a:xfrm>
              <a:off x="5879089" y="-1464839"/>
              <a:ext cx="41247" cy="37122"/>
            </a:xfrm>
            <a:custGeom>
              <a:rect b="b" l="l" r="r" t="t"/>
              <a:pathLst>
                <a:path extrusionOk="0" h="558" w="620">
                  <a:moveTo>
                    <a:pt x="578" y="256"/>
                  </a:moveTo>
                  <a:cubicBezTo>
                    <a:pt x="577" y="256"/>
                    <a:pt x="577" y="256"/>
                    <a:pt x="577" y="257"/>
                  </a:cubicBezTo>
                  <a:lnTo>
                    <a:pt x="577" y="257"/>
                  </a:lnTo>
                  <a:lnTo>
                    <a:pt x="578" y="256"/>
                  </a:lnTo>
                  <a:close/>
                  <a:moveTo>
                    <a:pt x="365" y="1"/>
                  </a:moveTo>
                  <a:cubicBezTo>
                    <a:pt x="327" y="1"/>
                    <a:pt x="291" y="14"/>
                    <a:pt x="256" y="30"/>
                  </a:cubicBezTo>
                  <a:cubicBezTo>
                    <a:pt x="170" y="70"/>
                    <a:pt x="83" y="121"/>
                    <a:pt x="45" y="213"/>
                  </a:cubicBezTo>
                  <a:cubicBezTo>
                    <a:pt x="30" y="249"/>
                    <a:pt x="19" y="286"/>
                    <a:pt x="10" y="323"/>
                  </a:cubicBezTo>
                  <a:cubicBezTo>
                    <a:pt x="1" y="368"/>
                    <a:pt x="15" y="417"/>
                    <a:pt x="33" y="459"/>
                  </a:cubicBezTo>
                  <a:cubicBezTo>
                    <a:pt x="60" y="522"/>
                    <a:pt x="117" y="557"/>
                    <a:pt x="180" y="557"/>
                  </a:cubicBezTo>
                  <a:cubicBezTo>
                    <a:pt x="194" y="557"/>
                    <a:pt x="208" y="556"/>
                    <a:pt x="222" y="552"/>
                  </a:cubicBezTo>
                  <a:cubicBezTo>
                    <a:pt x="257" y="544"/>
                    <a:pt x="290" y="538"/>
                    <a:pt x="320" y="515"/>
                  </a:cubicBezTo>
                  <a:cubicBezTo>
                    <a:pt x="329" y="509"/>
                    <a:pt x="335" y="503"/>
                    <a:pt x="343" y="497"/>
                  </a:cubicBezTo>
                  <a:cubicBezTo>
                    <a:pt x="374" y="474"/>
                    <a:pt x="400" y="460"/>
                    <a:pt x="427" y="429"/>
                  </a:cubicBezTo>
                  <a:cubicBezTo>
                    <a:pt x="450" y="402"/>
                    <a:pt x="470" y="371"/>
                    <a:pt x="496" y="345"/>
                  </a:cubicBezTo>
                  <a:cubicBezTo>
                    <a:pt x="512" y="331"/>
                    <a:pt x="525" y="317"/>
                    <a:pt x="538" y="300"/>
                  </a:cubicBezTo>
                  <a:cubicBezTo>
                    <a:pt x="550" y="285"/>
                    <a:pt x="563" y="270"/>
                    <a:pt x="577" y="257"/>
                  </a:cubicBezTo>
                  <a:lnTo>
                    <a:pt x="577" y="257"/>
                  </a:lnTo>
                  <a:lnTo>
                    <a:pt x="549" y="283"/>
                  </a:lnTo>
                  <a:lnTo>
                    <a:pt x="549" y="283"/>
                  </a:lnTo>
                  <a:cubicBezTo>
                    <a:pt x="577" y="256"/>
                    <a:pt x="599" y="232"/>
                    <a:pt x="609" y="195"/>
                  </a:cubicBezTo>
                  <a:cubicBezTo>
                    <a:pt x="612" y="184"/>
                    <a:pt x="614" y="178"/>
                    <a:pt x="615" y="167"/>
                  </a:cubicBezTo>
                  <a:cubicBezTo>
                    <a:pt x="617" y="150"/>
                    <a:pt x="619" y="137"/>
                    <a:pt x="613" y="120"/>
                  </a:cubicBezTo>
                  <a:cubicBezTo>
                    <a:pt x="608" y="105"/>
                    <a:pt x="601" y="91"/>
                    <a:pt x="592" y="78"/>
                  </a:cubicBezTo>
                  <a:cubicBezTo>
                    <a:pt x="562" y="34"/>
                    <a:pt x="517" y="13"/>
                    <a:pt x="466" y="6"/>
                  </a:cubicBezTo>
                  <a:cubicBezTo>
                    <a:pt x="432" y="1"/>
                    <a:pt x="399" y="2"/>
                    <a:pt x="3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60"/>
            <p:cNvSpPr/>
            <p:nvPr/>
          </p:nvSpPr>
          <p:spPr>
            <a:xfrm>
              <a:off x="5506336" y="-1287210"/>
              <a:ext cx="43709" cy="33330"/>
            </a:xfrm>
            <a:custGeom>
              <a:rect b="b" l="l" r="r" t="t"/>
              <a:pathLst>
                <a:path extrusionOk="0" h="501" w="657">
                  <a:moveTo>
                    <a:pt x="583" y="209"/>
                  </a:moveTo>
                  <a:lnTo>
                    <a:pt x="576" y="221"/>
                  </a:lnTo>
                  <a:lnTo>
                    <a:pt x="576" y="221"/>
                  </a:lnTo>
                  <a:cubicBezTo>
                    <a:pt x="578" y="217"/>
                    <a:pt x="581" y="213"/>
                    <a:pt x="583" y="209"/>
                  </a:cubicBezTo>
                  <a:close/>
                  <a:moveTo>
                    <a:pt x="574" y="224"/>
                  </a:moveTo>
                  <a:lnTo>
                    <a:pt x="563" y="241"/>
                  </a:lnTo>
                  <a:cubicBezTo>
                    <a:pt x="567" y="236"/>
                    <a:pt x="570" y="230"/>
                    <a:pt x="574" y="224"/>
                  </a:cubicBezTo>
                  <a:close/>
                  <a:moveTo>
                    <a:pt x="426" y="1"/>
                  </a:moveTo>
                  <a:cubicBezTo>
                    <a:pt x="397" y="1"/>
                    <a:pt x="369" y="8"/>
                    <a:pt x="341" y="16"/>
                  </a:cubicBezTo>
                  <a:cubicBezTo>
                    <a:pt x="316" y="23"/>
                    <a:pt x="292" y="30"/>
                    <a:pt x="268" y="38"/>
                  </a:cubicBezTo>
                  <a:cubicBezTo>
                    <a:pt x="246" y="46"/>
                    <a:pt x="224" y="55"/>
                    <a:pt x="203" y="64"/>
                  </a:cubicBezTo>
                  <a:cubicBezTo>
                    <a:pt x="172" y="79"/>
                    <a:pt x="142" y="94"/>
                    <a:pt x="117" y="118"/>
                  </a:cubicBezTo>
                  <a:cubicBezTo>
                    <a:pt x="101" y="132"/>
                    <a:pt x="88" y="145"/>
                    <a:pt x="75" y="162"/>
                  </a:cubicBezTo>
                  <a:cubicBezTo>
                    <a:pt x="49" y="195"/>
                    <a:pt x="23" y="231"/>
                    <a:pt x="11" y="273"/>
                  </a:cubicBezTo>
                  <a:cubicBezTo>
                    <a:pt x="0" y="308"/>
                    <a:pt x="1" y="348"/>
                    <a:pt x="10" y="385"/>
                  </a:cubicBezTo>
                  <a:cubicBezTo>
                    <a:pt x="22" y="439"/>
                    <a:pt x="57" y="488"/>
                    <a:pt x="117" y="496"/>
                  </a:cubicBezTo>
                  <a:cubicBezTo>
                    <a:pt x="129" y="497"/>
                    <a:pt x="143" y="498"/>
                    <a:pt x="155" y="500"/>
                  </a:cubicBezTo>
                  <a:cubicBezTo>
                    <a:pt x="163" y="501"/>
                    <a:pt x="170" y="501"/>
                    <a:pt x="177" y="501"/>
                  </a:cubicBezTo>
                  <a:cubicBezTo>
                    <a:pt x="218" y="501"/>
                    <a:pt x="250" y="488"/>
                    <a:pt x="286" y="468"/>
                  </a:cubicBezTo>
                  <a:lnTo>
                    <a:pt x="286" y="468"/>
                  </a:lnTo>
                  <a:lnTo>
                    <a:pt x="281" y="472"/>
                  </a:lnTo>
                  <a:cubicBezTo>
                    <a:pt x="283" y="471"/>
                    <a:pt x="285" y="469"/>
                    <a:pt x="287" y="468"/>
                  </a:cubicBezTo>
                  <a:cubicBezTo>
                    <a:pt x="290" y="466"/>
                    <a:pt x="292" y="466"/>
                    <a:pt x="296" y="465"/>
                  </a:cubicBezTo>
                  <a:cubicBezTo>
                    <a:pt x="299" y="463"/>
                    <a:pt x="303" y="461"/>
                    <a:pt x="306" y="459"/>
                  </a:cubicBezTo>
                  <a:cubicBezTo>
                    <a:pt x="335" y="443"/>
                    <a:pt x="365" y="429"/>
                    <a:pt x="390" y="406"/>
                  </a:cubicBezTo>
                  <a:cubicBezTo>
                    <a:pt x="401" y="394"/>
                    <a:pt x="414" y="383"/>
                    <a:pt x="425" y="370"/>
                  </a:cubicBezTo>
                  <a:cubicBezTo>
                    <a:pt x="443" y="353"/>
                    <a:pt x="462" y="337"/>
                    <a:pt x="482" y="322"/>
                  </a:cubicBezTo>
                  <a:cubicBezTo>
                    <a:pt x="492" y="314"/>
                    <a:pt x="505" y="305"/>
                    <a:pt x="515" y="297"/>
                  </a:cubicBezTo>
                  <a:cubicBezTo>
                    <a:pt x="543" y="276"/>
                    <a:pt x="558" y="251"/>
                    <a:pt x="574" y="223"/>
                  </a:cubicBezTo>
                  <a:lnTo>
                    <a:pt x="574" y="223"/>
                  </a:lnTo>
                  <a:cubicBezTo>
                    <a:pt x="592" y="196"/>
                    <a:pt x="611" y="170"/>
                    <a:pt x="632" y="146"/>
                  </a:cubicBezTo>
                  <a:cubicBezTo>
                    <a:pt x="657" y="118"/>
                    <a:pt x="642" y="76"/>
                    <a:pt x="611" y="60"/>
                  </a:cubicBezTo>
                  <a:cubicBezTo>
                    <a:pt x="572" y="41"/>
                    <a:pt x="532" y="26"/>
                    <a:pt x="490" y="14"/>
                  </a:cubicBezTo>
                  <a:cubicBezTo>
                    <a:pt x="476" y="10"/>
                    <a:pt x="460" y="4"/>
                    <a:pt x="444" y="2"/>
                  </a:cubicBezTo>
                  <a:cubicBezTo>
                    <a:pt x="438" y="1"/>
                    <a:pt x="432" y="1"/>
                    <a:pt x="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60"/>
            <p:cNvSpPr/>
            <p:nvPr/>
          </p:nvSpPr>
          <p:spPr>
            <a:xfrm>
              <a:off x="5470078" y="-1037332"/>
              <a:ext cx="39318" cy="66594"/>
            </a:xfrm>
            <a:custGeom>
              <a:rect b="b" l="l" r="r" t="t"/>
              <a:pathLst>
                <a:path extrusionOk="0" h="1001" w="591">
                  <a:moveTo>
                    <a:pt x="359" y="0"/>
                  </a:moveTo>
                  <a:cubicBezTo>
                    <a:pt x="354" y="0"/>
                    <a:pt x="349" y="1"/>
                    <a:pt x="343" y="1"/>
                  </a:cubicBezTo>
                  <a:cubicBezTo>
                    <a:pt x="285" y="5"/>
                    <a:pt x="238" y="41"/>
                    <a:pt x="199" y="80"/>
                  </a:cubicBezTo>
                  <a:cubicBezTo>
                    <a:pt x="145" y="137"/>
                    <a:pt x="93" y="200"/>
                    <a:pt x="67" y="274"/>
                  </a:cubicBezTo>
                  <a:cubicBezTo>
                    <a:pt x="41" y="347"/>
                    <a:pt x="20" y="424"/>
                    <a:pt x="8" y="500"/>
                  </a:cubicBezTo>
                  <a:cubicBezTo>
                    <a:pt x="0" y="548"/>
                    <a:pt x="3" y="595"/>
                    <a:pt x="13" y="642"/>
                  </a:cubicBezTo>
                  <a:cubicBezTo>
                    <a:pt x="25" y="706"/>
                    <a:pt x="37" y="768"/>
                    <a:pt x="71" y="824"/>
                  </a:cubicBezTo>
                  <a:cubicBezTo>
                    <a:pt x="105" y="877"/>
                    <a:pt x="150" y="924"/>
                    <a:pt x="194" y="969"/>
                  </a:cubicBezTo>
                  <a:cubicBezTo>
                    <a:pt x="215" y="991"/>
                    <a:pt x="245" y="1001"/>
                    <a:pt x="276" y="1001"/>
                  </a:cubicBezTo>
                  <a:cubicBezTo>
                    <a:pt x="333" y="1001"/>
                    <a:pt x="394" y="967"/>
                    <a:pt x="411" y="916"/>
                  </a:cubicBezTo>
                  <a:cubicBezTo>
                    <a:pt x="423" y="880"/>
                    <a:pt x="438" y="845"/>
                    <a:pt x="454" y="812"/>
                  </a:cubicBezTo>
                  <a:cubicBezTo>
                    <a:pt x="475" y="770"/>
                    <a:pt x="486" y="725"/>
                    <a:pt x="496" y="679"/>
                  </a:cubicBezTo>
                  <a:cubicBezTo>
                    <a:pt x="507" y="650"/>
                    <a:pt x="517" y="620"/>
                    <a:pt x="520" y="590"/>
                  </a:cubicBezTo>
                  <a:cubicBezTo>
                    <a:pt x="522" y="569"/>
                    <a:pt x="524" y="548"/>
                    <a:pt x="528" y="527"/>
                  </a:cubicBezTo>
                  <a:cubicBezTo>
                    <a:pt x="532" y="493"/>
                    <a:pt x="540" y="459"/>
                    <a:pt x="550" y="426"/>
                  </a:cubicBezTo>
                  <a:cubicBezTo>
                    <a:pt x="555" y="408"/>
                    <a:pt x="560" y="390"/>
                    <a:pt x="562" y="372"/>
                  </a:cubicBezTo>
                  <a:cubicBezTo>
                    <a:pt x="564" y="358"/>
                    <a:pt x="565" y="343"/>
                    <a:pt x="566" y="328"/>
                  </a:cubicBezTo>
                  <a:cubicBezTo>
                    <a:pt x="569" y="301"/>
                    <a:pt x="575" y="274"/>
                    <a:pt x="581" y="247"/>
                  </a:cubicBezTo>
                  <a:cubicBezTo>
                    <a:pt x="590" y="203"/>
                    <a:pt x="577" y="153"/>
                    <a:pt x="556" y="114"/>
                  </a:cubicBezTo>
                  <a:cubicBezTo>
                    <a:pt x="533" y="73"/>
                    <a:pt x="497" y="34"/>
                    <a:pt x="452" y="18"/>
                  </a:cubicBezTo>
                  <a:cubicBezTo>
                    <a:pt x="423" y="6"/>
                    <a:pt x="39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60"/>
            <p:cNvSpPr/>
            <p:nvPr/>
          </p:nvSpPr>
          <p:spPr>
            <a:xfrm>
              <a:off x="5567874" y="-828369"/>
              <a:ext cx="24416" cy="28740"/>
            </a:xfrm>
            <a:custGeom>
              <a:rect b="b" l="l" r="r" t="t"/>
              <a:pathLst>
                <a:path extrusionOk="0" h="432" w="367">
                  <a:moveTo>
                    <a:pt x="131" y="0"/>
                  </a:moveTo>
                  <a:cubicBezTo>
                    <a:pt x="121" y="0"/>
                    <a:pt x="110" y="1"/>
                    <a:pt x="99" y="4"/>
                  </a:cubicBezTo>
                  <a:cubicBezTo>
                    <a:pt x="49" y="15"/>
                    <a:pt x="13" y="56"/>
                    <a:pt x="4" y="106"/>
                  </a:cubicBezTo>
                  <a:cubicBezTo>
                    <a:pt x="1" y="125"/>
                    <a:pt x="2" y="148"/>
                    <a:pt x="2" y="167"/>
                  </a:cubicBezTo>
                  <a:cubicBezTo>
                    <a:pt x="2" y="176"/>
                    <a:pt x="2" y="185"/>
                    <a:pt x="2" y="194"/>
                  </a:cubicBezTo>
                  <a:cubicBezTo>
                    <a:pt x="4" y="239"/>
                    <a:pt x="13" y="282"/>
                    <a:pt x="42" y="318"/>
                  </a:cubicBezTo>
                  <a:cubicBezTo>
                    <a:pt x="62" y="343"/>
                    <a:pt x="84" y="368"/>
                    <a:pt x="108" y="389"/>
                  </a:cubicBezTo>
                  <a:cubicBezTo>
                    <a:pt x="139" y="415"/>
                    <a:pt x="182" y="424"/>
                    <a:pt x="219" y="430"/>
                  </a:cubicBezTo>
                  <a:cubicBezTo>
                    <a:pt x="225" y="431"/>
                    <a:pt x="230" y="431"/>
                    <a:pt x="236" y="431"/>
                  </a:cubicBezTo>
                  <a:cubicBezTo>
                    <a:pt x="303" y="431"/>
                    <a:pt x="367" y="369"/>
                    <a:pt x="355" y="299"/>
                  </a:cubicBezTo>
                  <a:cubicBezTo>
                    <a:pt x="353" y="291"/>
                    <a:pt x="352" y="282"/>
                    <a:pt x="352" y="274"/>
                  </a:cubicBezTo>
                  <a:cubicBezTo>
                    <a:pt x="351" y="269"/>
                    <a:pt x="351" y="265"/>
                    <a:pt x="351" y="260"/>
                  </a:cubicBezTo>
                  <a:cubicBezTo>
                    <a:pt x="348" y="228"/>
                    <a:pt x="336" y="210"/>
                    <a:pt x="321" y="182"/>
                  </a:cubicBezTo>
                  <a:lnTo>
                    <a:pt x="321" y="182"/>
                  </a:lnTo>
                  <a:lnTo>
                    <a:pt x="340" y="216"/>
                  </a:lnTo>
                  <a:cubicBezTo>
                    <a:pt x="331" y="201"/>
                    <a:pt x="323" y="184"/>
                    <a:pt x="317" y="167"/>
                  </a:cubicBezTo>
                  <a:cubicBezTo>
                    <a:pt x="310" y="151"/>
                    <a:pt x="307" y="138"/>
                    <a:pt x="294" y="121"/>
                  </a:cubicBezTo>
                  <a:cubicBezTo>
                    <a:pt x="284" y="109"/>
                    <a:pt x="272" y="97"/>
                    <a:pt x="259" y="86"/>
                  </a:cubicBezTo>
                  <a:cubicBezTo>
                    <a:pt x="250" y="74"/>
                    <a:pt x="240" y="63"/>
                    <a:pt x="231" y="51"/>
                  </a:cubicBezTo>
                  <a:cubicBezTo>
                    <a:pt x="216" y="34"/>
                    <a:pt x="199" y="19"/>
                    <a:pt x="179" y="9"/>
                  </a:cubicBezTo>
                  <a:cubicBezTo>
                    <a:pt x="164" y="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60"/>
            <p:cNvSpPr/>
            <p:nvPr/>
          </p:nvSpPr>
          <p:spPr>
            <a:xfrm>
              <a:off x="5778101" y="-715937"/>
              <a:ext cx="36524" cy="26478"/>
            </a:xfrm>
            <a:custGeom>
              <a:rect b="b" l="l" r="r" t="t"/>
              <a:pathLst>
                <a:path extrusionOk="0" h="398" w="549">
                  <a:moveTo>
                    <a:pt x="77" y="1"/>
                  </a:moveTo>
                  <a:cubicBezTo>
                    <a:pt x="58" y="1"/>
                    <a:pt x="38" y="9"/>
                    <a:pt x="25" y="21"/>
                  </a:cubicBezTo>
                  <a:cubicBezTo>
                    <a:pt x="3" y="42"/>
                    <a:pt x="0" y="68"/>
                    <a:pt x="8" y="97"/>
                  </a:cubicBezTo>
                  <a:cubicBezTo>
                    <a:pt x="18" y="141"/>
                    <a:pt x="38" y="181"/>
                    <a:pt x="61" y="220"/>
                  </a:cubicBezTo>
                  <a:cubicBezTo>
                    <a:pt x="91" y="272"/>
                    <a:pt x="134" y="323"/>
                    <a:pt x="188" y="351"/>
                  </a:cubicBezTo>
                  <a:cubicBezTo>
                    <a:pt x="205" y="359"/>
                    <a:pt x="223" y="366"/>
                    <a:pt x="241" y="373"/>
                  </a:cubicBezTo>
                  <a:cubicBezTo>
                    <a:pt x="280" y="386"/>
                    <a:pt x="318" y="397"/>
                    <a:pt x="359" y="397"/>
                  </a:cubicBezTo>
                  <a:cubicBezTo>
                    <a:pt x="364" y="397"/>
                    <a:pt x="369" y="397"/>
                    <a:pt x="374" y="397"/>
                  </a:cubicBezTo>
                  <a:cubicBezTo>
                    <a:pt x="438" y="392"/>
                    <a:pt x="506" y="350"/>
                    <a:pt x="531" y="290"/>
                  </a:cubicBezTo>
                  <a:cubicBezTo>
                    <a:pt x="532" y="286"/>
                    <a:pt x="534" y="282"/>
                    <a:pt x="535" y="277"/>
                  </a:cubicBezTo>
                  <a:cubicBezTo>
                    <a:pt x="542" y="257"/>
                    <a:pt x="549" y="237"/>
                    <a:pt x="546" y="216"/>
                  </a:cubicBezTo>
                  <a:cubicBezTo>
                    <a:pt x="542" y="198"/>
                    <a:pt x="537" y="184"/>
                    <a:pt x="529" y="170"/>
                  </a:cubicBezTo>
                  <a:lnTo>
                    <a:pt x="529" y="170"/>
                  </a:lnTo>
                  <a:cubicBezTo>
                    <a:pt x="532" y="175"/>
                    <a:pt x="535" y="179"/>
                    <a:pt x="537" y="184"/>
                  </a:cubicBezTo>
                  <a:cubicBezTo>
                    <a:pt x="522" y="154"/>
                    <a:pt x="510" y="126"/>
                    <a:pt x="482" y="105"/>
                  </a:cubicBezTo>
                  <a:cubicBezTo>
                    <a:pt x="466" y="93"/>
                    <a:pt x="447" y="83"/>
                    <a:pt x="430" y="74"/>
                  </a:cubicBezTo>
                  <a:cubicBezTo>
                    <a:pt x="406" y="64"/>
                    <a:pt x="382" y="60"/>
                    <a:pt x="357" y="58"/>
                  </a:cubicBezTo>
                  <a:lnTo>
                    <a:pt x="357" y="58"/>
                  </a:lnTo>
                  <a:lnTo>
                    <a:pt x="372" y="59"/>
                  </a:lnTo>
                  <a:cubicBezTo>
                    <a:pt x="350" y="58"/>
                    <a:pt x="328" y="56"/>
                    <a:pt x="306" y="52"/>
                  </a:cubicBezTo>
                  <a:cubicBezTo>
                    <a:pt x="295" y="50"/>
                    <a:pt x="285" y="47"/>
                    <a:pt x="276" y="45"/>
                  </a:cubicBezTo>
                  <a:cubicBezTo>
                    <a:pt x="272" y="44"/>
                    <a:pt x="267" y="44"/>
                    <a:pt x="263" y="44"/>
                  </a:cubicBezTo>
                  <a:cubicBezTo>
                    <a:pt x="257" y="44"/>
                    <a:pt x="252" y="44"/>
                    <a:pt x="246" y="45"/>
                  </a:cubicBezTo>
                  <a:cubicBezTo>
                    <a:pt x="218" y="44"/>
                    <a:pt x="191" y="40"/>
                    <a:pt x="163" y="33"/>
                  </a:cubicBezTo>
                  <a:lnTo>
                    <a:pt x="161" y="33"/>
                  </a:lnTo>
                  <a:cubicBezTo>
                    <a:pt x="154" y="30"/>
                    <a:pt x="148" y="28"/>
                    <a:pt x="142" y="26"/>
                  </a:cubicBezTo>
                  <a:cubicBezTo>
                    <a:pt x="128" y="20"/>
                    <a:pt x="114" y="14"/>
                    <a:pt x="102" y="6"/>
                  </a:cubicBezTo>
                  <a:cubicBezTo>
                    <a:pt x="94" y="2"/>
                    <a:pt x="86" y="1"/>
                    <a:pt x="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60"/>
            <p:cNvSpPr/>
            <p:nvPr/>
          </p:nvSpPr>
          <p:spPr>
            <a:xfrm>
              <a:off x="5670858" y="-1412415"/>
              <a:ext cx="27010" cy="20557"/>
            </a:xfrm>
            <a:custGeom>
              <a:rect b="b" l="l" r="r" t="t"/>
              <a:pathLst>
                <a:path extrusionOk="0" h="309" w="406">
                  <a:moveTo>
                    <a:pt x="275" y="0"/>
                  </a:moveTo>
                  <a:cubicBezTo>
                    <a:pt x="272" y="0"/>
                    <a:pt x="268" y="0"/>
                    <a:pt x="264" y="1"/>
                  </a:cubicBezTo>
                  <a:cubicBezTo>
                    <a:pt x="252" y="2"/>
                    <a:pt x="239" y="6"/>
                    <a:pt x="227" y="9"/>
                  </a:cubicBezTo>
                  <a:cubicBezTo>
                    <a:pt x="220" y="10"/>
                    <a:pt x="214" y="12"/>
                    <a:pt x="208" y="14"/>
                  </a:cubicBezTo>
                  <a:cubicBezTo>
                    <a:pt x="194" y="18"/>
                    <a:pt x="182" y="21"/>
                    <a:pt x="168" y="25"/>
                  </a:cubicBezTo>
                  <a:cubicBezTo>
                    <a:pt x="162" y="26"/>
                    <a:pt x="155" y="28"/>
                    <a:pt x="149" y="30"/>
                  </a:cubicBezTo>
                  <a:cubicBezTo>
                    <a:pt x="121" y="40"/>
                    <a:pt x="102" y="58"/>
                    <a:pt x="81" y="78"/>
                  </a:cubicBezTo>
                  <a:cubicBezTo>
                    <a:pt x="58" y="101"/>
                    <a:pt x="30" y="123"/>
                    <a:pt x="17" y="154"/>
                  </a:cubicBezTo>
                  <a:cubicBezTo>
                    <a:pt x="4" y="183"/>
                    <a:pt x="1" y="245"/>
                    <a:pt x="30" y="268"/>
                  </a:cubicBezTo>
                  <a:lnTo>
                    <a:pt x="42" y="278"/>
                  </a:lnTo>
                  <a:cubicBezTo>
                    <a:pt x="66" y="297"/>
                    <a:pt x="92" y="308"/>
                    <a:pt x="121" y="308"/>
                  </a:cubicBezTo>
                  <a:cubicBezTo>
                    <a:pt x="126" y="308"/>
                    <a:pt x="131" y="308"/>
                    <a:pt x="136" y="307"/>
                  </a:cubicBezTo>
                  <a:cubicBezTo>
                    <a:pt x="159" y="304"/>
                    <a:pt x="183" y="301"/>
                    <a:pt x="206" y="297"/>
                  </a:cubicBezTo>
                  <a:cubicBezTo>
                    <a:pt x="234" y="292"/>
                    <a:pt x="256" y="284"/>
                    <a:pt x="280" y="267"/>
                  </a:cubicBezTo>
                  <a:cubicBezTo>
                    <a:pt x="285" y="262"/>
                    <a:pt x="290" y="258"/>
                    <a:pt x="296" y="254"/>
                  </a:cubicBezTo>
                  <a:lnTo>
                    <a:pt x="323" y="232"/>
                  </a:lnTo>
                  <a:cubicBezTo>
                    <a:pt x="347" y="213"/>
                    <a:pt x="374" y="194"/>
                    <a:pt x="385" y="164"/>
                  </a:cubicBezTo>
                  <a:cubicBezTo>
                    <a:pt x="389" y="155"/>
                    <a:pt x="392" y="145"/>
                    <a:pt x="395" y="135"/>
                  </a:cubicBezTo>
                  <a:cubicBezTo>
                    <a:pt x="401" y="113"/>
                    <a:pt x="406" y="90"/>
                    <a:pt x="396" y="68"/>
                  </a:cubicBezTo>
                  <a:cubicBezTo>
                    <a:pt x="387" y="47"/>
                    <a:pt x="371" y="25"/>
                    <a:pt x="348" y="18"/>
                  </a:cubicBezTo>
                  <a:cubicBezTo>
                    <a:pt x="340" y="14"/>
                    <a:pt x="331" y="12"/>
                    <a:pt x="324" y="9"/>
                  </a:cubicBezTo>
                  <a:cubicBezTo>
                    <a:pt x="308" y="4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60"/>
            <p:cNvSpPr/>
            <p:nvPr/>
          </p:nvSpPr>
          <p:spPr>
            <a:xfrm>
              <a:off x="5852811" y="-989233"/>
              <a:ext cx="67392" cy="85022"/>
            </a:xfrm>
            <a:custGeom>
              <a:rect b="b" l="l" r="r" t="t"/>
              <a:pathLst>
                <a:path extrusionOk="0" h="1278" w="1013">
                  <a:moveTo>
                    <a:pt x="366" y="1"/>
                  </a:moveTo>
                  <a:cubicBezTo>
                    <a:pt x="353" y="1"/>
                    <a:pt x="341" y="1"/>
                    <a:pt x="329" y="3"/>
                  </a:cubicBezTo>
                  <a:cubicBezTo>
                    <a:pt x="177" y="26"/>
                    <a:pt x="48" y="139"/>
                    <a:pt x="25" y="295"/>
                  </a:cubicBezTo>
                  <a:cubicBezTo>
                    <a:pt x="0" y="466"/>
                    <a:pt x="19" y="635"/>
                    <a:pt x="69" y="800"/>
                  </a:cubicBezTo>
                  <a:cubicBezTo>
                    <a:pt x="86" y="851"/>
                    <a:pt x="116" y="899"/>
                    <a:pt x="143" y="945"/>
                  </a:cubicBezTo>
                  <a:cubicBezTo>
                    <a:pt x="157" y="970"/>
                    <a:pt x="173" y="993"/>
                    <a:pt x="190" y="1016"/>
                  </a:cubicBezTo>
                  <a:cubicBezTo>
                    <a:pt x="208" y="1041"/>
                    <a:pt x="227" y="1064"/>
                    <a:pt x="248" y="1087"/>
                  </a:cubicBezTo>
                  <a:cubicBezTo>
                    <a:pt x="268" y="1108"/>
                    <a:pt x="289" y="1136"/>
                    <a:pt x="312" y="1154"/>
                  </a:cubicBezTo>
                  <a:cubicBezTo>
                    <a:pt x="353" y="1186"/>
                    <a:pt x="406" y="1210"/>
                    <a:pt x="458" y="1218"/>
                  </a:cubicBezTo>
                  <a:cubicBezTo>
                    <a:pt x="461" y="1218"/>
                    <a:pt x="465" y="1218"/>
                    <a:pt x="469" y="1218"/>
                  </a:cubicBezTo>
                  <a:cubicBezTo>
                    <a:pt x="471" y="1218"/>
                    <a:pt x="473" y="1218"/>
                    <a:pt x="474" y="1218"/>
                  </a:cubicBezTo>
                  <a:cubicBezTo>
                    <a:pt x="479" y="1220"/>
                    <a:pt x="482" y="1224"/>
                    <a:pt x="486" y="1226"/>
                  </a:cubicBezTo>
                  <a:cubicBezTo>
                    <a:pt x="523" y="1253"/>
                    <a:pt x="565" y="1269"/>
                    <a:pt x="612" y="1274"/>
                  </a:cubicBezTo>
                  <a:cubicBezTo>
                    <a:pt x="627" y="1276"/>
                    <a:pt x="643" y="1277"/>
                    <a:pt x="659" y="1277"/>
                  </a:cubicBezTo>
                  <a:cubicBezTo>
                    <a:pt x="731" y="1277"/>
                    <a:pt x="811" y="1255"/>
                    <a:pt x="865" y="1212"/>
                  </a:cubicBezTo>
                  <a:cubicBezTo>
                    <a:pt x="936" y="1155"/>
                    <a:pt x="995" y="1076"/>
                    <a:pt x="1005" y="983"/>
                  </a:cubicBezTo>
                  <a:cubicBezTo>
                    <a:pt x="1013" y="909"/>
                    <a:pt x="998" y="839"/>
                    <a:pt x="965" y="775"/>
                  </a:cubicBezTo>
                  <a:lnTo>
                    <a:pt x="965" y="775"/>
                  </a:lnTo>
                  <a:cubicBezTo>
                    <a:pt x="967" y="777"/>
                    <a:pt x="968" y="780"/>
                    <a:pt x="969" y="782"/>
                  </a:cubicBezTo>
                  <a:cubicBezTo>
                    <a:pt x="946" y="738"/>
                    <a:pt x="928" y="692"/>
                    <a:pt x="905" y="647"/>
                  </a:cubicBezTo>
                  <a:lnTo>
                    <a:pt x="833" y="508"/>
                  </a:lnTo>
                  <a:cubicBezTo>
                    <a:pt x="785" y="412"/>
                    <a:pt x="736" y="318"/>
                    <a:pt x="688" y="223"/>
                  </a:cubicBezTo>
                  <a:lnTo>
                    <a:pt x="645" y="144"/>
                  </a:lnTo>
                  <a:cubicBezTo>
                    <a:pt x="619" y="105"/>
                    <a:pt x="584" y="74"/>
                    <a:pt x="542" y="53"/>
                  </a:cubicBezTo>
                  <a:cubicBezTo>
                    <a:pt x="490" y="22"/>
                    <a:pt x="428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60"/>
            <p:cNvSpPr/>
            <p:nvPr/>
          </p:nvSpPr>
          <p:spPr>
            <a:xfrm>
              <a:off x="5946948" y="-935079"/>
              <a:ext cx="29339" cy="27077"/>
            </a:xfrm>
            <a:custGeom>
              <a:rect b="b" l="l" r="r" t="t"/>
              <a:pathLst>
                <a:path extrusionOk="0" h="407" w="441">
                  <a:moveTo>
                    <a:pt x="200" y="1"/>
                  </a:moveTo>
                  <a:cubicBezTo>
                    <a:pt x="184" y="1"/>
                    <a:pt x="169" y="3"/>
                    <a:pt x="153" y="8"/>
                  </a:cubicBezTo>
                  <a:cubicBezTo>
                    <a:pt x="128" y="12"/>
                    <a:pt x="104" y="22"/>
                    <a:pt x="83" y="39"/>
                  </a:cubicBezTo>
                  <a:cubicBezTo>
                    <a:pt x="59" y="55"/>
                    <a:pt x="42" y="75"/>
                    <a:pt x="30" y="99"/>
                  </a:cubicBezTo>
                  <a:cubicBezTo>
                    <a:pt x="14" y="121"/>
                    <a:pt x="5" y="145"/>
                    <a:pt x="1" y="172"/>
                  </a:cubicBezTo>
                  <a:cubicBezTo>
                    <a:pt x="1" y="189"/>
                    <a:pt x="1" y="206"/>
                    <a:pt x="0" y="223"/>
                  </a:cubicBezTo>
                  <a:cubicBezTo>
                    <a:pt x="5" y="259"/>
                    <a:pt x="17" y="290"/>
                    <a:pt x="37" y="318"/>
                  </a:cubicBezTo>
                  <a:cubicBezTo>
                    <a:pt x="50" y="332"/>
                    <a:pt x="62" y="345"/>
                    <a:pt x="75" y="358"/>
                  </a:cubicBezTo>
                  <a:cubicBezTo>
                    <a:pt x="103" y="380"/>
                    <a:pt x="134" y="395"/>
                    <a:pt x="171" y="400"/>
                  </a:cubicBezTo>
                  <a:cubicBezTo>
                    <a:pt x="177" y="401"/>
                    <a:pt x="185" y="402"/>
                    <a:pt x="191" y="403"/>
                  </a:cubicBezTo>
                  <a:cubicBezTo>
                    <a:pt x="195" y="403"/>
                    <a:pt x="198" y="404"/>
                    <a:pt x="201" y="404"/>
                  </a:cubicBezTo>
                  <a:cubicBezTo>
                    <a:pt x="212" y="406"/>
                    <a:pt x="222" y="406"/>
                    <a:pt x="232" y="406"/>
                  </a:cubicBezTo>
                  <a:cubicBezTo>
                    <a:pt x="275" y="406"/>
                    <a:pt x="315" y="394"/>
                    <a:pt x="351" y="369"/>
                  </a:cubicBezTo>
                  <a:cubicBezTo>
                    <a:pt x="393" y="339"/>
                    <a:pt x="426" y="288"/>
                    <a:pt x="434" y="236"/>
                  </a:cubicBezTo>
                  <a:cubicBezTo>
                    <a:pt x="441" y="186"/>
                    <a:pt x="425" y="129"/>
                    <a:pt x="397" y="89"/>
                  </a:cubicBezTo>
                  <a:cubicBezTo>
                    <a:pt x="364" y="44"/>
                    <a:pt x="315" y="16"/>
                    <a:pt x="261" y="8"/>
                  </a:cubicBezTo>
                  <a:cubicBezTo>
                    <a:pt x="258" y="7"/>
                    <a:pt x="254" y="7"/>
                    <a:pt x="250" y="6"/>
                  </a:cubicBezTo>
                  <a:cubicBezTo>
                    <a:pt x="243" y="4"/>
                    <a:pt x="237" y="4"/>
                    <a:pt x="230" y="3"/>
                  </a:cubicBezTo>
                  <a:cubicBezTo>
                    <a:pt x="220" y="1"/>
                    <a:pt x="21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60"/>
            <p:cNvSpPr/>
            <p:nvPr/>
          </p:nvSpPr>
          <p:spPr>
            <a:xfrm>
              <a:off x="6007820" y="-1406294"/>
              <a:ext cx="57945" cy="63933"/>
            </a:xfrm>
            <a:custGeom>
              <a:rect b="b" l="l" r="r" t="t"/>
              <a:pathLst>
                <a:path extrusionOk="0" h="961" w="871">
                  <a:moveTo>
                    <a:pt x="483" y="1"/>
                  </a:moveTo>
                  <a:cubicBezTo>
                    <a:pt x="438" y="1"/>
                    <a:pt x="394" y="9"/>
                    <a:pt x="351" y="26"/>
                  </a:cubicBezTo>
                  <a:cubicBezTo>
                    <a:pt x="317" y="39"/>
                    <a:pt x="285" y="57"/>
                    <a:pt x="255" y="78"/>
                  </a:cubicBezTo>
                  <a:cubicBezTo>
                    <a:pt x="245" y="87"/>
                    <a:pt x="235" y="96"/>
                    <a:pt x="224" y="106"/>
                  </a:cubicBezTo>
                  <a:cubicBezTo>
                    <a:pt x="151" y="173"/>
                    <a:pt x="83" y="233"/>
                    <a:pt x="42" y="326"/>
                  </a:cubicBezTo>
                  <a:cubicBezTo>
                    <a:pt x="3" y="414"/>
                    <a:pt x="0" y="511"/>
                    <a:pt x="5" y="605"/>
                  </a:cubicBezTo>
                  <a:cubicBezTo>
                    <a:pt x="8" y="667"/>
                    <a:pt x="43" y="747"/>
                    <a:pt x="80" y="796"/>
                  </a:cubicBezTo>
                  <a:cubicBezTo>
                    <a:pt x="120" y="854"/>
                    <a:pt x="179" y="900"/>
                    <a:pt x="244" y="928"/>
                  </a:cubicBezTo>
                  <a:cubicBezTo>
                    <a:pt x="245" y="929"/>
                    <a:pt x="247" y="930"/>
                    <a:pt x="248" y="931"/>
                  </a:cubicBezTo>
                  <a:cubicBezTo>
                    <a:pt x="295" y="951"/>
                    <a:pt x="343" y="960"/>
                    <a:pt x="393" y="960"/>
                  </a:cubicBezTo>
                  <a:cubicBezTo>
                    <a:pt x="406" y="960"/>
                    <a:pt x="418" y="960"/>
                    <a:pt x="431" y="959"/>
                  </a:cubicBezTo>
                  <a:cubicBezTo>
                    <a:pt x="431" y="959"/>
                    <a:pt x="432" y="959"/>
                    <a:pt x="432" y="957"/>
                  </a:cubicBezTo>
                  <a:cubicBezTo>
                    <a:pt x="434" y="957"/>
                    <a:pt x="437" y="957"/>
                    <a:pt x="439" y="956"/>
                  </a:cubicBezTo>
                  <a:cubicBezTo>
                    <a:pt x="507" y="949"/>
                    <a:pt x="569" y="925"/>
                    <a:pt x="625" y="885"/>
                  </a:cubicBezTo>
                  <a:cubicBezTo>
                    <a:pt x="640" y="873"/>
                    <a:pt x="653" y="859"/>
                    <a:pt x="667" y="846"/>
                  </a:cubicBezTo>
                  <a:cubicBezTo>
                    <a:pt x="709" y="812"/>
                    <a:pt x="740" y="770"/>
                    <a:pt x="760" y="719"/>
                  </a:cubicBezTo>
                  <a:cubicBezTo>
                    <a:pt x="761" y="716"/>
                    <a:pt x="762" y="714"/>
                    <a:pt x="763" y="712"/>
                  </a:cubicBezTo>
                  <a:cubicBezTo>
                    <a:pt x="774" y="694"/>
                    <a:pt x="785" y="677"/>
                    <a:pt x="795" y="659"/>
                  </a:cubicBezTo>
                  <a:cubicBezTo>
                    <a:pt x="801" y="640"/>
                    <a:pt x="807" y="622"/>
                    <a:pt x="811" y="602"/>
                  </a:cubicBezTo>
                  <a:cubicBezTo>
                    <a:pt x="821" y="569"/>
                    <a:pt x="825" y="563"/>
                    <a:pt x="828" y="539"/>
                  </a:cubicBezTo>
                  <a:cubicBezTo>
                    <a:pt x="829" y="530"/>
                    <a:pt x="831" y="523"/>
                    <a:pt x="832" y="516"/>
                  </a:cubicBezTo>
                  <a:cubicBezTo>
                    <a:pt x="865" y="426"/>
                    <a:pt x="871" y="335"/>
                    <a:pt x="836" y="243"/>
                  </a:cubicBezTo>
                  <a:cubicBezTo>
                    <a:pt x="802" y="153"/>
                    <a:pt x="727" y="66"/>
                    <a:pt x="635" y="32"/>
                  </a:cubicBezTo>
                  <a:cubicBezTo>
                    <a:pt x="605" y="21"/>
                    <a:pt x="573" y="11"/>
                    <a:pt x="540" y="5"/>
                  </a:cubicBezTo>
                  <a:cubicBezTo>
                    <a:pt x="521" y="2"/>
                    <a:pt x="502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60"/>
            <p:cNvSpPr/>
            <p:nvPr/>
          </p:nvSpPr>
          <p:spPr>
            <a:xfrm>
              <a:off x="6000170" y="-1280690"/>
              <a:ext cx="29339" cy="33796"/>
            </a:xfrm>
            <a:custGeom>
              <a:rect b="b" l="l" r="r" t="t"/>
              <a:pathLst>
                <a:path extrusionOk="0" h="508" w="441">
                  <a:moveTo>
                    <a:pt x="227" y="0"/>
                  </a:moveTo>
                  <a:cubicBezTo>
                    <a:pt x="211" y="0"/>
                    <a:pt x="195" y="4"/>
                    <a:pt x="181" y="16"/>
                  </a:cubicBezTo>
                  <a:cubicBezTo>
                    <a:pt x="178" y="18"/>
                    <a:pt x="175" y="20"/>
                    <a:pt x="172" y="22"/>
                  </a:cubicBezTo>
                  <a:cubicBezTo>
                    <a:pt x="137" y="34"/>
                    <a:pt x="104" y="56"/>
                    <a:pt x="82" y="86"/>
                  </a:cubicBezTo>
                  <a:cubicBezTo>
                    <a:pt x="76" y="93"/>
                    <a:pt x="72" y="103"/>
                    <a:pt x="67" y="111"/>
                  </a:cubicBezTo>
                  <a:cubicBezTo>
                    <a:pt x="66" y="113"/>
                    <a:pt x="65" y="115"/>
                    <a:pt x="63" y="117"/>
                  </a:cubicBezTo>
                  <a:cubicBezTo>
                    <a:pt x="38" y="154"/>
                    <a:pt x="18" y="187"/>
                    <a:pt x="10" y="232"/>
                  </a:cubicBezTo>
                  <a:cubicBezTo>
                    <a:pt x="9" y="239"/>
                    <a:pt x="8" y="245"/>
                    <a:pt x="7" y="251"/>
                  </a:cubicBezTo>
                  <a:cubicBezTo>
                    <a:pt x="3" y="275"/>
                    <a:pt x="1" y="296"/>
                    <a:pt x="3" y="323"/>
                  </a:cubicBezTo>
                  <a:cubicBezTo>
                    <a:pt x="9" y="397"/>
                    <a:pt x="61" y="463"/>
                    <a:pt x="127" y="491"/>
                  </a:cubicBezTo>
                  <a:cubicBezTo>
                    <a:pt x="152" y="502"/>
                    <a:pt x="180" y="507"/>
                    <a:pt x="208" y="507"/>
                  </a:cubicBezTo>
                  <a:cubicBezTo>
                    <a:pt x="251" y="507"/>
                    <a:pt x="294" y="494"/>
                    <a:pt x="330" y="469"/>
                  </a:cubicBezTo>
                  <a:cubicBezTo>
                    <a:pt x="338" y="463"/>
                    <a:pt x="346" y="456"/>
                    <a:pt x="353" y="448"/>
                  </a:cubicBezTo>
                  <a:cubicBezTo>
                    <a:pt x="361" y="443"/>
                    <a:pt x="368" y="435"/>
                    <a:pt x="374" y="427"/>
                  </a:cubicBezTo>
                  <a:cubicBezTo>
                    <a:pt x="375" y="425"/>
                    <a:pt x="377" y="423"/>
                    <a:pt x="378" y="421"/>
                  </a:cubicBezTo>
                  <a:cubicBezTo>
                    <a:pt x="390" y="401"/>
                    <a:pt x="403" y="381"/>
                    <a:pt x="414" y="361"/>
                  </a:cubicBezTo>
                  <a:cubicBezTo>
                    <a:pt x="415" y="359"/>
                    <a:pt x="416" y="356"/>
                    <a:pt x="419" y="354"/>
                  </a:cubicBezTo>
                  <a:lnTo>
                    <a:pt x="421" y="350"/>
                  </a:lnTo>
                  <a:cubicBezTo>
                    <a:pt x="426" y="332"/>
                    <a:pt x="431" y="314"/>
                    <a:pt x="436" y="296"/>
                  </a:cubicBezTo>
                  <a:cubicBezTo>
                    <a:pt x="441" y="274"/>
                    <a:pt x="438" y="251"/>
                    <a:pt x="437" y="228"/>
                  </a:cubicBezTo>
                  <a:cubicBezTo>
                    <a:pt x="436" y="218"/>
                    <a:pt x="435" y="208"/>
                    <a:pt x="434" y="198"/>
                  </a:cubicBezTo>
                  <a:cubicBezTo>
                    <a:pt x="428" y="160"/>
                    <a:pt x="419" y="126"/>
                    <a:pt x="397" y="94"/>
                  </a:cubicBezTo>
                  <a:cubicBezTo>
                    <a:pt x="384" y="77"/>
                    <a:pt x="371" y="62"/>
                    <a:pt x="355" y="51"/>
                  </a:cubicBezTo>
                  <a:cubicBezTo>
                    <a:pt x="334" y="38"/>
                    <a:pt x="313" y="24"/>
                    <a:pt x="290" y="15"/>
                  </a:cubicBezTo>
                  <a:cubicBezTo>
                    <a:pt x="271" y="7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60"/>
            <p:cNvSpPr/>
            <p:nvPr/>
          </p:nvSpPr>
          <p:spPr>
            <a:xfrm>
              <a:off x="6085458" y="-1237514"/>
              <a:ext cx="25014" cy="25480"/>
            </a:xfrm>
            <a:custGeom>
              <a:rect b="b" l="l" r="r" t="t"/>
              <a:pathLst>
                <a:path extrusionOk="0" h="383" w="376">
                  <a:moveTo>
                    <a:pt x="157" y="1"/>
                  </a:moveTo>
                  <a:cubicBezTo>
                    <a:pt x="134" y="2"/>
                    <a:pt x="112" y="9"/>
                    <a:pt x="93" y="22"/>
                  </a:cubicBezTo>
                  <a:cubicBezTo>
                    <a:pt x="79" y="28"/>
                    <a:pt x="66" y="36"/>
                    <a:pt x="56" y="49"/>
                  </a:cubicBezTo>
                  <a:cubicBezTo>
                    <a:pt x="37" y="64"/>
                    <a:pt x="23" y="84"/>
                    <a:pt x="15" y="106"/>
                  </a:cubicBezTo>
                  <a:cubicBezTo>
                    <a:pt x="12" y="111"/>
                    <a:pt x="2" y="146"/>
                    <a:pt x="1" y="152"/>
                  </a:cubicBezTo>
                  <a:cubicBezTo>
                    <a:pt x="1" y="167"/>
                    <a:pt x="0" y="182"/>
                    <a:pt x="0" y="198"/>
                  </a:cubicBezTo>
                  <a:lnTo>
                    <a:pt x="0" y="200"/>
                  </a:lnTo>
                  <a:cubicBezTo>
                    <a:pt x="3" y="216"/>
                    <a:pt x="8" y="233"/>
                    <a:pt x="13" y="250"/>
                  </a:cubicBezTo>
                  <a:cubicBezTo>
                    <a:pt x="13" y="253"/>
                    <a:pt x="14" y="255"/>
                    <a:pt x="15" y="258"/>
                  </a:cubicBezTo>
                  <a:cubicBezTo>
                    <a:pt x="15" y="259"/>
                    <a:pt x="16" y="260"/>
                    <a:pt x="16" y="263"/>
                  </a:cubicBezTo>
                  <a:lnTo>
                    <a:pt x="39" y="304"/>
                  </a:lnTo>
                  <a:cubicBezTo>
                    <a:pt x="53" y="326"/>
                    <a:pt x="72" y="342"/>
                    <a:pt x="94" y="354"/>
                  </a:cubicBezTo>
                  <a:cubicBezTo>
                    <a:pt x="121" y="370"/>
                    <a:pt x="110" y="365"/>
                    <a:pt x="140" y="373"/>
                  </a:cubicBezTo>
                  <a:cubicBezTo>
                    <a:pt x="153" y="378"/>
                    <a:pt x="157" y="380"/>
                    <a:pt x="165" y="381"/>
                  </a:cubicBezTo>
                  <a:lnTo>
                    <a:pt x="173" y="381"/>
                  </a:lnTo>
                  <a:cubicBezTo>
                    <a:pt x="185" y="382"/>
                    <a:pt x="198" y="382"/>
                    <a:pt x="212" y="382"/>
                  </a:cubicBezTo>
                  <a:cubicBezTo>
                    <a:pt x="217" y="382"/>
                    <a:pt x="223" y="382"/>
                    <a:pt x="228" y="382"/>
                  </a:cubicBezTo>
                  <a:cubicBezTo>
                    <a:pt x="250" y="380"/>
                    <a:pt x="270" y="373"/>
                    <a:pt x="288" y="362"/>
                  </a:cubicBezTo>
                  <a:cubicBezTo>
                    <a:pt x="308" y="353"/>
                    <a:pt x="324" y="339"/>
                    <a:pt x="338" y="321"/>
                  </a:cubicBezTo>
                  <a:cubicBezTo>
                    <a:pt x="346" y="309"/>
                    <a:pt x="354" y="296"/>
                    <a:pt x="361" y="283"/>
                  </a:cubicBezTo>
                  <a:cubicBezTo>
                    <a:pt x="372" y="257"/>
                    <a:pt x="376" y="231"/>
                    <a:pt x="374" y="204"/>
                  </a:cubicBezTo>
                  <a:lnTo>
                    <a:pt x="374" y="204"/>
                  </a:lnTo>
                  <a:cubicBezTo>
                    <a:pt x="374" y="203"/>
                    <a:pt x="374" y="202"/>
                    <a:pt x="374" y="201"/>
                  </a:cubicBezTo>
                  <a:cubicBezTo>
                    <a:pt x="374" y="201"/>
                    <a:pt x="374" y="201"/>
                    <a:pt x="374" y="200"/>
                  </a:cubicBezTo>
                  <a:cubicBezTo>
                    <a:pt x="374" y="199"/>
                    <a:pt x="374" y="198"/>
                    <a:pt x="374" y="197"/>
                  </a:cubicBezTo>
                  <a:cubicBezTo>
                    <a:pt x="374" y="175"/>
                    <a:pt x="372" y="154"/>
                    <a:pt x="363" y="130"/>
                  </a:cubicBezTo>
                  <a:cubicBezTo>
                    <a:pt x="355" y="106"/>
                    <a:pt x="341" y="86"/>
                    <a:pt x="322" y="69"/>
                  </a:cubicBezTo>
                  <a:cubicBezTo>
                    <a:pt x="318" y="62"/>
                    <a:pt x="311" y="55"/>
                    <a:pt x="304" y="50"/>
                  </a:cubicBezTo>
                  <a:cubicBezTo>
                    <a:pt x="273" y="28"/>
                    <a:pt x="242" y="2"/>
                    <a:pt x="202" y="2"/>
                  </a:cubicBezTo>
                  <a:cubicBezTo>
                    <a:pt x="187" y="1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60"/>
            <p:cNvSpPr/>
            <p:nvPr/>
          </p:nvSpPr>
          <p:spPr>
            <a:xfrm>
              <a:off x="6067229" y="-1081640"/>
              <a:ext cx="57280" cy="58544"/>
            </a:xfrm>
            <a:custGeom>
              <a:rect b="b" l="l" r="r" t="t"/>
              <a:pathLst>
                <a:path extrusionOk="0" h="880" w="861">
                  <a:moveTo>
                    <a:pt x="269" y="0"/>
                  </a:moveTo>
                  <a:cubicBezTo>
                    <a:pt x="238" y="0"/>
                    <a:pt x="202" y="8"/>
                    <a:pt x="179" y="28"/>
                  </a:cubicBezTo>
                  <a:cubicBezTo>
                    <a:pt x="109" y="89"/>
                    <a:pt x="51" y="160"/>
                    <a:pt x="24" y="252"/>
                  </a:cubicBezTo>
                  <a:cubicBezTo>
                    <a:pt x="1" y="336"/>
                    <a:pt x="2" y="427"/>
                    <a:pt x="22" y="512"/>
                  </a:cubicBezTo>
                  <a:cubicBezTo>
                    <a:pt x="45" y="607"/>
                    <a:pt x="90" y="697"/>
                    <a:pt x="170" y="759"/>
                  </a:cubicBezTo>
                  <a:cubicBezTo>
                    <a:pt x="186" y="772"/>
                    <a:pt x="203" y="782"/>
                    <a:pt x="220" y="792"/>
                  </a:cubicBezTo>
                  <a:cubicBezTo>
                    <a:pt x="259" y="828"/>
                    <a:pt x="305" y="850"/>
                    <a:pt x="358" y="861"/>
                  </a:cubicBezTo>
                  <a:cubicBezTo>
                    <a:pt x="391" y="873"/>
                    <a:pt x="426" y="879"/>
                    <a:pt x="462" y="879"/>
                  </a:cubicBezTo>
                  <a:cubicBezTo>
                    <a:pt x="477" y="879"/>
                    <a:pt x="491" y="878"/>
                    <a:pt x="506" y="876"/>
                  </a:cubicBezTo>
                  <a:cubicBezTo>
                    <a:pt x="538" y="869"/>
                    <a:pt x="571" y="861"/>
                    <a:pt x="603" y="853"/>
                  </a:cubicBezTo>
                  <a:cubicBezTo>
                    <a:pt x="653" y="835"/>
                    <a:pt x="696" y="807"/>
                    <a:pt x="730" y="768"/>
                  </a:cubicBezTo>
                  <a:cubicBezTo>
                    <a:pt x="759" y="747"/>
                    <a:pt x="781" y="720"/>
                    <a:pt x="795" y="688"/>
                  </a:cubicBezTo>
                  <a:cubicBezTo>
                    <a:pt x="826" y="646"/>
                    <a:pt x="844" y="598"/>
                    <a:pt x="850" y="545"/>
                  </a:cubicBezTo>
                  <a:cubicBezTo>
                    <a:pt x="860" y="445"/>
                    <a:pt x="842" y="342"/>
                    <a:pt x="781" y="260"/>
                  </a:cubicBezTo>
                  <a:cubicBezTo>
                    <a:pt x="746" y="214"/>
                    <a:pt x="724" y="170"/>
                    <a:pt x="673" y="133"/>
                  </a:cubicBezTo>
                  <a:cubicBezTo>
                    <a:pt x="632" y="104"/>
                    <a:pt x="590" y="71"/>
                    <a:pt x="541" y="57"/>
                  </a:cubicBezTo>
                  <a:cubicBezTo>
                    <a:pt x="524" y="51"/>
                    <a:pt x="508" y="46"/>
                    <a:pt x="493" y="40"/>
                  </a:cubicBezTo>
                  <a:cubicBezTo>
                    <a:pt x="489" y="38"/>
                    <a:pt x="484" y="36"/>
                    <a:pt x="480" y="35"/>
                  </a:cubicBezTo>
                  <a:cubicBezTo>
                    <a:pt x="445" y="19"/>
                    <a:pt x="408" y="13"/>
                    <a:pt x="370" y="10"/>
                  </a:cubicBezTo>
                  <a:cubicBezTo>
                    <a:pt x="346" y="10"/>
                    <a:pt x="322" y="8"/>
                    <a:pt x="298" y="1"/>
                  </a:cubicBezTo>
                  <a:lnTo>
                    <a:pt x="298" y="1"/>
                  </a:lnTo>
                  <a:lnTo>
                    <a:pt x="327" y="10"/>
                  </a:lnTo>
                  <a:lnTo>
                    <a:pt x="326" y="10"/>
                  </a:lnTo>
                  <a:cubicBezTo>
                    <a:pt x="310" y="4"/>
                    <a:pt x="293" y="0"/>
                    <a:pt x="275" y="0"/>
                  </a:cubicBezTo>
                  <a:cubicBezTo>
                    <a:pt x="273" y="0"/>
                    <a:pt x="271" y="0"/>
                    <a:pt x="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60"/>
            <p:cNvSpPr/>
            <p:nvPr/>
          </p:nvSpPr>
          <p:spPr>
            <a:xfrm>
              <a:off x="6173141" y="-1068800"/>
              <a:ext cx="27942" cy="30004"/>
            </a:xfrm>
            <a:custGeom>
              <a:rect b="b" l="l" r="r" t="t"/>
              <a:pathLst>
                <a:path extrusionOk="0" h="451" w="420">
                  <a:moveTo>
                    <a:pt x="205" y="0"/>
                  </a:moveTo>
                  <a:cubicBezTo>
                    <a:pt x="189" y="0"/>
                    <a:pt x="173" y="3"/>
                    <a:pt x="157" y="8"/>
                  </a:cubicBezTo>
                  <a:cubicBezTo>
                    <a:pt x="140" y="10"/>
                    <a:pt x="123" y="15"/>
                    <a:pt x="110" y="26"/>
                  </a:cubicBezTo>
                  <a:cubicBezTo>
                    <a:pt x="84" y="36"/>
                    <a:pt x="64" y="53"/>
                    <a:pt x="47" y="75"/>
                  </a:cubicBezTo>
                  <a:cubicBezTo>
                    <a:pt x="38" y="91"/>
                    <a:pt x="29" y="107"/>
                    <a:pt x="20" y="121"/>
                  </a:cubicBezTo>
                  <a:cubicBezTo>
                    <a:pt x="6" y="154"/>
                    <a:pt x="1" y="188"/>
                    <a:pt x="4" y="223"/>
                  </a:cubicBezTo>
                  <a:cubicBezTo>
                    <a:pt x="5" y="229"/>
                    <a:pt x="6" y="235"/>
                    <a:pt x="7" y="243"/>
                  </a:cubicBezTo>
                  <a:cubicBezTo>
                    <a:pt x="9" y="256"/>
                    <a:pt x="12" y="270"/>
                    <a:pt x="15" y="284"/>
                  </a:cubicBezTo>
                  <a:cubicBezTo>
                    <a:pt x="16" y="294"/>
                    <a:pt x="19" y="303"/>
                    <a:pt x="23" y="312"/>
                  </a:cubicBezTo>
                  <a:cubicBezTo>
                    <a:pt x="36" y="346"/>
                    <a:pt x="57" y="374"/>
                    <a:pt x="86" y="397"/>
                  </a:cubicBezTo>
                  <a:cubicBezTo>
                    <a:pt x="88" y="400"/>
                    <a:pt x="90" y="401"/>
                    <a:pt x="92" y="403"/>
                  </a:cubicBezTo>
                  <a:cubicBezTo>
                    <a:pt x="110" y="414"/>
                    <a:pt x="127" y="428"/>
                    <a:pt x="146" y="435"/>
                  </a:cubicBezTo>
                  <a:cubicBezTo>
                    <a:pt x="162" y="439"/>
                    <a:pt x="178" y="444"/>
                    <a:pt x="192" y="449"/>
                  </a:cubicBezTo>
                  <a:cubicBezTo>
                    <a:pt x="201" y="450"/>
                    <a:pt x="209" y="451"/>
                    <a:pt x="217" y="451"/>
                  </a:cubicBezTo>
                  <a:cubicBezTo>
                    <a:pt x="233" y="451"/>
                    <a:pt x="248" y="448"/>
                    <a:pt x="263" y="444"/>
                  </a:cubicBezTo>
                  <a:cubicBezTo>
                    <a:pt x="279" y="442"/>
                    <a:pt x="294" y="436"/>
                    <a:pt x="307" y="427"/>
                  </a:cubicBezTo>
                  <a:cubicBezTo>
                    <a:pt x="330" y="417"/>
                    <a:pt x="349" y="402"/>
                    <a:pt x="364" y="381"/>
                  </a:cubicBezTo>
                  <a:cubicBezTo>
                    <a:pt x="378" y="365"/>
                    <a:pt x="387" y="345"/>
                    <a:pt x="396" y="326"/>
                  </a:cubicBezTo>
                  <a:cubicBezTo>
                    <a:pt x="398" y="324"/>
                    <a:pt x="400" y="322"/>
                    <a:pt x="401" y="320"/>
                  </a:cubicBezTo>
                  <a:cubicBezTo>
                    <a:pt x="414" y="287"/>
                    <a:pt x="419" y="253"/>
                    <a:pt x="416" y="217"/>
                  </a:cubicBezTo>
                  <a:cubicBezTo>
                    <a:pt x="415" y="207"/>
                    <a:pt x="413" y="199"/>
                    <a:pt x="410" y="189"/>
                  </a:cubicBezTo>
                  <a:cubicBezTo>
                    <a:pt x="406" y="175"/>
                    <a:pt x="403" y="162"/>
                    <a:pt x="397" y="148"/>
                  </a:cubicBezTo>
                  <a:cubicBezTo>
                    <a:pt x="395" y="142"/>
                    <a:pt x="393" y="136"/>
                    <a:pt x="391" y="130"/>
                  </a:cubicBezTo>
                  <a:cubicBezTo>
                    <a:pt x="383" y="103"/>
                    <a:pt x="368" y="82"/>
                    <a:pt x="348" y="65"/>
                  </a:cubicBezTo>
                  <a:cubicBezTo>
                    <a:pt x="330" y="43"/>
                    <a:pt x="310" y="27"/>
                    <a:pt x="283" y="18"/>
                  </a:cubicBezTo>
                  <a:cubicBezTo>
                    <a:pt x="267" y="12"/>
                    <a:pt x="250" y="7"/>
                    <a:pt x="233" y="3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60"/>
            <p:cNvSpPr/>
            <p:nvPr/>
          </p:nvSpPr>
          <p:spPr>
            <a:xfrm>
              <a:off x="6190638" y="-967545"/>
              <a:ext cx="43243" cy="42910"/>
            </a:xfrm>
            <a:custGeom>
              <a:rect b="b" l="l" r="r" t="t"/>
              <a:pathLst>
                <a:path extrusionOk="0" h="645" w="650">
                  <a:moveTo>
                    <a:pt x="289" y="1"/>
                  </a:moveTo>
                  <a:lnTo>
                    <a:pt x="209" y="19"/>
                  </a:lnTo>
                  <a:cubicBezTo>
                    <a:pt x="168" y="34"/>
                    <a:pt x="132" y="57"/>
                    <a:pt x="104" y="88"/>
                  </a:cubicBezTo>
                  <a:cubicBezTo>
                    <a:pt x="80" y="106"/>
                    <a:pt x="62" y="128"/>
                    <a:pt x="51" y="155"/>
                  </a:cubicBezTo>
                  <a:cubicBezTo>
                    <a:pt x="33" y="179"/>
                    <a:pt x="21" y="204"/>
                    <a:pt x="17" y="233"/>
                  </a:cubicBezTo>
                  <a:cubicBezTo>
                    <a:pt x="6" y="259"/>
                    <a:pt x="2" y="286"/>
                    <a:pt x="5" y="315"/>
                  </a:cubicBezTo>
                  <a:cubicBezTo>
                    <a:pt x="0" y="356"/>
                    <a:pt x="7" y="396"/>
                    <a:pt x="23" y="436"/>
                  </a:cubicBezTo>
                  <a:cubicBezTo>
                    <a:pt x="23" y="436"/>
                    <a:pt x="23" y="436"/>
                    <a:pt x="23" y="437"/>
                  </a:cubicBezTo>
                  <a:cubicBezTo>
                    <a:pt x="38" y="479"/>
                    <a:pt x="61" y="513"/>
                    <a:pt x="93" y="542"/>
                  </a:cubicBezTo>
                  <a:cubicBezTo>
                    <a:pt x="121" y="576"/>
                    <a:pt x="155" y="601"/>
                    <a:pt x="197" y="618"/>
                  </a:cubicBezTo>
                  <a:cubicBezTo>
                    <a:pt x="223" y="625"/>
                    <a:pt x="251" y="633"/>
                    <a:pt x="278" y="641"/>
                  </a:cubicBezTo>
                  <a:cubicBezTo>
                    <a:pt x="294" y="643"/>
                    <a:pt x="309" y="644"/>
                    <a:pt x="325" y="644"/>
                  </a:cubicBezTo>
                  <a:cubicBezTo>
                    <a:pt x="364" y="644"/>
                    <a:pt x="403" y="638"/>
                    <a:pt x="440" y="623"/>
                  </a:cubicBezTo>
                  <a:cubicBezTo>
                    <a:pt x="508" y="593"/>
                    <a:pt x="503" y="594"/>
                    <a:pt x="546" y="553"/>
                  </a:cubicBezTo>
                  <a:cubicBezTo>
                    <a:pt x="579" y="527"/>
                    <a:pt x="604" y="492"/>
                    <a:pt x="620" y="451"/>
                  </a:cubicBezTo>
                  <a:cubicBezTo>
                    <a:pt x="621" y="451"/>
                    <a:pt x="621" y="450"/>
                    <a:pt x="621" y="450"/>
                  </a:cubicBezTo>
                  <a:cubicBezTo>
                    <a:pt x="640" y="411"/>
                    <a:pt x="647" y="370"/>
                    <a:pt x="645" y="328"/>
                  </a:cubicBezTo>
                  <a:cubicBezTo>
                    <a:pt x="649" y="286"/>
                    <a:pt x="643" y="245"/>
                    <a:pt x="626" y="207"/>
                  </a:cubicBezTo>
                  <a:cubicBezTo>
                    <a:pt x="613" y="182"/>
                    <a:pt x="600" y="158"/>
                    <a:pt x="587" y="132"/>
                  </a:cubicBezTo>
                  <a:cubicBezTo>
                    <a:pt x="552" y="85"/>
                    <a:pt x="507" y="49"/>
                    <a:pt x="453" y="26"/>
                  </a:cubicBezTo>
                  <a:cubicBezTo>
                    <a:pt x="453" y="25"/>
                    <a:pt x="453" y="25"/>
                    <a:pt x="452" y="25"/>
                  </a:cubicBezTo>
                  <a:cubicBezTo>
                    <a:pt x="425" y="17"/>
                    <a:pt x="398" y="9"/>
                    <a:pt x="372" y="2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60"/>
            <p:cNvSpPr/>
            <p:nvPr/>
          </p:nvSpPr>
          <p:spPr>
            <a:xfrm>
              <a:off x="6186912" y="-1208308"/>
              <a:ext cx="32865" cy="35792"/>
            </a:xfrm>
            <a:custGeom>
              <a:rect b="b" l="l" r="r" t="t"/>
              <a:pathLst>
                <a:path extrusionOk="0" h="538" w="494">
                  <a:moveTo>
                    <a:pt x="236" y="0"/>
                  </a:moveTo>
                  <a:cubicBezTo>
                    <a:pt x="218" y="0"/>
                    <a:pt x="200" y="5"/>
                    <a:pt x="182" y="12"/>
                  </a:cubicBezTo>
                  <a:lnTo>
                    <a:pt x="178" y="12"/>
                  </a:lnTo>
                  <a:cubicBezTo>
                    <a:pt x="175" y="13"/>
                    <a:pt x="172" y="14"/>
                    <a:pt x="168" y="15"/>
                  </a:cubicBezTo>
                  <a:cubicBezTo>
                    <a:pt x="148" y="22"/>
                    <a:pt x="128" y="33"/>
                    <a:pt x="108" y="45"/>
                  </a:cubicBezTo>
                  <a:cubicBezTo>
                    <a:pt x="91" y="61"/>
                    <a:pt x="75" y="77"/>
                    <a:pt x="60" y="93"/>
                  </a:cubicBezTo>
                  <a:cubicBezTo>
                    <a:pt x="31" y="127"/>
                    <a:pt x="15" y="166"/>
                    <a:pt x="7" y="210"/>
                  </a:cubicBezTo>
                  <a:cubicBezTo>
                    <a:pt x="7" y="217"/>
                    <a:pt x="7" y="225"/>
                    <a:pt x="7" y="233"/>
                  </a:cubicBezTo>
                  <a:cubicBezTo>
                    <a:pt x="6" y="261"/>
                    <a:pt x="1" y="289"/>
                    <a:pt x="4" y="319"/>
                  </a:cubicBezTo>
                  <a:cubicBezTo>
                    <a:pt x="8" y="358"/>
                    <a:pt x="18" y="377"/>
                    <a:pt x="34" y="409"/>
                  </a:cubicBezTo>
                  <a:cubicBezTo>
                    <a:pt x="54" y="446"/>
                    <a:pt x="55" y="447"/>
                    <a:pt x="94" y="484"/>
                  </a:cubicBezTo>
                  <a:cubicBezTo>
                    <a:pt x="95" y="485"/>
                    <a:pt x="96" y="485"/>
                    <a:pt x="97" y="486"/>
                  </a:cubicBezTo>
                  <a:cubicBezTo>
                    <a:pt x="99" y="488"/>
                    <a:pt x="103" y="492"/>
                    <a:pt x="105" y="493"/>
                  </a:cubicBezTo>
                  <a:cubicBezTo>
                    <a:pt x="120" y="503"/>
                    <a:pt x="136" y="512"/>
                    <a:pt x="152" y="522"/>
                  </a:cubicBezTo>
                  <a:lnTo>
                    <a:pt x="204" y="536"/>
                  </a:lnTo>
                  <a:cubicBezTo>
                    <a:pt x="208" y="537"/>
                    <a:pt x="230" y="538"/>
                    <a:pt x="245" y="538"/>
                  </a:cubicBezTo>
                  <a:cubicBezTo>
                    <a:pt x="252" y="538"/>
                    <a:pt x="257" y="538"/>
                    <a:pt x="258" y="537"/>
                  </a:cubicBezTo>
                  <a:lnTo>
                    <a:pt x="262" y="537"/>
                  </a:lnTo>
                  <a:cubicBezTo>
                    <a:pt x="280" y="534"/>
                    <a:pt x="301" y="528"/>
                    <a:pt x="321" y="523"/>
                  </a:cubicBezTo>
                  <a:cubicBezTo>
                    <a:pt x="323" y="522"/>
                    <a:pt x="325" y="522"/>
                    <a:pt x="328" y="521"/>
                  </a:cubicBezTo>
                  <a:cubicBezTo>
                    <a:pt x="339" y="517"/>
                    <a:pt x="340" y="515"/>
                    <a:pt x="358" y="505"/>
                  </a:cubicBezTo>
                  <a:cubicBezTo>
                    <a:pt x="378" y="498"/>
                    <a:pt x="395" y="485"/>
                    <a:pt x="408" y="468"/>
                  </a:cubicBezTo>
                  <a:cubicBezTo>
                    <a:pt x="419" y="462"/>
                    <a:pt x="426" y="455"/>
                    <a:pt x="433" y="445"/>
                  </a:cubicBezTo>
                  <a:cubicBezTo>
                    <a:pt x="438" y="436"/>
                    <a:pt x="445" y="426"/>
                    <a:pt x="450" y="416"/>
                  </a:cubicBezTo>
                  <a:cubicBezTo>
                    <a:pt x="464" y="399"/>
                    <a:pt x="472" y="379"/>
                    <a:pt x="475" y="358"/>
                  </a:cubicBezTo>
                  <a:cubicBezTo>
                    <a:pt x="478" y="347"/>
                    <a:pt x="481" y="335"/>
                    <a:pt x="485" y="324"/>
                  </a:cubicBezTo>
                  <a:cubicBezTo>
                    <a:pt x="487" y="319"/>
                    <a:pt x="488" y="314"/>
                    <a:pt x="489" y="310"/>
                  </a:cubicBezTo>
                  <a:cubicBezTo>
                    <a:pt x="490" y="302"/>
                    <a:pt x="492" y="293"/>
                    <a:pt x="493" y="285"/>
                  </a:cubicBezTo>
                  <a:cubicBezTo>
                    <a:pt x="493" y="284"/>
                    <a:pt x="493" y="283"/>
                    <a:pt x="493" y="282"/>
                  </a:cubicBezTo>
                  <a:cubicBezTo>
                    <a:pt x="493" y="261"/>
                    <a:pt x="494" y="240"/>
                    <a:pt x="494" y="220"/>
                  </a:cubicBezTo>
                  <a:cubicBezTo>
                    <a:pt x="489" y="199"/>
                    <a:pt x="485" y="179"/>
                    <a:pt x="479" y="158"/>
                  </a:cubicBezTo>
                  <a:cubicBezTo>
                    <a:pt x="469" y="140"/>
                    <a:pt x="459" y="122"/>
                    <a:pt x="449" y="103"/>
                  </a:cubicBezTo>
                  <a:cubicBezTo>
                    <a:pt x="444" y="95"/>
                    <a:pt x="410" y="60"/>
                    <a:pt x="403" y="54"/>
                  </a:cubicBezTo>
                  <a:cubicBezTo>
                    <a:pt x="384" y="42"/>
                    <a:pt x="365" y="31"/>
                    <a:pt x="346" y="20"/>
                  </a:cubicBezTo>
                  <a:cubicBezTo>
                    <a:pt x="326" y="14"/>
                    <a:pt x="307" y="9"/>
                    <a:pt x="287" y="3"/>
                  </a:cubicBezTo>
                  <a:lnTo>
                    <a:pt x="283" y="3"/>
                  </a:lnTo>
                  <a:cubicBezTo>
                    <a:pt x="281" y="1"/>
                    <a:pt x="280" y="1"/>
                    <a:pt x="279" y="1"/>
                  </a:cubicBezTo>
                  <a:lnTo>
                    <a:pt x="277" y="1"/>
                  </a:lnTo>
                  <a:cubicBezTo>
                    <a:pt x="273" y="1"/>
                    <a:pt x="269" y="1"/>
                    <a:pt x="265" y="1"/>
                  </a:cubicBezTo>
                  <a:cubicBezTo>
                    <a:pt x="261" y="1"/>
                    <a:pt x="256" y="1"/>
                    <a:pt x="252" y="1"/>
                  </a:cubicBezTo>
                  <a:cubicBezTo>
                    <a:pt x="247" y="1"/>
                    <a:pt x="242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60"/>
            <p:cNvSpPr/>
            <p:nvPr/>
          </p:nvSpPr>
          <p:spPr>
            <a:xfrm>
              <a:off x="6003030" y="-1178637"/>
              <a:ext cx="38253" cy="40914"/>
            </a:xfrm>
            <a:custGeom>
              <a:rect b="b" l="l" r="r" t="t"/>
              <a:pathLst>
                <a:path extrusionOk="0" h="615" w="575">
                  <a:moveTo>
                    <a:pt x="253" y="1"/>
                  </a:moveTo>
                  <a:cubicBezTo>
                    <a:pt x="236" y="1"/>
                    <a:pt x="220" y="3"/>
                    <a:pt x="204" y="9"/>
                  </a:cubicBezTo>
                  <a:cubicBezTo>
                    <a:pt x="186" y="11"/>
                    <a:pt x="169" y="17"/>
                    <a:pt x="155" y="27"/>
                  </a:cubicBezTo>
                  <a:cubicBezTo>
                    <a:pt x="129" y="39"/>
                    <a:pt x="108" y="56"/>
                    <a:pt x="91" y="79"/>
                  </a:cubicBezTo>
                  <a:cubicBezTo>
                    <a:pt x="69" y="108"/>
                    <a:pt x="43" y="139"/>
                    <a:pt x="30" y="173"/>
                  </a:cubicBezTo>
                  <a:cubicBezTo>
                    <a:pt x="26" y="184"/>
                    <a:pt x="23" y="196"/>
                    <a:pt x="20" y="207"/>
                  </a:cubicBezTo>
                  <a:cubicBezTo>
                    <a:pt x="15" y="220"/>
                    <a:pt x="11" y="232"/>
                    <a:pt x="10" y="244"/>
                  </a:cubicBezTo>
                  <a:cubicBezTo>
                    <a:pt x="9" y="247"/>
                    <a:pt x="9" y="250"/>
                    <a:pt x="8" y="252"/>
                  </a:cubicBezTo>
                  <a:cubicBezTo>
                    <a:pt x="4" y="282"/>
                    <a:pt x="1" y="308"/>
                    <a:pt x="5" y="339"/>
                  </a:cubicBezTo>
                  <a:cubicBezTo>
                    <a:pt x="10" y="362"/>
                    <a:pt x="17" y="386"/>
                    <a:pt x="22" y="409"/>
                  </a:cubicBezTo>
                  <a:cubicBezTo>
                    <a:pt x="25" y="422"/>
                    <a:pt x="31" y="435"/>
                    <a:pt x="41" y="445"/>
                  </a:cubicBezTo>
                  <a:cubicBezTo>
                    <a:pt x="48" y="459"/>
                    <a:pt x="54" y="471"/>
                    <a:pt x="62" y="484"/>
                  </a:cubicBezTo>
                  <a:lnTo>
                    <a:pt x="72" y="502"/>
                  </a:lnTo>
                  <a:cubicBezTo>
                    <a:pt x="90" y="519"/>
                    <a:pt x="107" y="537"/>
                    <a:pt x="123" y="555"/>
                  </a:cubicBezTo>
                  <a:cubicBezTo>
                    <a:pt x="152" y="580"/>
                    <a:pt x="184" y="596"/>
                    <a:pt x="221" y="603"/>
                  </a:cubicBezTo>
                  <a:cubicBezTo>
                    <a:pt x="238" y="611"/>
                    <a:pt x="257" y="614"/>
                    <a:pt x="277" y="614"/>
                  </a:cubicBezTo>
                  <a:cubicBezTo>
                    <a:pt x="281" y="614"/>
                    <a:pt x="286" y="614"/>
                    <a:pt x="291" y="614"/>
                  </a:cubicBezTo>
                  <a:cubicBezTo>
                    <a:pt x="299" y="615"/>
                    <a:pt x="307" y="615"/>
                    <a:pt x="314" y="615"/>
                  </a:cubicBezTo>
                  <a:cubicBezTo>
                    <a:pt x="342" y="615"/>
                    <a:pt x="368" y="609"/>
                    <a:pt x="394" y="598"/>
                  </a:cubicBezTo>
                  <a:cubicBezTo>
                    <a:pt x="415" y="586"/>
                    <a:pt x="436" y="575"/>
                    <a:pt x="457" y="564"/>
                  </a:cubicBezTo>
                  <a:cubicBezTo>
                    <a:pt x="475" y="547"/>
                    <a:pt x="493" y="530"/>
                    <a:pt x="511" y="513"/>
                  </a:cubicBezTo>
                  <a:cubicBezTo>
                    <a:pt x="536" y="485"/>
                    <a:pt x="551" y="451"/>
                    <a:pt x="559" y="416"/>
                  </a:cubicBezTo>
                  <a:cubicBezTo>
                    <a:pt x="571" y="381"/>
                    <a:pt x="574" y="347"/>
                    <a:pt x="569" y="310"/>
                  </a:cubicBezTo>
                  <a:cubicBezTo>
                    <a:pt x="569" y="305"/>
                    <a:pt x="568" y="299"/>
                    <a:pt x="568" y="292"/>
                  </a:cubicBezTo>
                  <a:cubicBezTo>
                    <a:pt x="567" y="289"/>
                    <a:pt x="567" y="285"/>
                    <a:pt x="567" y="282"/>
                  </a:cubicBezTo>
                  <a:cubicBezTo>
                    <a:pt x="561" y="259"/>
                    <a:pt x="556" y="235"/>
                    <a:pt x="550" y="212"/>
                  </a:cubicBezTo>
                  <a:cubicBezTo>
                    <a:pt x="545" y="199"/>
                    <a:pt x="539" y="188"/>
                    <a:pt x="532" y="176"/>
                  </a:cubicBezTo>
                  <a:cubicBezTo>
                    <a:pt x="516" y="142"/>
                    <a:pt x="493" y="112"/>
                    <a:pt x="461" y="89"/>
                  </a:cubicBezTo>
                  <a:cubicBezTo>
                    <a:pt x="461" y="88"/>
                    <a:pt x="460" y="88"/>
                    <a:pt x="459" y="87"/>
                  </a:cubicBezTo>
                  <a:lnTo>
                    <a:pt x="454" y="82"/>
                  </a:lnTo>
                  <a:cubicBezTo>
                    <a:pt x="450" y="78"/>
                    <a:pt x="446" y="74"/>
                    <a:pt x="442" y="69"/>
                  </a:cubicBezTo>
                  <a:lnTo>
                    <a:pt x="381" y="33"/>
                  </a:lnTo>
                  <a:cubicBezTo>
                    <a:pt x="380" y="33"/>
                    <a:pt x="378" y="32"/>
                    <a:pt x="377" y="32"/>
                  </a:cubicBezTo>
                  <a:cubicBezTo>
                    <a:pt x="375" y="32"/>
                    <a:pt x="373" y="31"/>
                    <a:pt x="371" y="30"/>
                  </a:cubicBezTo>
                  <a:cubicBezTo>
                    <a:pt x="367" y="29"/>
                    <a:pt x="363" y="27"/>
                    <a:pt x="359" y="26"/>
                  </a:cubicBezTo>
                  <a:cubicBezTo>
                    <a:pt x="350" y="23"/>
                    <a:pt x="342" y="21"/>
                    <a:pt x="334" y="18"/>
                  </a:cubicBezTo>
                  <a:cubicBezTo>
                    <a:pt x="316" y="14"/>
                    <a:pt x="299" y="9"/>
                    <a:pt x="282" y="3"/>
                  </a:cubicBezTo>
                  <a:cubicBezTo>
                    <a:pt x="272" y="1"/>
                    <a:pt x="263" y="1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60"/>
            <p:cNvSpPr/>
            <p:nvPr/>
          </p:nvSpPr>
          <p:spPr>
            <a:xfrm>
              <a:off x="6077474" y="-1443949"/>
              <a:ext cx="22220" cy="25946"/>
            </a:xfrm>
            <a:custGeom>
              <a:rect b="b" l="l" r="r" t="t"/>
              <a:pathLst>
                <a:path extrusionOk="0" h="390" w="334">
                  <a:moveTo>
                    <a:pt x="184" y="0"/>
                  </a:moveTo>
                  <a:cubicBezTo>
                    <a:pt x="182" y="0"/>
                    <a:pt x="180" y="1"/>
                    <a:pt x="179" y="1"/>
                  </a:cubicBezTo>
                  <a:cubicBezTo>
                    <a:pt x="162" y="1"/>
                    <a:pt x="142" y="4"/>
                    <a:pt x="129" y="15"/>
                  </a:cubicBezTo>
                  <a:cubicBezTo>
                    <a:pt x="119" y="25"/>
                    <a:pt x="107" y="32"/>
                    <a:pt x="96" y="38"/>
                  </a:cubicBezTo>
                  <a:cubicBezTo>
                    <a:pt x="89" y="43"/>
                    <a:pt x="83" y="49"/>
                    <a:pt x="77" y="54"/>
                  </a:cubicBezTo>
                  <a:cubicBezTo>
                    <a:pt x="67" y="62"/>
                    <a:pt x="52" y="75"/>
                    <a:pt x="44" y="85"/>
                  </a:cubicBezTo>
                  <a:cubicBezTo>
                    <a:pt x="37" y="92"/>
                    <a:pt x="33" y="98"/>
                    <a:pt x="30" y="106"/>
                  </a:cubicBezTo>
                  <a:cubicBezTo>
                    <a:pt x="17" y="124"/>
                    <a:pt x="9" y="144"/>
                    <a:pt x="7" y="166"/>
                  </a:cubicBezTo>
                  <a:cubicBezTo>
                    <a:pt x="6" y="172"/>
                    <a:pt x="7" y="179"/>
                    <a:pt x="7" y="185"/>
                  </a:cubicBezTo>
                  <a:cubicBezTo>
                    <a:pt x="6" y="209"/>
                    <a:pt x="1" y="235"/>
                    <a:pt x="4" y="258"/>
                  </a:cubicBezTo>
                  <a:cubicBezTo>
                    <a:pt x="10" y="299"/>
                    <a:pt x="30" y="337"/>
                    <a:pt x="64" y="361"/>
                  </a:cubicBezTo>
                  <a:cubicBezTo>
                    <a:pt x="87" y="377"/>
                    <a:pt x="99" y="382"/>
                    <a:pt x="127" y="388"/>
                  </a:cubicBezTo>
                  <a:cubicBezTo>
                    <a:pt x="131" y="389"/>
                    <a:pt x="133" y="389"/>
                    <a:pt x="136" y="389"/>
                  </a:cubicBezTo>
                  <a:cubicBezTo>
                    <a:pt x="139" y="389"/>
                    <a:pt x="142" y="389"/>
                    <a:pt x="148" y="389"/>
                  </a:cubicBezTo>
                  <a:cubicBezTo>
                    <a:pt x="152" y="389"/>
                    <a:pt x="156" y="390"/>
                    <a:pt x="160" y="390"/>
                  </a:cubicBezTo>
                  <a:cubicBezTo>
                    <a:pt x="175" y="390"/>
                    <a:pt x="190" y="386"/>
                    <a:pt x="204" y="381"/>
                  </a:cubicBezTo>
                  <a:cubicBezTo>
                    <a:pt x="218" y="376"/>
                    <a:pt x="230" y="370"/>
                    <a:pt x="239" y="360"/>
                  </a:cubicBezTo>
                  <a:cubicBezTo>
                    <a:pt x="256" y="348"/>
                    <a:pt x="268" y="336"/>
                    <a:pt x="278" y="320"/>
                  </a:cubicBezTo>
                  <a:cubicBezTo>
                    <a:pt x="282" y="315"/>
                    <a:pt x="285" y="309"/>
                    <a:pt x="290" y="304"/>
                  </a:cubicBezTo>
                  <a:cubicBezTo>
                    <a:pt x="307" y="277"/>
                    <a:pt x="327" y="249"/>
                    <a:pt x="330" y="214"/>
                  </a:cubicBezTo>
                  <a:cubicBezTo>
                    <a:pt x="334" y="184"/>
                    <a:pt x="331" y="150"/>
                    <a:pt x="318" y="123"/>
                  </a:cubicBezTo>
                  <a:cubicBezTo>
                    <a:pt x="309" y="106"/>
                    <a:pt x="301" y="91"/>
                    <a:pt x="293" y="76"/>
                  </a:cubicBezTo>
                  <a:cubicBezTo>
                    <a:pt x="285" y="65"/>
                    <a:pt x="273" y="54"/>
                    <a:pt x="263" y="45"/>
                  </a:cubicBezTo>
                  <a:cubicBezTo>
                    <a:pt x="262" y="44"/>
                    <a:pt x="260" y="41"/>
                    <a:pt x="259" y="40"/>
                  </a:cubicBezTo>
                  <a:cubicBezTo>
                    <a:pt x="256" y="38"/>
                    <a:pt x="254" y="36"/>
                    <a:pt x="251" y="33"/>
                  </a:cubicBezTo>
                  <a:cubicBezTo>
                    <a:pt x="244" y="28"/>
                    <a:pt x="236" y="23"/>
                    <a:pt x="229" y="18"/>
                  </a:cubicBezTo>
                  <a:lnTo>
                    <a:pt x="210" y="7"/>
                  </a:lnTo>
                  <a:cubicBezTo>
                    <a:pt x="201" y="3"/>
                    <a:pt x="193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60"/>
            <p:cNvSpPr/>
            <p:nvPr/>
          </p:nvSpPr>
          <p:spPr>
            <a:xfrm>
              <a:off x="6261423" y="-953641"/>
              <a:ext cx="24615" cy="23218"/>
            </a:xfrm>
            <a:custGeom>
              <a:rect b="b" l="l" r="r" t="t"/>
              <a:pathLst>
                <a:path extrusionOk="0" h="349" w="370">
                  <a:moveTo>
                    <a:pt x="187" y="1"/>
                  </a:moveTo>
                  <a:cubicBezTo>
                    <a:pt x="151" y="1"/>
                    <a:pt x="112" y="13"/>
                    <a:pt x="85" y="34"/>
                  </a:cubicBezTo>
                  <a:cubicBezTo>
                    <a:pt x="71" y="44"/>
                    <a:pt x="54" y="63"/>
                    <a:pt x="41" y="75"/>
                  </a:cubicBezTo>
                  <a:cubicBezTo>
                    <a:pt x="22" y="99"/>
                    <a:pt x="10" y="126"/>
                    <a:pt x="5" y="156"/>
                  </a:cubicBezTo>
                  <a:cubicBezTo>
                    <a:pt x="1" y="185"/>
                    <a:pt x="4" y="213"/>
                    <a:pt x="14" y="241"/>
                  </a:cubicBezTo>
                  <a:cubicBezTo>
                    <a:pt x="26" y="269"/>
                    <a:pt x="43" y="293"/>
                    <a:pt x="67" y="312"/>
                  </a:cubicBezTo>
                  <a:cubicBezTo>
                    <a:pt x="90" y="331"/>
                    <a:pt x="117" y="342"/>
                    <a:pt x="146" y="347"/>
                  </a:cubicBezTo>
                  <a:lnTo>
                    <a:pt x="156" y="347"/>
                  </a:lnTo>
                  <a:cubicBezTo>
                    <a:pt x="167" y="348"/>
                    <a:pt x="178" y="349"/>
                    <a:pt x="188" y="349"/>
                  </a:cubicBezTo>
                  <a:cubicBezTo>
                    <a:pt x="208" y="349"/>
                    <a:pt x="226" y="346"/>
                    <a:pt x="248" y="338"/>
                  </a:cubicBezTo>
                  <a:cubicBezTo>
                    <a:pt x="277" y="327"/>
                    <a:pt x="304" y="308"/>
                    <a:pt x="324" y="283"/>
                  </a:cubicBezTo>
                  <a:cubicBezTo>
                    <a:pt x="345" y="256"/>
                    <a:pt x="354" y="231"/>
                    <a:pt x="361" y="198"/>
                  </a:cubicBezTo>
                  <a:cubicBezTo>
                    <a:pt x="362" y="192"/>
                    <a:pt x="363" y="186"/>
                    <a:pt x="364" y="180"/>
                  </a:cubicBezTo>
                  <a:cubicBezTo>
                    <a:pt x="365" y="174"/>
                    <a:pt x="365" y="168"/>
                    <a:pt x="366" y="162"/>
                  </a:cubicBezTo>
                  <a:cubicBezTo>
                    <a:pt x="366" y="159"/>
                    <a:pt x="367" y="156"/>
                    <a:pt x="367" y="154"/>
                  </a:cubicBezTo>
                  <a:cubicBezTo>
                    <a:pt x="367" y="152"/>
                    <a:pt x="367" y="150"/>
                    <a:pt x="367" y="148"/>
                  </a:cubicBezTo>
                  <a:cubicBezTo>
                    <a:pt x="369" y="135"/>
                    <a:pt x="368" y="121"/>
                    <a:pt x="363" y="109"/>
                  </a:cubicBezTo>
                  <a:cubicBezTo>
                    <a:pt x="358" y="96"/>
                    <a:pt x="350" y="85"/>
                    <a:pt x="339" y="76"/>
                  </a:cubicBezTo>
                  <a:cubicBezTo>
                    <a:pt x="331" y="68"/>
                    <a:pt x="322" y="58"/>
                    <a:pt x="312" y="51"/>
                  </a:cubicBezTo>
                  <a:cubicBezTo>
                    <a:pt x="308" y="47"/>
                    <a:pt x="303" y="44"/>
                    <a:pt x="298" y="40"/>
                  </a:cubicBezTo>
                  <a:cubicBezTo>
                    <a:pt x="286" y="30"/>
                    <a:pt x="272" y="22"/>
                    <a:pt x="257" y="15"/>
                  </a:cubicBezTo>
                  <a:cubicBezTo>
                    <a:pt x="243" y="11"/>
                    <a:pt x="228" y="7"/>
                    <a:pt x="214" y="3"/>
                  </a:cubicBezTo>
                  <a:cubicBezTo>
                    <a:pt x="206" y="1"/>
                    <a:pt x="197" y="1"/>
                    <a:pt x="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60"/>
            <p:cNvSpPr/>
            <p:nvPr/>
          </p:nvSpPr>
          <p:spPr>
            <a:xfrm>
              <a:off x="6210396" y="-1319210"/>
              <a:ext cx="31135" cy="35659"/>
            </a:xfrm>
            <a:custGeom>
              <a:rect b="b" l="l" r="r" t="t"/>
              <a:pathLst>
                <a:path extrusionOk="0" h="536" w="468">
                  <a:moveTo>
                    <a:pt x="222" y="1"/>
                  </a:moveTo>
                  <a:cubicBezTo>
                    <a:pt x="222" y="1"/>
                    <a:pt x="221" y="1"/>
                    <a:pt x="220" y="1"/>
                  </a:cubicBezTo>
                  <a:cubicBezTo>
                    <a:pt x="211" y="1"/>
                    <a:pt x="202" y="3"/>
                    <a:pt x="192" y="7"/>
                  </a:cubicBezTo>
                  <a:cubicBezTo>
                    <a:pt x="164" y="12"/>
                    <a:pt x="139" y="22"/>
                    <a:pt x="116" y="41"/>
                  </a:cubicBezTo>
                  <a:cubicBezTo>
                    <a:pt x="71" y="72"/>
                    <a:pt x="51" y="111"/>
                    <a:pt x="24" y="158"/>
                  </a:cubicBezTo>
                  <a:cubicBezTo>
                    <a:pt x="22" y="161"/>
                    <a:pt x="21" y="164"/>
                    <a:pt x="18" y="168"/>
                  </a:cubicBezTo>
                  <a:cubicBezTo>
                    <a:pt x="13" y="186"/>
                    <a:pt x="8" y="206"/>
                    <a:pt x="2" y="225"/>
                  </a:cubicBezTo>
                  <a:cubicBezTo>
                    <a:pt x="2" y="247"/>
                    <a:pt x="1" y="268"/>
                    <a:pt x="1" y="289"/>
                  </a:cubicBezTo>
                  <a:cubicBezTo>
                    <a:pt x="2" y="295"/>
                    <a:pt x="3" y="303"/>
                    <a:pt x="5" y="309"/>
                  </a:cubicBezTo>
                  <a:cubicBezTo>
                    <a:pt x="10" y="332"/>
                    <a:pt x="15" y="357"/>
                    <a:pt x="23" y="380"/>
                  </a:cubicBezTo>
                  <a:cubicBezTo>
                    <a:pt x="23" y="383"/>
                    <a:pt x="25" y="387"/>
                    <a:pt x="26" y="391"/>
                  </a:cubicBezTo>
                  <a:cubicBezTo>
                    <a:pt x="37" y="424"/>
                    <a:pt x="52" y="442"/>
                    <a:pt x="74" y="465"/>
                  </a:cubicBezTo>
                  <a:cubicBezTo>
                    <a:pt x="93" y="488"/>
                    <a:pt x="116" y="506"/>
                    <a:pt x="144" y="516"/>
                  </a:cubicBezTo>
                  <a:cubicBezTo>
                    <a:pt x="153" y="520"/>
                    <a:pt x="163" y="523"/>
                    <a:pt x="173" y="525"/>
                  </a:cubicBezTo>
                  <a:cubicBezTo>
                    <a:pt x="178" y="526"/>
                    <a:pt x="192" y="531"/>
                    <a:pt x="202" y="533"/>
                  </a:cubicBezTo>
                  <a:cubicBezTo>
                    <a:pt x="204" y="533"/>
                    <a:pt x="206" y="534"/>
                    <a:pt x="208" y="534"/>
                  </a:cubicBezTo>
                  <a:cubicBezTo>
                    <a:pt x="218" y="535"/>
                    <a:pt x="228" y="536"/>
                    <a:pt x="238" y="536"/>
                  </a:cubicBezTo>
                  <a:cubicBezTo>
                    <a:pt x="259" y="536"/>
                    <a:pt x="280" y="533"/>
                    <a:pt x="300" y="527"/>
                  </a:cubicBezTo>
                  <a:cubicBezTo>
                    <a:pt x="318" y="520"/>
                    <a:pt x="330" y="509"/>
                    <a:pt x="346" y="500"/>
                  </a:cubicBezTo>
                  <a:cubicBezTo>
                    <a:pt x="350" y="498"/>
                    <a:pt x="355" y="496"/>
                    <a:pt x="360" y="493"/>
                  </a:cubicBezTo>
                  <a:cubicBezTo>
                    <a:pt x="392" y="469"/>
                    <a:pt x="417" y="439"/>
                    <a:pt x="433" y="402"/>
                  </a:cubicBezTo>
                  <a:cubicBezTo>
                    <a:pt x="436" y="394"/>
                    <a:pt x="438" y="384"/>
                    <a:pt x="440" y="375"/>
                  </a:cubicBezTo>
                  <a:cubicBezTo>
                    <a:pt x="449" y="350"/>
                    <a:pt x="459" y="325"/>
                    <a:pt x="464" y="297"/>
                  </a:cubicBezTo>
                  <a:cubicBezTo>
                    <a:pt x="467" y="287"/>
                    <a:pt x="467" y="276"/>
                    <a:pt x="465" y="264"/>
                  </a:cubicBezTo>
                  <a:cubicBezTo>
                    <a:pt x="467" y="253"/>
                    <a:pt x="467" y="242"/>
                    <a:pt x="465" y="230"/>
                  </a:cubicBezTo>
                  <a:cubicBezTo>
                    <a:pt x="465" y="228"/>
                    <a:pt x="464" y="226"/>
                    <a:pt x="464" y="224"/>
                  </a:cubicBezTo>
                  <a:cubicBezTo>
                    <a:pt x="463" y="218"/>
                    <a:pt x="462" y="212"/>
                    <a:pt x="461" y="204"/>
                  </a:cubicBezTo>
                  <a:cubicBezTo>
                    <a:pt x="461" y="202"/>
                    <a:pt x="461" y="199"/>
                    <a:pt x="460" y="196"/>
                  </a:cubicBezTo>
                  <a:cubicBezTo>
                    <a:pt x="456" y="178"/>
                    <a:pt x="452" y="159"/>
                    <a:pt x="448" y="141"/>
                  </a:cubicBezTo>
                  <a:cubicBezTo>
                    <a:pt x="443" y="132"/>
                    <a:pt x="438" y="124"/>
                    <a:pt x="433" y="114"/>
                  </a:cubicBezTo>
                  <a:cubicBezTo>
                    <a:pt x="426" y="95"/>
                    <a:pt x="414" y="81"/>
                    <a:pt x="399" y="68"/>
                  </a:cubicBezTo>
                  <a:cubicBezTo>
                    <a:pt x="393" y="60"/>
                    <a:pt x="387" y="52"/>
                    <a:pt x="379" y="46"/>
                  </a:cubicBezTo>
                  <a:cubicBezTo>
                    <a:pt x="377" y="45"/>
                    <a:pt x="376" y="45"/>
                    <a:pt x="375" y="44"/>
                  </a:cubicBezTo>
                  <a:cubicBezTo>
                    <a:pt x="374" y="43"/>
                    <a:pt x="372" y="42"/>
                    <a:pt x="371" y="40"/>
                  </a:cubicBezTo>
                  <a:lnTo>
                    <a:pt x="371" y="40"/>
                  </a:lnTo>
                  <a:cubicBezTo>
                    <a:pt x="365" y="34"/>
                    <a:pt x="357" y="29"/>
                    <a:pt x="348" y="25"/>
                  </a:cubicBezTo>
                  <a:cubicBezTo>
                    <a:pt x="332" y="14"/>
                    <a:pt x="315" y="6"/>
                    <a:pt x="295" y="4"/>
                  </a:cubicBezTo>
                  <a:cubicBezTo>
                    <a:pt x="291" y="3"/>
                    <a:pt x="286" y="2"/>
                    <a:pt x="281" y="2"/>
                  </a:cubicBezTo>
                  <a:cubicBezTo>
                    <a:pt x="272" y="1"/>
                    <a:pt x="263" y="1"/>
                    <a:pt x="253" y="1"/>
                  </a:cubicBezTo>
                  <a:cubicBezTo>
                    <a:pt x="244" y="1"/>
                    <a:pt x="235" y="1"/>
                    <a:pt x="226" y="1"/>
                  </a:cubicBezTo>
                  <a:cubicBezTo>
                    <a:pt x="224" y="1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5" name="Google Shape;2465;p60"/>
          <p:cNvGrpSpPr/>
          <p:nvPr/>
        </p:nvGrpSpPr>
        <p:grpSpPr>
          <a:xfrm flipH="1" rot="-604054">
            <a:off x="5668682" y="56865"/>
            <a:ext cx="2131152" cy="2073727"/>
            <a:chOff x="4797030" y="968261"/>
            <a:chExt cx="420955" cy="409597"/>
          </a:xfrm>
        </p:grpSpPr>
        <p:sp>
          <p:nvSpPr>
            <p:cNvPr id="2466" name="Google Shape;2466;p60"/>
            <p:cNvSpPr/>
            <p:nvPr/>
          </p:nvSpPr>
          <p:spPr>
            <a:xfrm>
              <a:off x="4797030" y="968261"/>
              <a:ext cx="420955" cy="409597"/>
            </a:xfrm>
            <a:custGeom>
              <a:rect b="b" l="l" r="r" t="t"/>
              <a:pathLst>
                <a:path extrusionOk="0" h="13126" w="13490">
                  <a:moveTo>
                    <a:pt x="6277" y="1"/>
                  </a:moveTo>
                  <a:cubicBezTo>
                    <a:pt x="6156" y="1"/>
                    <a:pt x="6036" y="10"/>
                    <a:pt x="5916" y="28"/>
                  </a:cubicBezTo>
                  <a:cubicBezTo>
                    <a:pt x="5865" y="25"/>
                    <a:pt x="5813" y="23"/>
                    <a:pt x="5762" y="23"/>
                  </a:cubicBezTo>
                  <a:cubicBezTo>
                    <a:pt x="5421" y="23"/>
                    <a:pt x="5081" y="102"/>
                    <a:pt x="4774" y="261"/>
                  </a:cubicBezTo>
                  <a:cubicBezTo>
                    <a:pt x="4450" y="430"/>
                    <a:pt x="4197" y="702"/>
                    <a:pt x="3881" y="883"/>
                  </a:cubicBezTo>
                  <a:cubicBezTo>
                    <a:pt x="3595" y="1047"/>
                    <a:pt x="3271" y="1135"/>
                    <a:pt x="2970" y="1262"/>
                  </a:cubicBezTo>
                  <a:cubicBezTo>
                    <a:pt x="2663" y="1392"/>
                    <a:pt x="2365" y="1554"/>
                    <a:pt x="2143" y="1810"/>
                  </a:cubicBezTo>
                  <a:cubicBezTo>
                    <a:pt x="1899" y="2091"/>
                    <a:pt x="1772" y="2441"/>
                    <a:pt x="1587" y="2759"/>
                  </a:cubicBezTo>
                  <a:cubicBezTo>
                    <a:pt x="1257" y="3329"/>
                    <a:pt x="570" y="3627"/>
                    <a:pt x="394" y="4299"/>
                  </a:cubicBezTo>
                  <a:cubicBezTo>
                    <a:pt x="298" y="4665"/>
                    <a:pt x="442" y="5012"/>
                    <a:pt x="452" y="5378"/>
                  </a:cubicBezTo>
                  <a:cubicBezTo>
                    <a:pt x="462" y="5768"/>
                    <a:pt x="314" y="6150"/>
                    <a:pt x="201" y="6517"/>
                  </a:cubicBezTo>
                  <a:cubicBezTo>
                    <a:pt x="86" y="6895"/>
                    <a:pt x="1" y="7276"/>
                    <a:pt x="22" y="7674"/>
                  </a:cubicBezTo>
                  <a:cubicBezTo>
                    <a:pt x="42" y="8056"/>
                    <a:pt x="142" y="8433"/>
                    <a:pt x="269" y="8793"/>
                  </a:cubicBezTo>
                  <a:cubicBezTo>
                    <a:pt x="497" y="9443"/>
                    <a:pt x="750" y="10165"/>
                    <a:pt x="1227" y="10678"/>
                  </a:cubicBezTo>
                  <a:cubicBezTo>
                    <a:pt x="1484" y="10952"/>
                    <a:pt x="1838" y="11087"/>
                    <a:pt x="2115" y="11334"/>
                  </a:cubicBezTo>
                  <a:cubicBezTo>
                    <a:pt x="2414" y="11601"/>
                    <a:pt x="2719" y="11848"/>
                    <a:pt x="3061" y="12059"/>
                  </a:cubicBezTo>
                  <a:cubicBezTo>
                    <a:pt x="3397" y="12266"/>
                    <a:pt x="3750" y="12444"/>
                    <a:pt x="4106" y="12615"/>
                  </a:cubicBezTo>
                  <a:cubicBezTo>
                    <a:pt x="4467" y="12789"/>
                    <a:pt x="4832" y="12979"/>
                    <a:pt x="5222" y="13075"/>
                  </a:cubicBezTo>
                  <a:cubicBezTo>
                    <a:pt x="5370" y="13112"/>
                    <a:pt x="5520" y="13125"/>
                    <a:pt x="5672" y="13125"/>
                  </a:cubicBezTo>
                  <a:cubicBezTo>
                    <a:pt x="6099" y="13125"/>
                    <a:pt x="6540" y="13020"/>
                    <a:pt x="6973" y="13020"/>
                  </a:cubicBezTo>
                  <a:cubicBezTo>
                    <a:pt x="6988" y="13020"/>
                    <a:pt x="7002" y="13020"/>
                    <a:pt x="7017" y="13020"/>
                  </a:cubicBezTo>
                  <a:cubicBezTo>
                    <a:pt x="7379" y="13026"/>
                    <a:pt x="7679" y="13049"/>
                    <a:pt x="7975" y="13049"/>
                  </a:cubicBezTo>
                  <a:cubicBezTo>
                    <a:pt x="8316" y="13049"/>
                    <a:pt x="8653" y="13018"/>
                    <a:pt x="9074" y="12895"/>
                  </a:cubicBezTo>
                  <a:cubicBezTo>
                    <a:pt x="9912" y="12650"/>
                    <a:pt x="11066" y="12243"/>
                    <a:pt x="11602" y="11509"/>
                  </a:cubicBezTo>
                  <a:cubicBezTo>
                    <a:pt x="11842" y="11183"/>
                    <a:pt x="12048" y="10831"/>
                    <a:pt x="12266" y="10491"/>
                  </a:cubicBezTo>
                  <a:cubicBezTo>
                    <a:pt x="12483" y="10153"/>
                    <a:pt x="12734" y="9819"/>
                    <a:pt x="12912" y="9459"/>
                  </a:cubicBezTo>
                  <a:cubicBezTo>
                    <a:pt x="13000" y="9282"/>
                    <a:pt x="13060" y="9092"/>
                    <a:pt x="13058" y="8893"/>
                  </a:cubicBezTo>
                  <a:cubicBezTo>
                    <a:pt x="13057" y="8697"/>
                    <a:pt x="12975" y="8523"/>
                    <a:pt x="12951" y="8332"/>
                  </a:cubicBezTo>
                  <a:cubicBezTo>
                    <a:pt x="12912" y="8007"/>
                    <a:pt x="13217" y="7692"/>
                    <a:pt x="13336" y="7407"/>
                  </a:cubicBezTo>
                  <a:cubicBezTo>
                    <a:pt x="13489" y="7038"/>
                    <a:pt x="13454" y="6668"/>
                    <a:pt x="13408" y="6299"/>
                  </a:cubicBezTo>
                  <a:lnTo>
                    <a:pt x="13408" y="6299"/>
                  </a:lnTo>
                  <a:cubicBezTo>
                    <a:pt x="13095" y="6596"/>
                    <a:pt x="12743" y="6794"/>
                    <a:pt x="12362" y="6794"/>
                  </a:cubicBezTo>
                  <a:cubicBezTo>
                    <a:pt x="12246" y="6794"/>
                    <a:pt x="12127" y="6776"/>
                    <a:pt x="12005" y="6736"/>
                  </a:cubicBezTo>
                  <a:cubicBezTo>
                    <a:pt x="11604" y="7064"/>
                    <a:pt x="11088" y="7302"/>
                    <a:pt x="10629" y="7302"/>
                  </a:cubicBezTo>
                  <a:cubicBezTo>
                    <a:pt x="10270" y="7302"/>
                    <a:pt x="9946" y="7157"/>
                    <a:pt x="9737" y="6796"/>
                  </a:cubicBezTo>
                  <a:cubicBezTo>
                    <a:pt x="9681" y="6800"/>
                    <a:pt x="9625" y="6803"/>
                    <a:pt x="9568" y="6803"/>
                  </a:cubicBezTo>
                  <a:cubicBezTo>
                    <a:pt x="8851" y="6803"/>
                    <a:pt x="8117" y="6425"/>
                    <a:pt x="7997" y="5747"/>
                  </a:cubicBezTo>
                  <a:cubicBezTo>
                    <a:pt x="7489" y="5565"/>
                    <a:pt x="7129" y="5153"/>
                    <a:pt x="7115" y="4653"/>
                  </a:cubicBezTo>
                  <a:cubicBezTo>
                    <a:pt x="5720" y="4173"/>
                    <a:pt x="5503" y="2192"/>
                    <a:pt x="6491" y="1153"/>
                  </a:cubicBezTo>
                  <a:cubicBezTo>
                    <a:pt x="6259" y="801"/>
                    <a:pt x="6200" y="376"/>
                    <a:pt x="6382" y="3"/>
                  </a:cubicBezTo>
                  <a:cubicBezTo>
                    <a:pt x="6347" y="2"/>
                    <a:pt x="6312" y="1"/>
                    <a:pt x="62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60"/>
            <p:cNvSpPr/>
            <p:nvPr/>
          </p:nvSpPr>
          <p:spPr>
            <a:xfrm>
              <a:off x="4797030" y="978996"/>
              <a:ext cx="406664" cy="398862"/>
            </a:xfrm>
            <a:custGeom>
              <a:rect b="b" l="l" r="r" t="t"/>
              <a:pathLst>
                <a:path extrusionOk="0" h="12782" w="13032">
                  <a:moveTo>
                    <a:pt x="4639" y="0"/>
                  </a:moveTo>
                  <a:lnTo>
                    <a:pt x="4639" y="0"/>
                  </a:lnTo>
                  <a:cubicBezTo>
                    <a:pt x="4378" y="167"/>
                    <a:pt x="4151" y="385"/>
                    <a:pt x="3880" y="539"/>
                  </a:cubicBezTo>
                  <a:cubicBezTo>
                    <a:pt x="3595" y="703"/>
                    <a:pt x="3271" y="791"/>
                    <a:pt x="2970" y="918"/>
                  </a:cubicBezTo>
                  <a:cubicBezTo>
                    <a:pt x="2662" y="1048"/>
                    <a:pt x="2365" y="1210"/>
                    <a:pt x="2143" y="1466"/>
                  </a:cubicBezTo>
                  <a:cubicBezTo>
                    <a:pt x="1899" y="1747"/>
                    <a:pt x="1772" y="2097"/>
                    <a:pt x="1587" y="2415"/>
                  </a:cubicBezTo>
                  <a:cubicBezTo>
                    <a:pt x="1257" y="2985"/>
                    <a:pt x="570" y="3283"/>
                    <a:pt x="394" y="3955"/>
                  </a:cubicBezTo>
                  <a:cubicBezTo>
                    <a:pt x="298" y="4321"/>
                    <a:pt x="442" y="4669"/>
                    <a:pt x="452" y="5034"/>
                  </a:cubicBezTo>
                  <a:cubicBezTo>
                    <a:pt x="462" y="5424"/>
                    <a:pt x="313" y="5806"/>
                    <a:pt x="201" y="6173"/>
                  </a:cubicBezTo>
                  <a:cubicBezTo>
                    <a:pt x="86" y="6550"/>
                    <a:pt x="1" y="6932"/>
                    <a:pt x="21" y="7330"/>
                  </a:cubicBezTo>
                  <a:cubicBezTo>
                    <a:pt x="42" y="7712"/>
                    <a:pt x="142" y="8089"/>
                    <a:pt x="269" y="8449"/>
                  </a:cubicBezTo>
                  <a:cubicBezTo>
                    <a:pt x="497" y="9099"/>
                    <a:pt x="750" y="9821"/>
                    <a:pt x="1227" y="10334"/>
                  </a:cubicBezTo>
                  <a:cubicBezTo>
                    <a:pt x="1484" y="10608"/>
                    <a:pt x="1838" y="10743"/>
                    <a:pt x="2115" y="10990"/>
                  </a:cubicBezTo>
                  <a:cubicBezTo>
                    <a:pt x="2414" y="11257"/>
                    <a:pt x="2719" y="11504"/>
                    <a:pt x="3061" y="11715"/>
                  </a:cubicBezTo>
                  <a:cubicBezTo>
                    <a:pt x="3397" y="11922"/>
                    <a:pt x="3750" y="12100"/>
                    <a:pt x="4106" y="12271"/>
                  </a:cubicBezTo>
                  <a:cubicBezTo>
                    <a:pt x="4467" y="12445"/>
                    <a:pt x="4832" y="12635"/>
                    <a:pt x="5222" y="12731"/>
                  </a:cubicBezTo>
                  <a:cubicBezTo>
                    <a:pt x="5370" y="12768"/>
                    <a:pt x="5520" y="12781"/>
                    <a:pt x="5672" y="12781"/>
                  </a:cubicBezTo>
                  <a:cubicBezTo>
                    <a:pt x="6098" y="12781"/>
                    <a:pt x="6539" y="12676"/>
                    <a:pt x="6973" y="12676"/>
                  </a:cubicBezTo>
                  <a:cubicBezTo>
                    <a:pt x="6987" y="12676"/>
                    <a:pt x="7002" y="12676"/>
                    <a:pt x="7017" y="12676"/>
                  </a:cubicBezTo>
                  <a:cubicBezTo>
                    <a:pt x="7379" y="12682"/>
                    <a:pt x="7679" y="12705"/>
                    <a:pt x="7975" y="12705"/>
                  </a:cubicBezTo>
                  <a:cubicBezTo>
                    <a:pt x="8316" y="12705"/>
                    <a:pt x="8653" y="12674"/>
                    <a:pt x="9074" y="12551"/>
                  </a:cubicBezTo>
                  <a:cubicBezTo>
                    <a:pt x="9912" y="12306"/>
                    <a:pt x="11066" y="11899"/>
                    <a:pt x="11602" y="11165"/>
                  </a:cubicBezTo>
                  <a:cubicBezTo>
                    <a:pt x="11842" y="10839"/>
                    <a:pt x="12048" y="10487"/>
                    <a:pt x="12266" y="10147"/>
                  </a:cubicBezTo>
                  <a:cubicBezTo>
                    <a:pt x="12483" y="9808"/>
                    <a:pt x="12734" y="9475"/>
                    <a:pt x="12912" y="9115"/>
                  </a:cubicBezTo>
                  <a:cubicBezTo>
                    <a:pt x="12965" y="9009"/>
                    <a:pt x="13006" y="8897"/>
                    <a:pt x="13031" y="8781"/>
                  </a:cubicBezTo>
                  <a:lnTo>
                    <a:pt x="13031" y="8781"/>
                  </a:lnTo>
                  <a:cubicBezTo>
                    <a:pt x="12408" y="9371"/>
                    <a:pt x="11757" y="9896"/>
                    <a:pt x="10936" y="10092"/>
                  </a:cubicBezTo>
                  <a:cubicBezTo>
                    <a:pt x="10665" y="10157"/>
                    <a:pt x="10388" y="10181"/>
                    <a:pt x="10110" y="10181"/>
                  </a:cubicBezTo>
                  <a:cubicBezTo>
                    <a:pt x="9804" y="10181"/>
                    <a:pt x="9497" y="10152"/>
                    <a:pt x="9194" y="10114"/>
                  </a:cubicBezTo>
                  <a:cubicBezTo>
                    <a:pt x="8540" y="10032"/>
                    <a:pt x="7888" y="9913"/>
                    <a:pt x="7262" y="9706"/>
                  </a:cubicBezTo>
                  <a:cubicBezTo>
                    <a:pt x="6985" y="9615"/>
                    <a:pt x="6705" y="9501"/>
                    <a:pt x="6498" y="9295"/>
                  </a:cubicBezTo>
                  <a:cubicBezTo>
                    <a:pt x="6340" y="9137"/>
                    <a:pt x="6233" y="8936"/>
                    <a:pt x="6096" y="8761"/>
                  </a:cubicBezTo>
                  <a:cubicBezTo>
                    <a:pt x="5503" y="8001"/>
                    <a:pt x="4369" y="7769"/>
                    <a:pt x="3886" y="6935"/>
                  </a:cubicBezTo>
                  <a:cubicBezTo>
                    <a:pt x="3364" y="6036"/>
                    <a:pt x="3834" y="4915"/>
                    <a:pt x="3896" y="3878"/>
                  </a:cubicBezTo>
                  <a:cubicBezTo>
                    <a:pt x="3933" y="3248"/>
                    <a:pt x="3811" y="2615"/>
                    <a:pt x="3856" y="1985"/>
                  </a:cubicBezTo>
                  <a:cubicBezTo>
                    <a:pt x="3908" y="1264"/>
                    <a:pt x="4191" y="566"/>
                    <a:pt x="4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60"/>
            <p:cNvSpPr/>
            <p:nvPr/>
          </p:nvSpPr>
          <p:spPr>
            <a:xfrm>
              <a:off x="4797030" y="1003179"/>
              <a:ext cx="370809" cy="374678"/>
            </a:xfrm>
            <a:custGeom>
              <a:rect b="b" l="l" r="r" t="t"/>
              <a:pathLst>
                <a:path extrusionOk="0" h="12007" w="11883">
                  <a:moveTo>
                    <a:pt x="3342" y="1"/>
                  </a:moveTo>
                  <a:lnTo>
                    <a:pt x="3342" y="1"/>
                  </a:lnTo>
                  <a:cubicBezTo>
                    <a:pt x="3217" y="46"/>
                    <a:pt x="3091" y="92"/>
                    <a:pt x="2970" y="143"/>
                  </a:cubicBezTo>
                  <a:cubicBezTo>
                    <a:pt x="2662" y="273"/>
                    <a:pt x="2365" y="435"/>
                    <a:pt x="2143" y="691"/>
                  </a:cubicBezTo>
                  <a:cubicBezTo>
                    <a:pt x="1899" y="972"/>
                    <a:pt x="1772" y="1322"/>
                    <a:pt x="1587" y="1640"/>
                  </a:cubicBezTo>
                  <a:cubicBezTo>
                    <a:pt x="1257" y="2210"/>
                    <a:pt x="570" y="2508"/>
                    <a:pt x="394" y="3180"/>
                  </a:cubicBezTo>
                  <a:cubicBezTo>
                    <a:pt x="298" y="3546"/>
                    <a:pt x="442" y="3894"/>
                    <a:pt x="452" y="4259"/>
                  </a:cubicBezTo>
                  <a:cubicBezTo>
                    <a:pt x="462" y="4649"/>
                    <a:pt x="314" y="5031"/>
                    <a:pt x="201" y="5398"/>
                  </a:cubicBezTo>
                  <a:cubicBezTo>
                    <a:pt x="86" y="5775"/>
                    <a:pt x="1" y="6157"/>
                    <a:pt x="22" y="6555"/>
                  </a:cubicBezTo>
                  <a:cubicBezTo>
                    <a:pt x="42" y="6937"/>
                    <a:pt x="142" y="7314"/>
                    <a:pt x="269" y="7674"/>
                  </a:cubicBezTo>
                  <a:cubicBezTo>
                    <a:pt x="497" y="8324"/>
                    <a:pt x="750" y="9046"/>
                    <a:pt x="1227" y="9559"/>
                  </a:cubicBezTo>
                  <a:cubicBezTo>
                    <a:pt x="1484" y="9833"/>
                    <a:pt x="1838" y="9968"/>
                    <a:pt x="2115" y="10215"/>
                  </a:cubicBezTo>
                  <a:cubicBezTo>
                    <a:pt x="2414" y="10482"/>
                    <a:pt x="2719" y="10729"/>
                    <a:pt x="3061" y="10940"/>
                  </a:cubicBezTo>
                  <a:cubicBezTo>
                    <a:pt x="3397" y="11148"/>
                    <a:pt x="3750" y="11325"/>
                    <a:pt x="4106" y="11497"/>
                  </a:cubicBezTo>
                  <a:cubicBezTo>
                    <a:pt x="4467" y="11670"/>
                    <a:pt x="4832" y="11860"/>
                    <a:pt x="5222" y="11956"/>
                  </a:cubicBezTo>
                  <a:cubicBezTo>
                    <a:pt x="5370" y="11993"/>
                    <a:pt x="5520" y="12006"/>
                    <a:pt x="5672" y="12006"/>
                  </a:cubicBezTo>
                  <a:cubicBezTo>
                    <a:pt x="6099" y="12006"/>
                    <a:pt x="6540" y="11901"/>
                    <a:pt x="6973" y="11901"/>
                  </a:cubicBezTo>
                  <a:cubicBezTo>
                    <a:pt x="6988" y="11901"/>
                    <a:pt x="7002" y="11901"/>
                    <a:pt x="7017" y="11901"/>
                  </a:cubicBezTo>
                  <a:cubicBezTo>
                    <a:pt x="7379" y="11907"/>
                    <a:pt x="7679" y="11930"/>
                    <a:pt x="7975" y="11930"/>
                  </a:cubicBezTo>
                  <a:cubicBezTo>
                    <a:pt x="8316" y="11930"/>
                    <a:pt x="8653" y="11899"/>
                    <a:pt x="9074" y="11776"/>
                  </a:cubicBezTo>
                  <a:cubicBezTo>
                    <a:pt x="9912" y="11533"/>
                    <a:pt x="11066" y="11124"/>
                    <a:pt x="11602" y="10390"/>
                  </a:cubicBezTo>
                  <a:cubicBezTo>
                    <a:pt x="11701" y="10256"/>
                    <a:pt x="11793" y="10117"/>
                    <a:pt x="11883" y="9977"/>
                  </a:cubicBezTo>
                  <a:lnTo>
                    <a:pt x="11883" y="9977"/>
                  </a:lnTo>
                  <a:cubicBezTo>
                    <a:pt x="11047" y="10437"/>
                    <a:pt x="10086" y="10617"/>
                    <a:pt x="9144" y="10786"/>
                  </a:cubicBezTo>
                  <a:cubicBezTo>
                    <a:pt x="8290" y="10939"/>
                    <a:pt x="7423" y="11092"/>
                    <a:pt x="6560" y="11092"/>
                  </a:cubicBezTo>
                  <a:cubicBezTo>
                    <a:pt x="6237" y="11092"/>
                    <a:pt x="5916" y="11070"/>
                    <a:pt x="5596" y="11020"/>
                  </a:cubicBezTo>
                  <a:cubicBezTo>
                    <a:pt x="5126" y="10944"/>
                    <a:pt x="4632" y="10784"/>
                    <a:pt x="4349" y="10402"/>
                  </a:cubicBezTo>
                  <a:cubicBezTo>
                    <a:pt x="4251" y="10269"/>
                    <a:pt x="4182" y="10114"/>
                    <a:pt x="4064" y="10000"/>
                  </a:cubicBezTo>
                  <a:cubicBezTo>
                    <a:pt x="3904" y="9845"/>
                    <a:pt x="3678" y="9785"/>
                    <a:pt x="3471" y="9702"/>
                  </a:cubicBezTo>
                  <a:cubicBezTo>
                    <a:pt x="2704" y="9395"/>
                    <a:pt x="2110" y="8691"/>
                    <a:pt x="1936" y="7883"/>
                  </a:cubicBezTo>
                  <a:cubicBezTo>
                    <a:pt x="1879" y="7618"/>
                    <a:pt x="1865" y="7343"/>
                    <a:pt x="1780" y="7085"/>
                  </a:cubicBezTo>
                  <a:cubicBezTo>
                    <a:pt x="1661" y="6723"/>
                    <a:pt x="1411" y="6418"/>
                    <a:pt x="1271" y="6063"/>
                  </a:cubicBezTo>
                  <a:cubicBezTo>
                    <a:pt x="1032" y="5450"/>
                    <a:pt x="1148" y="4759"/>
                    <a:pt x="1320" y="4123"/>
                  </a:cubicBezTo>
                  <a:cubicBezTo>
                    <a:pt x="1719" y="2635"/>
                    <a:pt x="2413" y="1230"/>
                    <a:pt x="334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60"/>
            <p:cNvSpPr/>
            <p:nvPr/>
          </p:nvSpPr>
          <p:spPr>
            <a:xfrm>
              <a:off x="4901505" y="1022589"/>
              <a:ext cx="72895" cy="79760"/>
            </a:xfrm>
            <a:custGeom>
              <a:rect b="b" l="l" r="r" t="t"/>
              <a:pathLst>
                <a:path extrusionOk="0" h="2556" w="2336">
                  <a:moveTo>
                    <a:pt x="1613" y="0"/>
                  </a:moveTo>
                  <a:cubicBezTo>
                    <a:pt x="1521" y="0"/>
                    <a:pt x="1431" y="22"/>
                    <a:pt x="1346" y="57"/>
                  </a:cubicBezTo>
                  <a:cubicBezTo>
                    <a:pt x="1112" y="139"/>
                    <a:pt x="889" y="309"/>
                    <a:pt x="718" y="459"/>
                  </a:cubicBezTo>
                  <a:cubicBezTo>
                    <a:pt x="494" y="653"/>
                    <a:pt x="301" y="903"/>
                    <a:pt x="171" y="1169"/>
                  </a:cubicBezTo>
                  <a:cubicBezTo>
                    <a:pt x="62" y="1394"/>
                    <a:pt x="1" y="1634"/>
                    <a:pt x="48" y="1884"/>
                  </a:cubicBezTo>
                  <a:cubicBezTo>
                    <a:pt x="96" y="2135"/>
                    <a:pt x="253" y="2364"/>
                    <a:pt x="486" y="2478"/>
                  </a:cubicBezTo>
                  <a:cubicBezTo>
                    <a:pt x="597" y="2532"/>
                    <a:pt x="706" y="2555"/>
                    <a:pt x="813" y="2555"/>
                  </a:cubicBezTo>
                  <a:cubicBezTo>
                    <a:pt x="1150" y="2555"/>
                    <a:pt x="1461" y="2323"/>
                    <a:pt x="1690" y="2071"/>
                  </a:cubicBezTo>
                  <a:cubicBezTo>
                    <a:pt x="1916" y="1823"/>
                    <a:pt x="2087" y="1533"/>
                    <a:pt x="2200" y="1218"/>
                  </a:cubicBezTo>
                  <a:cubicBezTo>
                    <a:pt x="2282" y="991"/>
                    <a:pt x="2336" y="769"/>
                    <a:pt x="2273" y="526"/>
                  </a:cubicBezTo>
                  <a:cubicBezTo>
                    <a:pt x="2206" y="268"/>
                    <a:pt x="1994" y="69"/>
                    <a:pt x="1734" y="13"/>
                  </a:cubicBezTo>
                  <a:cubicBezTo>
                    <a:pt x="1693" y="4"/>
                    <a:pt x="1653" y="0"/>
                    <a:pt x="161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60"/>
            <p:cNvSpPr/>
            <p:nvPr/>
          </p:nvSpPr>
          <p:spPr>
            <a:xfrm>
              <a:off x="4956831" y="1136487"/>
              <a:ext cx="61318" cy="62441"/>
            </a:xfrm>
            <a:custGeom>
              <a:rect b="b" l="l" r="r" t="t"/>
              <a:pathLst>
                <a:path extrusionOk="0" h="2001" w="1965">
                  <a:moveTo>
                    <a:pt x="1286" y="1"/>
                  </a:moveTo>
                  <a:cubicBezTo>
                    <a:pt x="1223" y="1"/>
                    <a:pt x="1160" y="9"/>
                    <a:pt x="1098" y="26"/>
                  </a:cubicBezTo>
                  <a:cubicBezTo>
                    <a:pt x="1027" y="46"/>
                    <a:pt x="960" y="81"/>
                    <a:pt x="895" y="121"/>
                  </a:cubicBezTo>
                  <a:cubicBezTo>
                    <a:pt x="888" y="123"/>
                    <a:pt x="882" y="124"/>
                    <a:pt x="876" y="127"/>
                  </a:cubicBezTo>
                  <a:cubicBezTo>
                    <a:pt x="767" y="168"/>
                    <a:pt x="661" y="216"/>
                    <a:pt x="570" y="289"/>
                  </a:cubicBezTo>
                  <a:cubicBezTo>
                    <a:pt x="481" y="361"/>
                    <a:pt x="389" y="435"/>
                    <a:pt x="316" y="523"/>
                  </a:cubicBezTo>
                  <a:cubicBezTo>
                    <a:pt x="135" y="739"/>
                    <a:pt x="1" y="1005"/>
                    <a:pt x="1" y="1293"/>
                  </a:cubicBezTo>
                  <a:cubicBezTo>
                    <a:pt x="2" y="1483"/>
                    <a:pt x="97" y="1687"/>
                    <a:pt x="244" y="1810"/>
                  </a:cubicBezTo>
                  <a:cubicBezTo>
                    <a:pt x="397" y="1937"/>
                    <a:pt x="582" y="2000"/>
                    <a:pt x="780" y="2000"/>
                  </a:cubicBezTo>
                  <a:cubicBezTo>
                    <a:pt x="783" y="2000"/>
                    <a:pt x="787" y="2000"/>
                    <a:pt x="790" y="2000"/>
                  </a:cubicBezTo>
                  <a:cubicBezTo>
                    <a:pt x="946" y="1998"/>
                    <a:pt x="1106" y="1933"/>
                    <a:pt x="1236" y="1851"/>
                  </a:cubicBezTo>
                  <a:cubicBezTo>
                    <a:pt x="1340" y="1785"/>
                    <a:pt x="1436" y="1696"/>
                    <a:pt x="1528" y="1616"/>
                  </a:cubicBezTo>
                  <a:cubicBezTo>
                    <a:pt x="1593" y="1561"/>
                    <a:pt x="1654" y="1502"/>
                    <a:pt x="1706" y="1434"/>
                  </a:cubicBezTo>
                  <a:cubicBezTo>
                    <a:pt x="1813" y="1294"/>
                    <a:pt x="1873" y="1181"/>
                    <a:pt x="1927" y="1013"/>
                  </a:cubicBezTo>
                  <a:cubicBezTo>
                    <a:pt x="1945" y="956"/>
                    <a:pt x="1950" y="899"/>
                    <a:pt x="1955" y="839"/>
                  </a:cubicBezTo>
                  <a:cubicBezTo>
                    <a:pt x="1959" y="776"/>
                    <a:pt x="1964" y="718"/>
                    <a:pt x="1954" y="656"/>
                  </a:cubicBezTo>
                  <a:cubicBezTo>
                    <a:pt x="1923" y="470"/>
                    <a:pt x="1860" y="301"/>
                    <a:pt x="1718" y="168"/>
                  </a:cubicBezTo>
                  <a:cubicBezTo>
                    <a:pt x="1598" y="55"/>
                    <a:pt x="1444" y="1"/>
                    <a:pt x="128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60"/>
            <p:cNvSpPr/>
            <p:nvPr/>
          </p:nvSpPr>
          <p:spPr>
            <a:xfrm>
              <a:off x="5046639" y="1270138"/>
              <a:ext cx="45310" cy="40161"/>
            </a:xfrm>
            <a:custGeom>
              <a:rect b="b" l="l" r="r" t="t"/>
              <a:pathLst>
                <a:path extrusionOk="0" h="1287" w="1452">
                  <a:moveTo>
                    <a:pt x="946" y="1"/>
                  </a:moveTo>
                  <a:cubicBezTo>
                    <a:pt x="919" y="1"/>
                    <a:pt x="892" y="3"/>
                    <a:pt x="864" y="6"/>
                  </a:cubicBezTo>
                  <a:cubicBezTo>
                    <a:pt x="842" y="4"/>
                    <a:pt x="822" y="3"/>
                    <a:pt x="802" y="3"/>
                  </a:cubicBezTo>
                  <a:cubicBezTo>
                    <a:pt x="757" y="3"/>
                    <a:pt x="715" y="9"/>
                    <a:pt x="659" y="21"/>
                  </a:cubicBezTo>
                  <a:cubicBezTo>
                    <a:pt x="648" y="24"/>
                    <a:pt x="636" y="27"/>
                    <a:pt x="625" y="30"/>
                  </a:cubicBezTo>
                  <a:cubicBezTo>
                    <a:pt x="549" y="52"/>
                    <a:pt x="476" y="88"/>
                    <a:pt x="409" y="127"/>
                  </a:cubicBezTo>
                  <a:cubicBezTo>
                    <a:pt x="341" y="165"/>
                    <a:pt x="279" y="220"/>
                    <a:pt x="224" y="273"/>
                  </a:cubicBezTo>
                  <a:cubicBezTo>
                    <a:pt x="167" y="326"/>
                    <a:pt x="120" y="396"/>
                    <a:pt x="81" y="461"/>
                  </a:cubicBezTo>
                  <a:cubicBezTo>
                    <a:pt x="53" y="508"/>
                    <a:pt x="38" y="563"/>
                    <a:pt x="22" y="613"/>
                  </a:cubicBezTo>
                  <a:cubicBezTo>
                    <a:pt x="4" y="667"/>
                    <a:pt x="3" y="724"/>
                    <a:pt x="1" y="780"/>
                  </a:cubicBezTo>
                  <a:cubicBezTo>
                    <a:pt x="1" y="789"/>
                    <a:pt x="1" y="798"/>
                    <a:pt x="2" y="809"/>
                  </a:cubicBezTo>
                  <a:cubicBezTo>
                    <a:pt x="5" y="847"/>
                    <a:pt x="14" y="897"/>
                    <a:pt x="26" y="933"/>
                  </a:cubicBezTo>
                  <a:cubicBezTo>
                    <a:pt x="53" y="1014"/>
                    <a:pt x="99" y="1090"/>
                    <a:pt x="162" y="1149"/>
                  </a:cubicBezTo>
                  <a:cubicBezTo>
                    <a:pt x="268" y="1248"/>
                    <a:pt x="400" y="1286"/>
                    <a:pt x="536" y="1286"/>
                  </a:cubicBezTo>
                  <a:cubicBezTo>
                    <a:pt x="634" y="1286"/>
                    <a:pt x="735" y="1266"/>
                    <a:pt x="828" y="1235"/>
                  </a:cubicBezTo>
                  <a:cubicBezTo>
                    <a:pt x="989" y="1182"/>
                    <a:pt x="1128" y="1094"/>
                    <a:pt x="1254" y="980"/>
                  </a:cubicBezTo>
                  <a:cubicBezTo>
                    <a:pt x="1272" y="963"/>
                    <a:pt x="1287" y="944"/>
                    <a:pt x="1302" y="925"/>
                  </a:cubicBezTo>
                  <a:cubicBezTo>
                    <a:pt x="1336" y="879"/>
                    <a:pt x="1373" y="833"/>
                    <a:pt x="1394" y="780"/>
                  </a:cubicBezTo>
                  <a:cubicBezTo>
                    <a:pt x="1414" y="729"/>
                    <a:pt x="1437" y="679"/>
                    <a:pt x="1442" y="625"/>
                  </a:cubicBezTo>
                  <a:cubicBezTo>
                    <a:pt x="1452" y="527"/>
                    <a:pt x="1452" y="464"/>
                    <a:pt x="1428" y="367"/>
                  </a:cubicBezTo>
                  <a:cubicBezTo>
                    <a:pt x="1415" y="319"/>
                    <a:pt x="1391" y="270"/>
                    <a:pt x="1365" y="227"/>
                  </a:cubicBezTo>
                  <a:cubicBezTo>
                    <a:pt x="1322" y="157"/>
                    <a:pt x="1255" y="98"/>
                    <a:pt x="1183" y="60"/>
                  </a:cubicBezTo>
                  <a:cubicBezTo>
                    <a:pt x="1107" y="18"/>
                    <a:pt x="1027" y="1"/>
                    <a:pt x="946" y="1"/>
                  </a:cubicBezTo>
                  <a:close/>
                </a:path>
              </a:pathLst>
            </a:custGeom>
            <a:solidFill>
              <a:srgbClr val="FFA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60"/>
            <p:cNvSpPr/>
            <p:nvPr/>
          </p:nvSpPr>
          <p:spPr>
            <a:xfrm>
              <a:off x="5044673" y="1176430"/>
              <a:ext cx="51051" cy="45840"/>
            </a:xfrm>
            <a:custGeom>
              <a:rect b="b" l="l" r="r" t="t"/>
              <a:pathLst>
                <a:path extrusionOk="0" h="1469" w="1636">
                  <a:moveTo>
                    <a:pt x="914" y="0"/>
                  </a:moveTo>
                  <a:cubicBezTo>
                    <a:pt x="852" y="2"/>
                    <a:pt x="797" y="16"/>
                    <a:pt x="719" y="31"/>
                  </a:cubicBezTo>
                  <a:cubicBezTo>
                    <a:pt x="668" y="40"/>
                    <a:pt x="615" y="46"/>
                    <a:pt x="565" y="64"/>
                  </a:cubicBezTo>
                  <a:cubicBezTo>
                    <a:pt x="525" y="78"/>
                    <a:pt x="487" y="98"/>
                    <a:pt x="448" y="115"/>
                  </a:cubicBezTo>
                  <a:cubicBezTo>
                    <a:pt x="411" y="133"/>
                    <a:pt x="370" y="150"/>
                    <a:pt x="336" y="174"/>
                  </a:cubicBezTo>
                  <a:cubicBezTo>
                    <a:pt x="228" y="252"/>
                    <a:pt x="126" y="349"/>
                    <a:pt x="73" y="474"/>
                  </a:cubicBezTo>
                  <a:cubicBezTo>
                    <a:pt x="17" y="611"/>
                    <a:pt x="4" y="662"/>
                    <a:pt x="1" y="809"/>
                  </a:cubicBezTo>
                  <a:cubicBezTo>
                    <a:pt x="0" y="873"/>
                    <a:pt x="12" y="941"/>
                    <a:pt x="33" y="1000"/>
                  </a:cubicBezTo>
                  <a:cubicBezTo>
                    <a:pt x="93" y="1167"/>
                    <a:pt x="202" y="1303"/>
                    <a:pt x="361" y="1389"/>
                  </a:cubicBezTo>
                  <a:cubicBezTo>
                    <a:pt x="468" y="1446"/>
                    <a:pt x="585" y="1468"/>
                    <a:pt x="703" y="1468"/>
                  </a:cubicBezTo>
                  <a:cubicBezTo>
                    <a:pt x="803" y="1468"/>
                    <a:pt x="904" y="1452"/>
                    <a:pt x="1000" y="1427"/>
                  </a:cubicBezTo>
                  <a:cubicBezTo>
                    <a:pt x="1020" y="1421"/>
                    <a:pt x="1038" y="1411"/>
                    <a:pt x="1057" y="1403"/>
                  </a:cubicBezTo>
                  <a:cubicBezTo>
                    <a:pt x="1115" y="1376"/>
                    <a:pt x="1172" y="1350"/>
                    <a:pt x="1228" y="1320"/>
                  </a:cubicBezTo>
                  <a:cubicBezTo>
                    <a:pt x="1300" y="1280"/>
                    <a:pt x="1367" y="1223"/>
                    <a:pt x="1425" y="1164"/>
                  </a:cubicBezTo>
                  <a:cubicBezTo>
                    <a:pt x="1528" y="1059"/>
                    <a:pt x="1599" y="909"/>
                    <a:pt x="1619" y="762"/>
                  </a:cubicBezTo>
                  <a:cubicBezTo>
                    <a:pt x="1633" y="654"/>
                    <a:pt x="1636" y="552"/>
                    <a:pt x="1597" y="446"/>
                  </a:cubicBezTo>
                  <a:cubicBezTo>
                    <a:pt x="1581" y="397"/>
                    <a:pt x="1559" y="347"/>
                    <a:pt x="1528" y="304"/>
                  </a:cubicBezTo>
                  <a:cubicBezTo>
                    <a:pt x="1467" y="216"/>
                    <a:pt x="1415" y="174"/>
                    <a:pt x="1326" y="117"/>
                  </a:cubicBezTo>
                  <a:cubicBezTo>
                    <a:pt x="1316" y="111"/>
                    <a:pt x="1304" y="107"/>
                    <a:pt x="1294" y="103"/>
                  </a:cubicBezTo>
                  <a:cubicBezTo>
                    <a:pt x="1163" y="81"/>
                    <a:pt x="1035" y="47"/>
                    <a:pt x="91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60"/>
            <p:cNvSpPr/>
            <p:nvPr/>
          </p:nvSpPr>
          <p:spPr>
            <a:xfrm>
              <a:off x="5128615" y="1221084"/>
              <a:ext cx="44748" cy="52580"/>
            </a:xfrm>
            <a:custGeom>
              <a:rect b="b" l="l" r="r" t="t"/>
              <a:pathLst>
                <a:path extrusionOk="0" h="1685" w="1434">
                  <a:moveTo>
                    <a:pt x="776" y="1"/>
                  </a:moveTo>
                  <a:cubicBezTo>
                    <a:pt x="708" y="1"/>
                    <a:pt x="642" y="12"/>
                    <a:pt x="576" y="33"/>
                  </a:cubicBezTo>
                  <a:cubicBezTo>
                    <a:pt x="573" y="34"/>
                    <a:pt x="571" y="35"/>
                    <a:pt x="569" y="35"/>
                  </a:cubicBezTo>
                  <a:cubicBezTo>
                    <a:pt x="519" y="60"/>
                    <a:pt x="469" y="84"/>
                    <a:pt x="420" y="108"/>
                  </a:cubicBezTo>
                  <a:cubicBezTo>
                    <a:pt x="414" y="111"/>
                    <a:pt x="409" y="115"/>
                    <a:pt x="404" y="119"/>
                  </a:cubicBezTo>
                  <a:cubicBezTo>
                    <a:pt x="354" y="158"/>
                    <a:pt x="301" y="199"/>
                    <a:pt x="256" y="243"/>
                  </a:cubicBezTo>
                  <a:cubicBezTo>
                    <a:pt x="204" y="294"/>
                    <a:pt x="160" y="365"/>
                    <a:pt x="126" y="433"/>
                  </a:cubicBezTo>
                  <a:cubicBezTo>
                    <a:pt x="91" y="504"/>
                    <a:pt x="68" y="582"/>
                    <a:pt x="43" y="655"/>
                  </a:cubicBezTo>
                  <a:cubicBezTo>
                    <a:pt x="34" y="678"/>
                    <a:pt x="28" y="701"/>
                    <a:pt x="23" y="725"/>
                  </a:cubicBezTo>
                  <a:cubicBezTo>
                    <a:pt x="16" y="763"/>
                    <a:pt x="15" y="801"/>
                    <a:pt x="11" y="840"/>
                  </a:cubicBezTo>
                  <a:cubicBezTo>
                    <a:pt x="7" y="893"/>
                    <a:pt x="1" y="917"/>
                    <a:pt x="8" y="959"/>
                  </a:cubicBezTo>
                  <a:cubicBezTo>
                    <a:pt x="21" y="1031"/>
                    <a:pt x="30" y="1107"/>
                    <a:pt x="53" y="1177"/>
                  </a:cubicBezTo>
                  <a:cubicBezTo>
                    <a:pt x="56" y="1188"/>
                    <a:pt x="61" y="1197"/>
                    <a:pt x="64" y="1207"/>
                  </a:cubicBezTo>
                  <a:cubicBezTo>
                    <a:pt x="87" y="1262"/>
                    <a:pt x="113" y="1321"/>
                    <a:pt x="142" y="1372"/>
                  </a:cubicBezTo>
                  <a:cubicBezTo>
                    <a:pt x="145" y="1376"/>
                    <a:pt x="148" y="1380"/>
                    <a:pt x="151" y="1385"/>
                  </a:cubicBezTo>
                  <a:lnTo>
                    <a:pt x="250" y="1503"/>
                  </a:lnTo>
                  <a:cubicBezTo>
                    <a:pt x="251" y="1504"/>
                    <a:pt x="253" y="1506"/>
                    <a:pt x="254" y="1508"/>
                  </a:cubicBezTo>
                  <a:cubicBezTo>
                    <a:pt x="262" y="1516"/>
                    <a:pt x="270" y="1524"/>
                    <a:pt x="278" y="1531"/>
                  </a:cubicBezTo>
                  <a:cubicBezTo>
                    <a:pt x="356" y="1601"/>
                    <a:pt x="446" y="1647"/>
                    <a:pt x="547" y="1669"/>
                  </a:cubicBezTo>
                  <a:cubicBezTo>
                    <a:pt x="586" y="1679"/>
                    <a:pt x="623" y="1684"/>
                    <a:pt x="661" y="1684"/>
                  </a:cubicBezTo>
                  <a:cubicBezTo>
                    <a:pt x="699" y="1684"/>
                    <a:pt x="737" y="1679"/>
                    <a:pt x="775" y="1668"/>
                  </a:cubicBezTo>
                  <a:cubicBezTo>
                    <a:pt x="850" y="1660"/>
                    <a:pt x="919" y="1635"/>
                    <a:pt x="982" y="1591"/>
                  </a:cubicBezTo>
                  <a:cubicBezTo>
                    <a:pt x="1067" y="1535"/>
                    <a:pt x="1133" y="1462"/>
                    <a:pt x="1181" y="1372"/>
                  </a:cubicBezTo>
                  <a:cubicBezTo>
                    <a:pt x="1191" y="1349"/>
                    <a:pt x="1201" y="1326"/>
                    <a:pt x="1211" y="1303"/>
                  </a:cubicBezTo>
                  <a:cubicBezTo>
                    <a:pt x="1221" y="1287"/>
                    <a:pt x="1233" y="1273"/>
                    <a:pt x="1243" y="1257"/>
                  </a:cubicBezTo>
                  <a:cubicBezTo>
                    <a:pt x="1256" y="1239"/>
                    <a:pt x="1266" y="1220"/>
                    <a:pt x="1277" y="1200"/>
                  </a:cubicBezTo>
                  <a:cubicBezTo>
                    <a:pt x="1286" y="1182"/>
                    <a:pt x="1295" y="1163"/>
                    <a:pt x="1302" y="1144"/>
                  </a:cubicBezTo>
                  <a:cubicBezTo>
                    <a:pt x="1325" y="1082"/>
                    <a:pt x="1350" y="1020"/>
                    <a:pt x="1367" y="957"/>
                  </a:cubicBezTo>
                  <a:cubicBezTo>
                    <a:pt x="1375" y="926"/>
                    <a:pt x="1378" y="895"/>
                    <a:pt x="1383" y="862"/>
                  </a:cubicBezTo>
                  <a:cubicBezTo>
                    <a:pt x="1392" y="837"/>
                    <a:pt x="1400" y="811"/>
                    <a:pt x="1410" y="784"/>
                  </a:cubicBezTo>
                  <a:cubicBezTo>
                    <a:pt x="1434" y="670"/>
                    <a:pt x="1429" y="558"/>
                    <a:pt x="1392" y="447"/>
                  </a:cubicBezTo>
                  <a:cubicBezTo>
                    <a:pt x="1356" y="339"/>
                    <a:pt x="1297" y="247"/>
                    <a:pt x="1214" y="170"/>
                  </a:cubicBezTo>
                  <a:cubicBezTo>
                    <a:pt x="1128" y="92"/>
                    <a:pt x="1028" y="41"/>
                    <a:pt x="914" y="16"/>
                  </a:cubicBezTo>
                  <a:cubicBezTo>
                    <a:pt x="867" y="6"/>
                    <a:pt x="821" y="1"/>
                    <a:pt x="77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60"/>
            <p:cNvSpPr/>
            <p:nvPr/>
          </p:nvSpPr>
          <p:spPr>
            <a:xfrm>
              <a:off x="5188528" y="1179363"/>
              <a:ext cx="12513" cy="7021"/>
            </a:xfrm>
            <a:custGeom>
              <a:rect b="b" l="l" r="r" t="t"/>
              <a:pathLst>
                <a:path extrusionOk="0" h="225" w="401">
                  <a:moveTo>
                    <a:pt x="400" y="0"/>
                  </a:moveTo>
                  <a:lnTo>
                    <a:pt x="0" y="125"/>
                  </a:lnTo>
                  <a:cubicBezTo>
                    <a:pt x="49" y="194"/>
                    <a:pt x="112" y="225"/>
                    <a:pt x="174" y="225"/>
                  </a:cubicBezTo>
                  <a:cubicBezTo>
                    <a:pt x="279" y="225"/>
                    <a:pt x="380" y="136"/>
                    <a:pt x="400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60"/>
            <p:cNvSpPr/>
            <p:nvPr/>
          </p:nvSpPr>
          <p:spPr>
            <a:xfrm>
              <a:off x="4908089" y="1016878"/>
              <a:ext cx="72895" cy="79760"/>
            </a:xfrm>
            <a:custGeom>
              <a:rect b="b" l="l" r="r" t="t"/>
              <a:pathLst>
                <a:path extrusionOk="0" h="2556" w="2336">
                  <a:moveTo>
                    <a:pt x="1613" y="0"/>
                  </a:moveTo>
                  <a:cubicBezTo>
                    <a:pt x="1520" y="0"/>
                    <a:pt x="1431" y="22"/>
                    <a:pt x="1345" y="58"/>
                  </a:cubicBezTo>
                  <a:cubicBezTo>
                    <a:pt x="1112" y="139"/>
                    <a:pt x="889" y="309"/>
                    <a:pt x="717" y="459"/>
                  </a:cubicBezTo>
                  <a:cubicBezTo>
                    <a:pt x="493" y="654"/>
                    <a:pt x="301" y="903"/>
                    <a:pt x="171" y="1169"/>
                  </a:cubicBezTo>
                  <a:cubicBezTo>
                    <a:pt x="61" y="1394"/>
                    <a:pt x="0" y="1634"/>
                    <a:pt x="47" y="1883"/>
                  </a:cubicBezTo>
                  <a:cubicBezTo>
                    <a:pt x="95" y="2135"/>
                    <a:pt x="252" y="2364"/>
                    <a:pt x="486" y="2478"/>
                  </a:cubicBezTo>
                  <a:cubicBezTo>
                    <a:pt x="596" y="2532"/>
                    <a:pt x="706" y="2555"/>
                    <a:pt x="813" y="2555"/>
                  </a:cubicBezTo>
                  <a:cubicBezTo>
                    <a:pt x="1149" y="2555"/>
                    <a:pt x="1460" y="2323"/>
                    <a:pt x="1689" y="2071"/>
                  </a:cubicBezTo>
                  <a:cubicBezTo>
                    <a:pt x="1916" y="1823"/>
                    <a:pt x="2086" y="1533"/>
                    <a:pt x="2200" y="1218"/>
                  </a:cubicBezTo>
                  <a:cubicBezTo>
                    <a:pt x="2282" y="991"/>
                    <a:pt x="2335" y="769"/>
                    <a:pt x="2272" y="527"/>
                  </a:cubicBezTo>
                  <a:cubicBezTo>
                    <a:pt x="2205" y="267"/>
                    <a:pt x="1993" y="69"/>
                    <a:pt x="1733" y="13"/>
                  </a:cubicBezTo>
                  <a:cubicBezTo>
                    <a:pt x="1693" y="4"/>
                    <a:pt x="1653" y="0"/>
                    <a:pt x="16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60"/>
            <p:cNvSpPr/>
            <p:nvPr/>
          </p:nvSpPr>
          <p:spPr>
            <a:xfrm>
              <a:off x="4855041" y="1125004"/>
              <a:ext cx="35730" cy="45809"/>
            </a:xfrm>
            <a:custGeom>
              <a:rect b="b" l="l" r="r" t="t"/>
              <a:pathLst>
                <a:path extrusionOk="0" h="1468" w="1145">
                  <a:moveTo>
                    <a:pt x="513" y="1"/>
                  </a:moveTo>
                  <a:cubicBezTo>
                    <a:pt x="503" y="1"/>
                    <a:pt x="492" y="1"/>
                    <a:pt x="482" y="2"/>
                  </a:cubicBezTo>
                  <a:cubicBezTo>
                    <a:pt x="334" y="14"/>
                    <a:pt x="200" y="96"/>
                    <a:pt x="131" y="229"/>
                  </a:cubicBezTo>
                  <a:cubicBezTo>
                    <a:pt x="97" y="297"/>
                    <a:pt x="81" y="376"/>
                    <a:pt x="72" y="452"/>
                  </a:cubicBezTo>
                  <a:cubicBezTo>
                    <a:pt x="58" y="499"/>
                    <a:pt x="45" y="547"/>
                    <a:pt x="34" y="595"/>
                  </a:cubicBezTo>
                  <a:cubicBezTo>
                    <a:pt x="3" y="741"/>
                    <a:pt x="1" y="886"/>
                    <a:pt x="39" y="1030"/>
                  </a:cubicBezTo>
                  <a:cubicBezTo>
                    <a:pt x="82" y="1188"/>
                    <a:pt x="195" y="1316"/>
                    <a:pt x="334" y="1397"/>
                  </a:cubicBezTo>
                  <a:cubicBezTo>
                    <a:pt x="373" y="1419"/>
                    <a:pt x="418" y="1433"/>
                    <a:pt x="459" y="1446"/>
                  </a:cubicBezTo>
                  <a:cubicBezTo>
                    <a:pt x="478" y="1452"/>
                    <a:pt x="497" y="1457"/>
                    <a:pt x="517" y="1460"/>
                  </a:cubicBezTo>
                  <a:cubicBezTo>
                    <a:pt x="547" y="1463"/>
                    <a:pt x="581" y="1468"/>
                    <a:pt x="615" y="1468"/>
                  </a:cubicBezTo>
                  <a:cubicBezTo>
                    <a:pt x="630" y="1468"/>
                    <a:pt x="644" y="1467"/>
                    <a:pt x="658" y="1465"/>
                  </a:cubicBezTo>
                  <a:cubicBezTo>
                    <a:pt x="738" y="1454"/>
                    <a:pt x="790" y="1437"/>
                    <a:pt x="864" y="1399"/>
                  </a:cubicBezTo>
                  <a:cubicBezTo>
                    <a:pt x="1001" y="1328"/>
                    <a:pt x="1099" y="1173"/>
                    <a:pt x="1123" y="1021"/>
                  </a:cubicBezTo>
                  <a:cubicBezTo>
                    <a:pt x="1144" y="882"/>
                    <a:pt x="1130" y="749"/>
                    <a:pt x="1089" y="614"/>
                  </a:cubicBezTo>
                  <a:cubicBezTo>
                    <a:pt x="1074" y="567"/>
                    <a:pt x="1058" y="520"/>
                    <a:pt x="1039" y="474"/>
                  </a:cubicBezTo>
                  <a:cubicBezTo>
                    <a:pt x="1009" y="403"/>
                    <a:pt x="980" y="328"/>
                    <a:pt x="938" y="265"/>
                  </a:cubicBezTo>
                  <a:cubicBezTo>
                    <a:pt x="847" y="124"/>
                    <a:pt x="687" y="1"/>
                    <a:pt x="5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60"/>
            <p:cNvSpPr/>
            <p:nvPr/>
          </p:nvSpPr>
          <p:spPr>
            <a:xfrm>
              <a:off x="4963416" y="1130808"/>
              <a:ext cx="61287" cy="62410"/>
            </a:xfrm>
            <a:custGeom>
              <a:rect b="b" l="l" r="r" t="t"/>
              <a:pathLst>
                <a:path extrusionOk="0" h="2000" w="1964">
                  <a:moveTo>
                    <a:pt x="1287" y="0"/>
                  </a:moveTo>
                  <a:cubicBezTo>
                    <a:pt x="1223" y="0"/>
                    <a:pt x="1159" y="9"/>
                    <a:pt x="1097" y="26"/>
                  </a:cubicBezTo>
                  <a:cubicBezTo>
                    <a:pt x="1026" y="45"/>
                    <a:pt x="959" y="81"/>
                    <a:pt x="894" y="119"/>
                  </a:cubicBezTo>
                  <a:cubicBezTo>
                    <a:pt x="888" y="121"/>
                    <a:pt x="881" y="124"/>
                    <a:pt x="875" y="126"/>
                  </a:cubicBezTo>
                  <a:cubicBezTo>
                    <a:pt x="766" y="166"/>
                    <a:pt x="661" y="216"/>
                    <a:pt x="570" y="289"/>
                  </a:cubicBezTo>
                  <a:cubicBezTo>
                    <a:pt x="481" y="360"/>
                    <a:pt x="388" y="434"/>
                    <a:pt x="315" y="522"/>
                  </a:cubicBezTo>
                  <a:cubicBezTo>
                    <a:pt x="135" y="739"/>
                    <a:pt x="0" y="1004"/>
                    <a:pt x="0" y="1292"/>
                  </a:cubicBezTo>
                  <a:cubicBezTo>
                    <a:pt x="1" y="1482"/>
                    <a:pt x="96" y="1686"/>
                    <a:pt x="243" y="1809"/>
                  </a:cubicBezTo>
                  <a:cubicBezTo>
                    <a:pt x="395" y="1936"/>
                    <a:pt x="578" y="1999"/>
                    <a:pt x="775" y="1999"/>
                  </a:cubicBezTo>
                  <a:cubicBezTo>
                    <a:pt x="780" y="1999"/>
                    <a:pt x="785" y="1999"/>
                    <a:pt x="789" y="1999"/>
                  </a:cubicBezTo>
                  <a:cubicBezTo>
                    <a:pt x="945" y="1997"/>
                    <a:pt x="1105" y="1932"/>
                    <a:pt x="1235" y="1849"/>
                  </a:cubicBezTo>
                  <a:cubicBezTo>
                    <a:pt x="1340" y="1783"/>
                    <a:pt x="1435" y="1695"/>
                    <a:pt x="1527" y="1615"/>
                  </a:cubicBezTo>
                  <a:cubicBezTo>
                    <a:pt x="1592" y="1560"/>
                    <a:pt x="1654" y="1501"/>
                    <a:pt x="1705" y="1433"/>
                  </a:cubicBezTo>
                  <a:cubicBezTo>
                    <a:pt x="1812" y="1294"/>
                    <a:pt x="1873" y="1180"/>
                    <a:pt x="1926" y="1012"/>
                  </a:cubicBezTo>
                  <a:cubicBezTo>
                    <a:pt x="1945" y="956"/>
                    <a:pt x="1949" y="898"/>
                    <a:pt x="1954" y="838"/>
                  </a:cubicBezTo>
                  <a:cubicBezTo>
                    <a:pt x="1958" y="776"/>
                    <a:pt x="1964" y="717"/>
                    <a:pt x="1953" y="655"/>
                  </a:cubicBezTo>
                  <a:cubicBezTo>
                    <a:pt x="1923" y="469"/>
                    <a:pt x="1859" y="299"/>
                    <a:pt x="1718" y="166"/>
                  </a:cubicBezTo>
                  <a:cubicBezTo>
                    <a:pt x="1598" y="55"/>
                    <a:pt x="1444" y="0"/>
                    <a:pt x="1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60"/>
            <p:cNvSpPr/>
            <p:nvPr/>
          </p:nvSpPr>
          <p:spPr>
            <a:xfrm>
              <a:off x="4933240" y="1250167"/>
              <a:ext cx="54172" cy="70867"/>
            </a:xfrm>
            <a:custGeom>
              <a:rect b="b" l="l" r="r" t="t"/>
              <a:pathLst>
                <a:path extrusionOk="0" h="2271" w="1736">
                  <a:moveTo>
                    <a:pt x="912" y="1"/>
                  </a:moveTo>
                  <a:cubicBezTo>
                    <a:pt x="788" y="1"/>
                    <a:pt x="663" y="34"/>
                    <a:pt x="563" y="106"/>
                  </a:cubicBezTo>
                  <a:cubicBezTo>
                    <a:pt x="444" y="193"/>
                    <a:pt x="352" y="280"/>
                    <a:pt x="276" y="410"/>
                  </a:cubicBezTo>
                  <a:cubicBezTo>
                    <a:pt x="261" y="437"/>
                    <a:pt x="245" y="465"/>
                    <a:pt x="230" y="492"/>
                  </a:cubicBezTo>
                  <a:cubicBezTo>
                    <a:pt x="169" y="611"/>
                    <a:pt x="126" y="732"/>
                    <a:pt x="82" y="858"/>
                  </a:cubicBezTo>
                  <a:cubicBezTo>
                    <a:pt x="0" y="1088"/>
                    <a:pt x="21" y="1309"/>
                    <a:pt x="69" y="1541"/>
                  </a:cubicBezTo>
                  <a:cubicBezTo>
                    <a:pt x="81" y="1597"/>
                    <a:pt x="97" y="1648"/>
                    <a:pt x="122" y="1699"/>
                  </a:cubicBezTo>
                  <a:cubicBezTo>
                    <a:pt x="155" y="1769"/>
                    <a:pt x="182" y="1839"/>
                    <a:pt x="231" y="1899"/>
                  </a:cubicBezTo>
                  <a:cubicBezTo>
                    <a:pt x="280" y="1959"/>
                    <a:pt x="331" y="2028"/>
                    <a:pt x="392" y="2077"/>
                  </a:cubicBezTo>
                  <a:cubicBezTo>
                    <a:pt x="526" y="2189"/>
                    <a:pt x="694" y="2271"/>
                    <a:pt x="872" y="2271"/>
                  </a:cubicBezTo>
                  <a:cubicBezTo>
                    <a:pt x="896" y="2271"/>
                    <a:pt x="920" y="2269"/>
                    <a:pt x="944" y="2266"/>
                  </a:cubicBezTo>
                  <a:cubicBezTo>
                    <a:pt x="1135" y="2242"/>
                    <a:pt x="1301" y="2164"/>
                    <a:pt x="1436" y="2024"/>
                  </a:cubicBezTo>
                  <a:cubicBezTo>
                    <a:pt x="1499" y="1958"/>
                    <a:pt x="1554" y="1877"/>
                    <a:pt x="1590" y="1792"/>
                  </a:cubicBezTo>
                  <a:cubicBezTo>
                    <a:pt x="1633" y="1689"/>
                    <a:pt x="1675" y="1572"/>
                    <a:pt x="1696" y="1460"/>
                  </a:cubicBezTo>
                  <a:cubicBezTo>
                    <a:pt x="1735" y="1239"/>
                    <a:pt x="1724" y="1037"/>
                    <a:pt x="1676" y="818"/>
                  </a:cubicBezTo>
                  <a:cubicBezTo>
                    <a:pt x="1656" y="727"/>
                    <a:pt x="1616" y="642"/>
                    <a:pt x="1568" y="561"/>
                  </a:cubicBezTo>
                  <a:cubicBezTo>
                    <a:pt x="1553" y="469"/>
                    <a:pt x="1526" y="382"/>
                    <a:pt x="1475" y="303"/>
                  </a:cubicBezTo>
                  <a:cubicBezTo>
                    <a:pt x="1411" y="206"/>
                    <a:pt x="1328" y="130"/>
                    <a:pt x="1226" y="76"/>
                  </a:cubicBezTo>
                  <a:cubicBezTo>
                    <a:pt x="1132" y="27"/>
                    <a:pt x="1022" y="1"/>
                    <a:pt x="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60"/>
            <p:cNvSpPr/>
            <p:nvPr/>
          </p:nvSpPr>
          <p:spPr>
            <a:xfrm>
              <a:off x="5053224" y="1264428"/>
              <a:ext cx="45278" cy="40161"/>
            </a:xfrm>
            <a:custGeom>
              <a:rect b="b" l="l" r="r" t="t"/>
              <a:pathLst>
                <a:path extrusionOk="0" h="1287" w="1451">
                  <a:moveTo>
                    <a:pt x="945" y="1"/>
                  </a:moveTo>
                  <a:cubicBezTo>
                    <a:pt x="918" y="1"/>
                    <a:pt x="891" y="3"/>
                    <a:pt x="864" y="6"/>
                  </a:cubicBezTo>
                  <a:cubicBezTo>
                    <a:pt x="842" y="4"/>
                    <a:pt x="822" y="3"/>
                    <a:pt x="802" y="3"/>
                  </a:cubicBezTo>
                  <a:cubicBezTo>
                    <a:pt x="757" y="3"/>
                    <a:pt x="715" y="9"/>
                    <a:pt x="659" y="22"/>
                  </a:cubicBezTo>
                  <a:cubicBezTo>
                    <a:pt x="647" y="24"/>
                    <a:pt x="636" y="27"/>
                    <a:pt x="624" y="30"/>
                  </a:cubicBezTo>
                  <a:cubicBezTo>
                    <a:pt x="549" y="52"/>
                    <a:pt x="476" y="89"/>
                    <a:pt x="409" y="127"/>
                  </a:cubicBezTo>
                  <a:cubicBezTo>
                    <a:pt x="341" y="165"/>
                    <a:pt x="279" y="220"/>
                    <a:pt x="223" y="273"/>
                  </a:cubicBezTo>
                  <a:cubicBezTo>
                    <a:pt x="167" y="326"/>
                    <a:pt x="120" y="395"/>
                    <a:pt x="80" y="462"/>
                  </a:cubicBezTo>
                  <a:cubicBezTo>
                    <a:pt x="53" y="508"/>
                    <a:pt x="37" y="563"/>
                    <a:pt x="21" y="614"/>
                  </a:cubicBezTo>
                  <a:cubicBezTo>
                    <a:pt x="4" y="666"/>
                    <a:pt x="2" y="724"/>
                    <a:pt x="0" y="779"/>
                  </a:cubicBezTo>
                  <a:cubicBezTo>
                    <a:pt x="0" y="790"/>
                    <a:pt x="0" y="799"/>
                    <a:pt x="1" y="809"/>
                  </a:cubicBezTo>
                  <a:cubicBezTo>
                    <a:pt x="5" y="846"/>
                    <a:pt x="13" y="897"/>
                    <a:pt x="25" y="933"/>
                  </a:cubicBezTo>
                  <a:cubicBezTo>
                    <a:pt x="53" y="1014"/>
                    <a:pt x="99" y="1090"/>
                    <a:pt x="162" y="1149"/>
                  </a:cubicBezTo>
                  <a:cubicBezTo>
                    <a:pt x="267" y="1249"/>
                    <a:pt x="400" y="1287"/>
                    <a:pt x="536" y="1287"/>
                  </a:cubicBezTo>
                  <a:cubicBezTo>
                    <a:pt x="634" y="1287"/>
                    <a:pt x="734" y="1267"/>
                    <a:pt x="827" y="1236"/>
                  </a:cubicBezTo>
                  <a:cubicBezTo>
                    <a:pt x="988" y="1181"/>
                    <a:pt x="1128" y="1093"/>
                    <a:pt x="1253" y="979"/>
                  </a:cubicBezTo>
                  <a:cubicBezTo>
                    <a:pt x="1271" y="963"/>
                    <a:pt x="1287" y="945"/>
                    <a:pt x="1302" y="925"/>
                  </a:cubicBezTo>
                  <a:cubicBezTo>
                    <a:pt x="1336" y="880"/>
                    <a:pt x="1372" y="833"/>
                    <a:pt x="1393" y="779"/>
                  </a:cubicBezTo>
                  <a:cubicBezTo>
                    <a:pt x="1413" y="730"/>
                    <a:pt x="1436" y="679"/>
                    <a:pt x="1442" y="626"/>
                  </a:cubicBezTo>
                  <a:cubicBezTo>
                    <a:pt x="1451" y="527"/>
                    <a:pt x="1451" y="463"/>
                    <a:pt x="1427" y="368"/>
                  </a:cubicBezTo>
                  <a:cubicBezTo>
                    <a:pt x="1414" y="319"/>
                    <a:pt x="1390" y="270"/>
                    <a:pt x="1364" y="228"/>
                  </a:cubicBezTo>
                  <a:cubicBezTo>
                    <a:pt x="1321" y="158"/>
                    <a:pt x="1254" y="99"/>
                    <a:pt x="1182" y="59"/>
                  </a:cubicBezTo>
                  <a:cubicBezTo>
                    <a:pt x="1106" y="18"/>
                    <a:pt x="1026" y="1"/>
                    <a:pt x="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60"/>
            <p:cNvSpPr/>
            <p:nvPr/>
          </p:nvSpPr>
          <p:spPr>
            <a:xfrm>
              <a:off x="4877290" y="1219118"/>
              <a:ext cx="34232" cy="36728"/>
            </a:xfrm>
            <a:custGeom>
              <a:rect b="b" l="l" r="r" t="t"/>
              <a:pathLst>
                <a:path extrusionOk="0" h="1177" w="1097">
                  <a:moveTo>
                    <a:pt x="618" y="1"/>
                  </a:moveTo>
                  <a:cubicBezTo>
                    <a:pt x="610" y="1"/>
                    <a:pt x="602" y="1"/>
                    <a:pt x="594" y="1"/>
                  </a:cubicBezTo>
                  <a:cubicBezTo>
                    <a:pt x="553" y="8"/>
                    <a:pt x="513" y="16"/>
                    <a:pt x="473" y="24"/>
                  </a:cubicBezTo>
                  <a:cubicBezTo>
                    <a:pt x="396" y="50"/>
                    <a:pt x="329" y="93"/>
                    <a:pt x="272" y="153"/>
                  </a:cubicBezTo>
                  <a:cubicBezTo>
                    <a:pt x="248" y="177"/>
                    <a:pt x="224" y="203"/>
                    <a:pt x="204" y="231"/>
                  </a:cubicBezTo>
                  <a:cubicBezTo>
                    <a:pt x="170" y="277"/>
                    <a:pt x="136" y="324"/>
                    <a:pt x="106" y="372"/>
                  </a:cubicBezTo>
                  <a:cubicBezTo>
                    <a:pt x="96" y="387"/>
                    <a:pt x="87" y="403"/>
                    <a:pt x="79" y="419"/>
                  </a:cubicBezTo>
                  <a:cubicBezTo>
                    <a:pt x="75" y="427"/>
                    <a:pt x="70" y="434"/>
                    <a:pt x="67" y="443"/>
                  </a:cubicBezTo>
                  <a:cubicBezTo>
                    <a:pt x="65" y="446"/>
                    <a:pt x="63" y="450"/>
                    <a:pt x="61" y="454"/>
                  </a:cubicBezTo>
                  <a:cubicBezTo>
                    <a:pt x="61" y="455"/>
                    <a:pt x="60" y="457"/>
                    <a:pt x="59" y="459"/>
                  </a:cubicBezTo>
                  <a:cubicBezTo>
                    <a:pt x="25" y="518"/>
                    <a:pt x="9" y="581"/>
                    <a:pt x="10" y="648"/>
                  </a:cubicBezTo>
                  <a:cubicBezTo>
                    <a:pt x="0" y="691"/>
                    <a:pt x="2" y="734"/>
                    <a:pt x="16" y="776"/>
                  </a:cubicBezTo>
                  <a:cubicBezTo>
                    <a:pt x="16" y="800"/>
                    <a:pt x="21" y="822"/>
                    <a:pt x="30" y="842"/>
                  </a:cubicBezTo>
                  <a:cubicBezTo>
                    <a:pt x="47" y="879"/>
                    <a:pt x="65" y="917"/>
                    <a:pt x="83" y="955"/>
                  </a:cubicBezTo>
                  <a:cubicBezTo>
                    <a:pt x="116" y="1009"/>
                    <a:pt x="158" y="1052"/>
                    <a:pt x="211" y="1083"/>
                  </a:cubicBezTo>
                  <a:lnTo>
                    <a:pt x="211" y="1083"/>
                  </a:lnTo>
                  <a:cubicBezTo>
                    <a:pt x="230" y="1097"/>
                    <a:pt x="260" y="1118"/>
                    <a:pt x="268" y="1123"/>
                  </a:cubicBezTo>
                  <a:cubicBezTo>
                    <a:pt x="347" y="1168"/>
                    <a:pt x="376" y="1165"/>
                    <a:pt x="451" y="1171"/>
                  </a:cubicBezTo>
                  <a:cubicBezTo>
                    <a:pt x="450" y="1171"/>
                    <a:pt x="450" y="1171"/>
                    <a:pt x="449" y="1171"/>
                  </a:cubicBezTo>
                  <a:lnTo>
                    <a:pt x="449" y="1171"/>
                  </a:lnTo>
                  <a:cubicBezTo>
                    <a:pt x="446" y="1171"/>
                    <a:pt x="499" y="1176"/>
                    <a:pt x="517" y="1176"/>
                  </a:cubicBezTo>
                  <a:cubicBezTo>
                    <a:pt x="606" y="1174"/>
                    <a:pt x="632" y="1158"/>
                    <a:pt x="699" y="1126"/>
                  </a:cubicBezTo>
                  <a:cubicBezTo>
                    <a:pt x="720" y="1118"/>
                    <a:pt x="740" y="1108"/>
                    <a:pt x="759" y="1097"/>
                  </a:cubicBezTo>
                  <a:cubicBezTo>
                    <a:pt x="792" y="1070"/>
                    <a:pt x="823" y="1044"/>
                    <a:pt x="855" y="1016"/>
                  </a:cubicBezTo>
                  <a:cubicBezTo>
                    <a:pt x="879" y="982"/>
                    <a:pt x="904" y="947"/>
                    <a:pt x="928" y="912"/>
                  </a:cubicBezTo>
                  <a:cubicBezTo>
                    <a:pt x="940" y="884"/>
                    <a:pt x="950" y="855"/>
                    <a:pt x="958" y="827"/>
                  </a:cubicBezTo>
                  <a:cubicBezTo>
                    <a:pt x="970" y="799"/>
                    <a:pt x="984" y="771"/>
                    <a:pt x="1000" y="745"/>
                  </a:cubicBezTo>
                  <a:cubicBezTo>
                    <a:pt x="1026" y="711"/>
                    <a:pt x="1047" y="672"/>
                    <a:pt x="1058" y="629"/>
                  </a:cubicBezTo>
                  <a:cubicBezTo>
                    <a:pt x="1086" y="572"/>
                    <a:pt x="1096" y="510"/>
                    <a:pt x="1090" y="444"/>
                  </a:cubicBezTo>
                  <a:cubicBezTo>
                    <a:pt x="1089" y="381"/>
                    <a:pt x="1072" y="324"/>
                    <a:pt x="1042" y="270"/>
                  </a:cubicBezTo>
                  <a:cubicBezTo>
                    <a:pt x="1020" y="213"/>
                    <a:pt x="985" y="164"/>
                    <a:pt x="938" y="124"/>
                  </a:cubicBezTo>
                  <a:cubicBezTo>
                    <a:pt x="905" y="101"/>
                    <a:pt x="871" y="78"/>
                    <a:pt x="838" y="53"/>
                  </a:cubicBezTo>
                  <a:cubicBezTo>
                    <a:pt x="768" y="18"/>
                    <a:pt x="695" y="1"/>
                    <a:pt x="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60"/>
            <p:cNvSpPr/>
            <p:nvPr/>
          </p:nvSpPr>
          <p:spPr>
            <a:xfrm>
              <a:off x="5051226" y="1173590"/>
              <a:ext cx="51083" cy="42969"/>
            </a:xfrm>
            <a:custGeom>
              <a:rect b="b" l="l" r="r" t="t"/>
              <a:pathLst>
                <a:path extrusionOk="0" h="1377" w="1637">
                  <a:moveTo>
                    <a:pt x="503" y="0"/>
                  </a:moveTo>
                  <a:cubicBezTo>
                    <a:pt x="485" y="9"/>
                    <a:pt x="467" y="15"/>
                    <a:pt x="450" y="24"/>
                  </a:cubicBezTo>
                  <a:cubicBezTo>
                    <a:pt x="413" y="41"/>
                    <a:pt x="371" y="58"/>
                    <a:pt x="336" y="82"/>
                  </a:cubicBezTo>
                  <a:cubicBezTo>
                    <a:pt x="230" y="160"/>
                    <a:pt x="126" y="257"/>
                    <a:pt x="74" y="382"/>
                  </a:cubicBezTo>
                  <a:cubicBezTo>
                    <a:pt x="17" y="519"/>
                    <a:pt x="5" y="569"/>
                    <a:pt x="2" y="717"/>
                  </a:cubicBezTo>
                  <a:cubicBezTo>
                    <a:pt x="1" y="781"/>
                    <a:pt x="13" y="849"/>
                    <a:pt x="34" y="908"/>
                  </a:cubicBezTo>
                  <a:cubicBezTo>
                    <a:pt x="95" y="1075"/>
                    <a:pt x="204" y="1211"/>
                    <a:pt x="363" y="1297"/>
                  </a:cubicBezTo>
                  <a:cubicBezTo>
                    <a:pt x="469" y="1354"/>
                    <a:pt x="586" y="1377"/>
                    <a:pt x="704" y="1377"/>
                  </a:cubicBezTo>
                  <a:cubicBezTo>
                    <a:pt x="804" y="1377"/>
                    <a:pt x="904" y="1360"/>
                    <a:pt x="1000" y="1335"/>
                  </a:cubicBezTo>
                  <a:cubicBezTo>
                    <a:pt x="1021" y="1329"/>
                    <a:pt x="1040" y="1319"/>
                    <a:pt x="1059" y="1310"/>
                  </a:cubicBezTo>
                  <a:cubicBezTo>
                    <a:pt x="1115" y="1284"/>
                    <a:pt x="1174" y="1258"/>
                    <a:pt x="1229" y="1228"/>
                  </a:cubicBezTo>
                  <a:cubicBezTo>
                    <a:pt x="1301" y="1188"/>
                    <a:pt x="1368" y="1130"/>
                    <a:pt x="1425" y="1073"/>
                  </a:cubicBezTo>
                  <a:cubicBezTo>
                    <a:pt x="1529" y="967"/>
                    <a:pt x="1601" y="816"/>
                    <a:pt x="1620" y="670"/>
                  </a:cubicBezTo>
                  <a:cubicBezTo>
                    <a:pt x="1634" y="562"/>
                    <a:pt x="1636" y="460"/>
                    <a:pt x="1599" y="354"/>
                  </a:cubicBezTo>
                  <a:cubicBezTo>
                    <a:pt x="1582" y="307"/>
                    <a:pt x="1560" y="261"/>
                    <a:pt x="1532" y="219"/>
                  </a:cubicBezTo>
                  <a:cubicBezTo>
                    <a:pt x="1496" y="221"/>
                    <a:pt x="1460" y="222"/>
                    <a:pt x="1424" y="222"/>
                  </a:cubicBezTo>
                  <a:cubicBezTo>
                    <a:pt x="1101" y="222"/>
                    <a:pt x="775" y="146"/>
                    <a:pt x="5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60"/>
            <p:cNvSpPr/>
            <p:nvPr/>
          </p:nvSpPr>
          <p:spPr>
            <a:xfrm>
              <a:off x="5135199" y="1215405"/>
              <a:ext cx="44748" cy="52549"/>
            </a:xfrm>
            <a:custGeom>
              <a:rect b="b" l="l" r="r" t="t"/>
              <a:pathLst>
                <a:path extrusionOk="0" h="1684" w="1434">
                  <a:moveTo>
                    <a:pt x="777" y="0"/>
                  </a:moveTo>
                  <a:cubicBezTo>
                    <a:pt x="709" y="0"/>
                    <a:pt x="642" y="11"/>
                    <a:pt x="575" y="32"/>
                  </a:cubicBezTo>
                  <a:cubicBezTo>
                    <a:pt x="573" y="33"/>
                    <a:pt x="571" y="34"/>
                    <a:pt x="569" y="35"/>
                  </a:cubicBezTo>
                  <a:cubicBezTo>
                    <a:pt x="518" y="59"/>
                    <a:pt x="468" y="82"/>
                    <a:pt x="419" y="107"/>
                  </a:cubicBezTo>
                  <a:cubicBezTo>
                    <a:pt x="414" y="111"/>
                    <a:pt x="409" y="115"/>
                    <a:pt x="403" y="118"/>
                  </a:cubicBezTo>
                  <a:cubicBezTo>
                    <a:pt x="353" y="157"/>
                    <a:pt x="301" y="198"/>
                    <a:pt x="256" y="242"/>
                  </a:cubicBezTo>
                  <a:cubicBezTo>
                    <a:pt x="203" y="293"/>
                    <a:pt x="159" y="365"/>
                    <a:pt x="125" y="433"/>
                  </a:cubicBezTo>
                  <a:cubicBezTo>
                    <a:pt x="89" y="503"/>
                    <a:pt x="67" y="581"/>
                    <a:pt x="41" y="655"/>
                  </a:cubicBezTo>
                  <a:cubicBezTo>
                    <a:pt x="34" y="678"/>
                    <a:pt x="28" y="701"/>
                    <a:pt x="22" y="724"/>
                  </a:cubicBezTo>
                  <a:cubicBezTo>
                    <a:pt x="15" y="763"/>
                    <a:pt x="14" y="799"/>
                    <a:pt x="11" y="839"/>
                  </a:cubicBezTo>
                  <a:cubicBezTo>
                    <a:pt x="7" y="892"/>
                    <a:pt x="0" y="916"/>
                    <a:pt x="8" y="958"/>
                  </a:cubicBezTo>
                  <a:cubicBezTo>
                    <a:pt x="20" y="1031"/>
                    <a:pt x="30" y="1107"/>
                    <a:pt x="53" y="1177"/>
                  </a:cubicBezTo>
                  <a:cubicBezTo>
                    <a:pt x="56" y="1187"/>
                    <a:pt x="60" y="1196"/>
                    <a:pt x="63" y="1205"/>
                  </a:cubicBezTo>
                  <a:cubicBezTo>
                    <a:pt x="86" y="1261"/>
                    <a:pt x="112" y="1320"/>
                    <a:pt x="142" y="1372"/>
                  </a:cubicBezTo>
                  <a:cubicBezTo>
                    <a:pt x="145" y="1376"/>
                    <a:pt x="147" y="1380"/>
                    <a:pt x="150" y="1384"/>
                  </a:cubicBezTo>
                  <a:lnTo>
                    <a:pt x="249" y="1502"/>
                  </a:lnTo>
                  <a:cubicBezTo>
                    <a:pt x="250" y="1504"/>
                    <a:pt x="252" y="1505"/>
                    <a:pt x="254" y="1507"/>
                  </a:cubicBezTo>
                  <a:cubicBezTo>
                    <a:pt x="261" y="1515"/>
                    <a:pt x="269" y="1523"/>
                    <a:pt x="278" y="1531"/>
                  </a:cubicBezTo>
                  <a:cubicBezTo>
                    <a:pt x="355" y="1600"/>
                    <a:pt x="444" y="1647"/>
                    <a:pt x="547" y="1669"/>
                  </a:cubicBezTo>
                  <a:cubicBezTo>
                    <a:pt x="584" y="1679"/>
                    <a:pt x="621" y="1683"/>
                    <a:pt x="657" y="1683"/>
                  </a:cubicBezTo>
                  <a:cubicBezTo>
                    <a:pt x="697" y="1683"/>
                    <a:pt x="736" y="1678"/>
                    <a:pt x="775" y="1667"/>
                  </a:cubicBezTo>
                  <a:cubicBezTo>
                    <a:pt x="849" y="1660"/>
                    <a:pt x="918" y="1634"/>
                    <a:pt x="981" y="1590"/>
                  </a:cubicBezTo>
                  <a:cubicBezTo>
                    <a:pt x="1067" y="1534"/>
                    <a:pt x="1133" y="1462"/>
                    <a:pt x="1180" y="1372"/>
                  </a:cubicBezTo>
                  <a:cubicBezTo>
                    <a:pt x="1189" y="1348"/>
                    <a:pt x="1201" y="1326"/>
                    <a:pt x="1210" y="1302"/>
                  </a:cubicBezTo>
                  <a:cubicBezTo>
                    <a:pt x="1221" y="1287"/>
                    <a:pt x="1232" y="1271"/>
                    <a:pt x="1243" y="1257"/>
                  </a:cubicBezTo>
                  <a:cubicBezTo>
                    <a:pt x="1254" y="1238"/>
                    <a:pt x="1266" y="1219"/>
                    <a:pt x="1276" y="1199"/>
                  </a:cubicBezTo>
                  <a:cubicBezTo>
                    <a:pt x="1286" y="1180"/>
                    <a:pt x="1293" y="1162"/>
                    <a:pt x="1301" y="1143"/>
                  </a:cubicBezTo>
                  <a:cubicBezTo>
                    <a:pt x="1324" y="1081"/>
                    <a:pt x="1349" y="1019"/>
                    <a:pt x="1366" y="956"/>
                  </a:cubicBezTo>
                  <a:cubicBezTo>
                    <a:pt x="1374" y="925"/>
                    <a:pt x="1378" y="894"/>
                    <a:pt x="1382" y="862"/>
                  </a:cubicBezTo>
                  <a:cubicBezTo>
                    <a:pt x="1391" y="836"/>
                    <a:pt x="1400" y="810"/>
                    <a:pt x="1409" y="784"/>
                  </a:cubicBezTo>
                  <a:cubicBezTo>
                    <a:pt x="1433" y="670"/>
                    <a:pt x="1428" y="557"/>
                    <a:pt x="1391" y="446"/>
                  </a:cubicBezTo>
                  <a:cubicBezTo>
                    <a:pt x="1356" y="339"/>
                    <a:pt x="1296" y="247"/>
                    <a:pt x="1213" y="170"/>
                  </a:cubicBezTo>
                  <a:cubicBezTo>
                    <a:pt x="1127" y="92"/>
                    <a:pt x="1027" y="40"/>
                    <a:pt x="913" y="14"/>
                  </a:cubicBezTo>
                  <a:cubicBezTo>
                    <a:pt x="867" y="5"/>
                    <a:pt x="822" y="0"/>
                    <a:pt x="7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60"/>
            <p:cNvSpPr/>
            <p:nvPr/>
          </p:nvSpPr>
          <p:spPr>
            <a:xfrm>
              <a:off x="4908089" y="1023837"/>
              <a:ext cx="60007" cy="72801"/>
            </a:xfrm>
            <a:custGeom>
              <a:rect b="b" l="l" r="r" t="t"/>
              <a:pathLst>
                <a:path extrusionOk="0" h="2333" w="1923">
                  <a:moveTo>
                    <a:pt x="1041" y="0"/>
                  </a:moveTo>
                  <a:lnTo>
                    <a:pt x="1021" y="3"/>
                  </a:lnTo>
                  <a:cubicBezTo>
                    <a:pt x="910" y="76"/>
                    <a:pt x="806" y="158"/>
                    <a:pt x="717" y="236"/>
                  </a:cubicBezTo>
                  <a:cubicBezTo>
                    <a:pt x="493" y="431"/>
                    <a:pt x="301" y="680"/>
                    <a:pt x="171" y="946"/>
                  </a:cubicBezTo>
                  <a:cubicBezTo>
                    <a:pt x="61" y="1171"/>
                    <a:pt x="0" y="1411"/>
                    <a:pt x="47" y="1660"/>
                  </a:cubicBezTo>
                  <a:cubicBezTo>
                    <a:pt x="95" y="1912"/>
                    <a:pt x="252" y="2141"/>
                    <a:pt x="486" y="2255"/>
                  </a:cubicBezTo>
                  <a:cubicBezTo>
                    <a:pt x="596" y="2309"/>
                    <a:pt x="706" y="2332"/>
                    <a:pt x="813" y="2332"/>
                  </a:cubicBezTo>
                  <a:cubicBezTo>
                    <a:pt x="1149" y="2332"/>
                    <a:pt x="1460" y="2100"/>
                    <a:pt x="1689" y="1848"/>
                  </a:cubicBezTo>
                  <a:cubicBezTo>
                    <a:pt x="1776" y="1752"/>
                    <a:pt x="1852" y="1649"/>
                    <a:pt x="1923" y="1542"/>
                  </a:cubicBezTo>
                  <a:lnTo>
                    <a:pt x="1923" y="1542"/>
                  </a:lnTo>
                  <a:cubicBezTo>
                    <a:pt x="1790" y="1630"/>
                    <a:pt x="1650" y="1705"/>
                    <a:pt x="1497" y="1751"/>
                  </a:cubicBezTo>
                  <a:cubicBezTo>
                    <a:pt x="1402" y="1780"/>
                    <a:pt x="1302" y="1794"/>
                    <a:pt x="1201" y="1794"/>
                  </a:cubicBezTo>
                  <a:cubicBezTo>
                    <a:pt x="956" y="1794"/>
                    <a:pt x="714" y="1706"/>
                    <a:pt x="572" y="1511"/>
                  </a:cubicBezTo>
                  <a:cubicBezTo>
                    <a:pt x="401" y="1279"/>
                    <a:pt x="414" y="953"/>
                    <a:pt x="528" y="689"/>
                  </a:cubicBezTo>
                  <a:cubicBezTo>
                    <a:pt x="642" y="425"/>
                    <a:pt x="843" y="210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60"/>
            <p:cNvSpPr/>
            <p:nvPr/>
          </p:nvSpPr>
          <p:spPr>
            <a:xfrm>
              <a:off x="5135199" y="1215935"/>
              <a:ext cx="34950" cy="52019"/>
            </a:xfrm>
            <a:custGeom>
              <a:rect b="b" l="l" r="r" t="t"/>
              <a:pathLst>
                <a:path extrusionOk="0" h="1667" w="1120">
                  <a:moveTo>
                    <a:pt x="634" y="1"/>
                  </a:moveTo>
                  <a:lnTo>
                    <a:pt x="634" y="1"/>
                  </a:lnTo>
                  <a:cubicBezTo>
                    <a:pt x="615" y="5"/>
                    <a:pt x="595" y="9"/>
                    <a:pt x="575" y="15"/>
                  </a:cubicBezTo>
                  <a:cubicBezTo>
                    <a:pt x="573" y="16"/>
                    <a:pt x="571" y="17"/>
                    <a:pt x="569" y="18"/>
                  </a:cubicBezTo>
                  <a:cubicBezTo>
                    <a:pt x="518" y="42"/>
                    <a:pt x="469" y="65"/>
                    <a:pt x="419" y="90"/>
                  </a:cubicBezTo>
                  <a:cubicBezTo>
                    <a:pt x="414" y="94"/>
                    <a:pt x="409" y="98"/>
                    <a:pt x="403" y="101"/>
                  </a:cubicBezTo>
                  <a:cubicBezTo>
                    <a:pt x="353" y="140"/>
                    <a:pt x="301" y="181"/>
                    <a:pt x="257" y="225"/>
                  </a:cubicBezTo>
                  <a:cubicBezTo>
                    <a:pt x="204" y="276"/>
                    <a:pt x="159" y="348"/>
                    <a:pt x="126" y="416"/>
                  </a:cubicBezTo>
                  <a:cubicBezTo>
                    <a:pt x="90" y="486"/>
                    <a:pt x="67" y="564"/>
                    <a:pt x="42" y="638"/>
                  </a:cubicBezTo>
                  <a:cubicBezTo>
                    <a:pt x="34" y="661"/>
                    <a:pt x="28" y="684"/>
                    <a:pt x="22" y="707"/>
                  </a:cubicBezTo>
                  <a:cubicBezTo>
                    <a:pt x="15" y="746"/>
                    <a:pt x="14" y="782"/>
                    <a:pt x="11" y="822"/>
                  </a:cubicBezTo>
                  <a:cubicBezTo>
                    <a:pt x="7" y="875"/>
                    <a:pt x="0" y="899"/>
                    <a:pt x="8" y="941"/>
                  </a:cubicBezTo>
                  <a:cubicBezTo>
                    <a:pt x="20" y="1014"/>
                    <a:pt x="30" y="1090"/>
                    <a:pt x="53" y="1160"/>
                  </a:cubicBezTo>
                  <a:cubicBezTo>
                    <a:pt x="56" y="1170"/>
                    <a:pt x="60" y="1179"/>
                    <a:pt x="64" y="1188"/>
                  </a:cubicBezTo>
                  <a:cubicBezTo>
                    <a:pt x="87" y="1244"/>
                    <a:pt x="112" y="1303"/>
                    <a:pt x="143" y="1355"/>
                  </a:cubicBezTo>
                  <a:cubicBezTo>
                    <a:pt x="145" y="1359"/>
                    <a:pt x="147" y="1363"/>
                    <a:pt x="150" y="1367"/>
                  </a:cubicBezTo>
                  <a:lnTo>
                    <a:pt x="249" y="1485"/>
                  </a:lnTo>
                  <a:cubicBezTo>
                    <a:pt x="250" y="1487"/>
                    <a:pt x="253" y="1488"/>
                    <a:pt x="254" y="1490"/>
                  </a:cubicBezTo>
                  <a:cubicBezTo>
                    <a:pt x="262" y="1498"/>
                    <a:pt x="269" y="1506"/>
                    <a:pt x="279" y="1514"/>
                  </a:cubicBezTo>
                  <a:cubicBezTo>
                    <a:pt x="355" y="1583"/>
                    <a:pt x="445" y="1630"/>
                    <a:pt x="547" y="1652"/>
                  </a:cubicBezTo>
                  <a:cubicBezTo>
                    <a:pt x="584" y="1662"/>
                    <a:pt x="621" y="1666"/>
                    <a:pt x="657" y="1666"/>
                  </a:cubicBezTo>
                  <a:cubicBezTo>
                    <a:pt x="697" y="1666"/>
                    <a:pt x="736" y="1661"/>
                    <a:pt x="775" y="1650"/>
                  </a:cubicBezTo>
                  <a:cubicBezTo>
                    <a:pt x="849" y="1643"/>
                    <a:pt x="918" y="1617"/>
                    <a:pt x="982" y="1573"/>
                  </a:cubicBezTo>
                  <a:cubicBezTo>
                    <a:pt x="1035" y="1537"/>
                    <a:pt x="1079" y="1492"/>
                    <a:pt x="1119" y="1443"/>
                  </a:cubicBezTo>
                  <a:lnTo>
                    <a:pt x="1119" y="1443"/>
                  </a:lnTo>
                  <a:cubicBezTo>
                    <a:pt x="1087" y="1446"/>
                    <a:pt x="1054" y="1447"/>
                    <a:pt x="1022" y="1447"/>
                  </a:cubicBezTo>
                  <a:cubicBezTo>
                    <a:pt x="898" y="1447"/>
                    <a:pt x="777" y="1423"/>
                    <a:pt x="671" y="1357"/>
                  </a:cubicBezTo>
                  <a:cubicBezTo>
                    <a:pt x="443" y="1214"/>
                    <a:pt x="355" y="913"/>
                    <a:pt x="389" y="646"/>
                  </a:cubicBezTo>
                  <a:cubicBezTo>
                    <a:pt x="418" y="416"/>
                    <a:pt x="522" y="205"/>
                    <a:pt x="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60"/>
            <p:cNvSpPr/>
            <p:nvPr/>
          </p:nvSpPr>
          <p:spPr>
            <a:xfrm>
              <a:off x="5051226" y="1173652"/>
              <a:ext cx="41565" cy="42907"/>
            </a:xfrm>
            <a:custGeom>
              <a:rect b="b" l="l" r="r" t="t"/>
              <a:pathLst>
                <a:path extrusionOk="0" h="1375" w="1332">
                  <a:moveTo>
                    <a:pt x="498" y="0"/>
                  </a:moveTo>
                  <a:lnTo>
                    <a:pt x="498" y="0"/>
                  </a:lnTo>
                  <a:cubicBezTo>
                    <a:pt x="482" y="8"/>
                    <a:pt x="465" y="14"/>
                    <a:pt x="450" y="22"/>
                  </a:cubicBezTo>
                  <a:cubicBezTo>
                    <a:pt x="413" y="39"/>
                    <a:pt x="371" y="56"/>
                    <a:pt x="336" y="80"/>
                  </a:cubicBezTo>
                  <a:cubicBezTo>
                    <a:pt x="230" y="158"/>
                    <a:pt x="126" y="255"/>
                    <a:pt x="75" y="381"/>
                  </a:cubicBezTo>
                  <a:cubicBezTo>
                    <a:pt x="18" y="517"/>
                    <a:pt x="5" y="567"/>
                    <a:pt x="2" y="716"/>
                  </a:cubicBezTo>
                  <a:cubicBezTo>
                    <a:pt x="1" y="779"/>
                    <a:pt x="13" y="847"/>
                    <a:pt x="34" y="906"/>
                  </a:cubicBezTo>
                  <a:cubicBezTo>
                    <a:pt x="95" y="1074"/>
                    <a:pt x="204" y="1209"/>
                    <a:pt x="363" y="1295"/>
                  </a:cubicBezTo>
                  <a:cubicBezTo>
                    <a:pt x="469" y="1352"/>
                    <a:pt x="586" y="1375"/>
                    <a:pt x="704" y="1375"/>
                  </a:cubicBezTo>
                  <a:cubicBezTo>
                    <a:pt x="804" y="1375"/>
                    <a:pt x="904" y="1358"/>
                    <a:pt x="1000" y="1333"/>
                  </a:cubicBezTo>
                  <a:cubicBezTo>
                    <a:pt x="1021" y="1327"/>
                    <a:pt x="1040" y="1318"/>
                    <a:pt x="1059" y="1308"/>
                  </a:cubicBezTo>
                  <a:cubicBezTo>
                    <a:pt x="1115" y="1282"/>
                    <a:pt x="1174" y="1257"/>
                    <a:pt x="1229" y="1226"/>
                  </a:cubicBezTo>
                  <a:cubicBezTo>
                    <a:pt x="1265" y="1206"/>
                    <a:pt x="1299" y="1182"/>
                    <a:pt x="1332" y="1156"/>
                  </a:cubicBezTo>
                  <a:lnTo>
                    <a:pt x="1332" y="1156"/>
                  </a:lnTo>
                  <a:cubicBezTo>
                    <a:pt x="1289" y="1159"/>
                    <a:pt x="1247" y="1162"/>
                    <a:pt x="1204" y="1162"/>
                  </a:cubicBezTo>
                  <a:cubicBezTo>
                    <a:pt x="1188" y="1162"/>
                    <a:pt x="1171" y="1162"/>
                    <a:pt x="1155" y="1161"/>
                  </a:cubicBezTo>
                  <a:cubicBezTo>
                    <a:pt x="857" y="1143"/>
                    <a:pt x="557" y="987"/>
                    <a:pt x="418" y="723"/>
                  </a:cubicBezTo>
                  <a:cubicBezTo>
                    <a:pt x="297" y="494"/>
                    <a:pt x="327" y="188"/>
                    <a:pt x="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60"/>
            <p:cNvSpPr/>
            <p:nvPr/>
          </p:nvSpPr>
          <p:spPr>
            <a:xfrm>
              <a:off x="4963416" y="1149562"/>
              <a:ext cx="61006" cy="43656"/>
            </a:xfrm>
            <a:custGeom>
              <a:rect b="b" l="l" r="r" t="t"/>
              <a:pathLst>
                <a:path extrusionOk="0" h="1399" w="1955">
                  <a:moveTo>
                    <a:pt x="253" y="1"/>
                  </a:moveTo>
                  <a:cubicBezTo>
                    <a:pt x="105" y="202"/>
                    <a:pt x="0" y="437"/>
                    <a:pt x="1" y="691"/>
                  </a:cubicBezTo>
                  <a:cubicBezTo>
                    <a:pt x="1" y="881"/>
                    <a:pt x="96" y="1086"/>
                    <a:pt x="244" y="1209"/>
                  </a:cubicBezTo>
                  <a:cubicBezTo>
                    <a:pt x="395" y="1335"/>
                    <a:pt x="578" y="1398"/>
                    <a:pt x="775" y="1398"/>
                  </a:cubicBezTo>
                  <a:cubicBezTo>
                    <a:pt x="780" y="1398"/>
                    <a:pt x="785" y="1398"/>
                    <a:pt x="789" y="1398"/>
                  </a:cubicBezTo>
                  <a:cubicBezTo>
                    <a:pt x="945" y="1396"/>
                    <a:pt x="1105" y="1332"/>
                    <a:pt x="1236" y="1248"/>
                  </a:cubicBezTo>
                  <a:cubicBezTo>
                    <a:pt x="1340" y="1182"/>
                    <a:pt x="1435" y="1094"/>
                    <a:pt x="1527" y="1014"/>
                  </a:cubicBezTo>
                  <a:cubicBezTo>
                    <a:pt x="1592" y="959"/>
                    <a:pt x="1654" y="900"/>
                    <a:pt x="1705" y="833"/>
                  </a:cubicBezTo>
                  <a:cubicBezTo>
                    <a:pt x="1812" y="693"/>
                    <a:pt x="1873" y="580"/>
                    <a:pt x="1926" y="412"/>
                  </a:cubicBezTo>
                  <a:cubicBezTo>
                    <a:pt x="1945" y="355"/>
                    <a:pt x="1949" y="297"/>
                    <a:pt x="1954" y="237"/>
                  </a:cubicBezTo>
                  <a:cubicBezTo>
                    <a:pt x="1954" y="233"/>
                    <a:pt x="1954" y="229"/>
                    <a:pt x="1954" y="225"/>
                  </a:cubicBezTo>
                  <a:cubicBezTo>
                    <a:pt x="1768" y="414"/>
                    <a:pt x="1542" y="564"/>
                    <a:pt x="1292" y="656"/>
                  </a:cubicBezTo>
                  <a:cubicBezTo>
                    <a:pt x="1156" y="707"/>
                    <a:pt x="1007" y="739"/>
                    <a:pt x="862" y="739"/>
                  </a:cubicBezTo>
                  <a:cubicBezTo>
                    <a:pt x="719" y="739"/>
                    <a:pt x="580" y="708"/>
                    <a:pt x="460" y="632"/>
                  </a:cubicBezTo>
                  <a:cubicBezTo>
                    <a:pt x="255" y="502"/>
                    <a:pt x="155" y="209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60"/>
            <p:cNvSpPr/>
            <p:nvPr/>
          </p:nvSpPr>
          <p:spPr>
            <a:xfrm>
              <a:off x="5053224" y="1280280"/>
              <a:ext cx="45029" cy="24309"/>
            </a:xfrm>
            <a:custGeom>
              <a:rect b="b" l="l" r="r" t="t"/>
              <a:pathLst>
                <a:path extrusionOk="0" h="779" w="1443">
                  <a:moveTo>
                    <a:pt x="59" y="0"/>
                  </a:moveTo>
                  <a:cubicBezTo>
                    <a:pt x="44" y="35"/>
                    <a:pt x="32" y="71"/>
                    <a:pt x="20" y="106"/>
                  </a:cubicBezTo>
                  <a:cubicBezTo>
                    <a:pt x="4" y="158"/>
                    <a:pt x="2" y="217"/>
                    <a:pt x="0" y="271"/>
                  </a:cubicBezTo>
                  <a:cubicBezTo>
                    <a:pt x="0" y="282"/>
                    <a:pt x="0" y="291"/>
                    <a:pt x="1" y="301"/>
                  </a:cubicBezTo>
                  <a:cubicBezTo>
                    <a:pt x="5" y="338"/>
                    <a:pt x="13" y="390"/>
                    <a:pt x="24" y="425"/>
                  </a:cubicBezTo>
                  <a:cubicBezTo>
                    <a:pt x="53" y="506"/>
                    <a:pt x="99" y="582"/>
                    <a:pt x="162" y="641"/>
                  </a:cubicBezTo>
                  <a:cubicBezTo>
                    <a:pt x="267" y="741"/>
                    <a:pt x="400" y="779"/>
                    <a:pt x="536" y="779"/>
                  </a:cubicBezTo>
                  <a:cubicBezTo>
                    <a:pt x="634" y="779"/>
                    <a:pt x="734" y="759"/>
                    <a:pt x="827" y="728"/>
                  </a:cubicBezTo>
                  <a:cubicBezTo>
                    <a:pt x="988" y="673"/>
                    <a:pt x="1128" y="585"/>
                    <a:pt x="1252" y="471"/>
                  </a:cubicBezTo>
                  <a:cubicBezTo>
                    <a:pt x="1271" y="455"/>
                    <a:pt x="1287" y="437"/>
                    <a:pt x="1301" y="417"/>
                  </a:cubicBezTo>
                  <a:cubicBezTo>
                    <a:pt x="1336" y="371"/>
                    <a:pt x="1372" y="325"/>
                    <a:pt x="1393" y="271"/>
                  </a:cubicBezTo>
                  <a:cubicBezTo>
                    <a:pt x="1413" y="222"/>
                    <a:pt x="1436" y="171"/>
                    <a:pt x="1442" y="117"/>
                  </a:cubicBezTo>
                  <a:cubicBezTo>
                    <a:pt x="1442" y="110"/>
                    <a:pt x="1443" y="104"/>
                    <a:pt x="1443" y="98"/>
                  </a:cubicBezTo>
                  <a:lnTo>
                    <a:pt x="1443" y="98"/>
                  </a:lnTo>
                  <a:cubicBezTo>
                    <a:pt x="1318" y="175"/>
                    <a:pt x="1189" y="246"/>
                    <a:pt x="1051" y="296"/>
                  </a:cubicBezTo>
                  <a:cubicBezTo>
                    <a:pt x="933" y="337"/>
                    <a:pt x="807" y="363"/>
                    <a:pt x="682" y="363"/>
                  </a:cubicBezTo>
                  <a:cubicBezTo>
                    <a:pt x="575" y="363"/>
                    <a:pt x="470" y="344"/>
                    <a:pt x="372" y="302"/>
                  </a:cubicBezTo>
                  <a:cubicBezTo>
                    <a:pt x="236" y="243"/>
                    <a:pt x="121" y="132"/>
                    <a:pt x="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60"/>
            <p:cNvSpPr/>
            <p:nvPr/>
          </p:nvSpPr>
          <p:spPr>
            <a:xfrm>
              <a:off x="4933240" y="1251290"/>
              <a:ext cx="47151" cy="69743"/>
            </a:xfrm>
            <a:custGeom>
              <a:rect b="b" l="l" r="r" t="t"/>
              <a:pathLst>
                <a:path extrusionOk="0" h="2235" w="1511">
                  <a:moveTo>
                    <a:pt x="703" y="0"/>
                  </a:moveTo>
                  <a:lnTo>
                    <a:pt x="703" y="0"/>
                  </a:lnTo>
                  <a:cubicBezTo>
                    <a:pt x="653" y="17"/>
                    <a:pt x="606" y="40"/>
                    <a:pt x="563" y="70"/>
                  </a:cubicBezTo>
                  <a:cubicBezTo>
                    <a:pt x="443" y="157"/>
                    <a:pt x="352" y="244"/>
                    <a:pt x="276" y="374"/>
                  </a:cubicBezTo>
                  <a:cubicBezTo>
                    <a:pt x="261" y="401"/>
                    <a:pt x="245" y="429"/>
                    <a:pt x="230" y="457"/>
                  </a:cubicBezTo>
                  <a:cubicBezTo>
                    <a:pt x="169" y="575"/>
                    <a:pt x="126" y="696"/>
                    <a:pt x="81" y="822"/>
                  </a:cubicBezTo>
                  <a:cubicBezTo>
                    <a:pt x="0" y="1052"/>
                    <a:pt x="21" y="1273"/>
                    <a:pt x="69" y="1505"/>
                  </a:cubicBezTo>
                  <a:cubicBezTo>
                    <a:pt x="81" y="1561"/>
                    <a:pt x="97" y="1612"/>
                    <a:pt x="122" y="1663"/>
                  </a:cubicBezTo>
                  <a:cubicBezTo>
                    <a:pt x="155" y="1733"/>
                    <a:pt x="182" y="1803"/>
                    <a:pt x="231" y="1864"/>
                  </a:cubicBezTo>
                  <a:cubicBezTo>
                    <a:pt x="280" y="1923"/>
                    <a:pt x="330" y="1992"/>
                    <a:pt x="392" y="2041"/>
                  </a:cubicBezTo>
                  <a:cubicBezTo>
                    <a:pt x="526" y="2153"/>
                    <a:pt x="694" y="2235"/>
                    <a:pt x="872" y="2235"/>
                  </a:cubicBezTo>
                  <a:cubicBezTo>
                    <a:pt x="896" y="2235"/>
                    <a:pt x="920" y="2233"/>
                    <a:pt x="944" y="2230"/>
                  </a:cubicBezTo>
                  <a:cubicBezTo>
                    <a:pt x="1135" y="2206"/>
                    <a:pt x="1301" y="2128"/>
                    <a:pt x="1436" y="1988"/>
                  </a:cubicBezTo>
                  <a:cubicBezTo>
                    <a:pt x="1462" y="1959"/>
                    <a:pt x="1487" y="1928"/>
                    <a:pt x="1510" y="1895"/>
                  </a:cubicBezTo>
                  <a:lnTo>
                    <a:pt x="1510" y="1895"/>
                  </a:lnTo>
                  <a:cubicBezTo>
                    <a:pt x="1459" y="1905"/>
                    <a:pt x="1406" y="1910"/>
                    <a:pt x="1353" y="1910"/>
                  </a:cubicBezTo>
                  <a:cubicBezTo>
                    <a:pt x="1251" y="1910"/>
                    <a:pt x="1149" y="1891"/>
                    <a:pt x="1055" y="1851"/>
                  </a:cubicBezTo>
                  <a:cubicBezTo>
                    <a:pt x="706" y="1704"/>
                    <a:pt x="484" y="1328"/>
                    <a:pt x="455" y="949"/>
                  </a:cubicBezTo>
                  <a:cubicBezTo>
                    <a:pt x="430" y="618"/>
                    <a:pt x="535" y="289"/>
                    <a:pt x="7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60"/>
            <p:cNvSpPr/>
            <p:nvPr/>
          </p:nvSpPr>
          <p:spPr>
            <a:xfrm>
              <a:off x="4877290" y="1224797"/>
              <a:ext cx="28521" cy="31018"/>
            </a:xfrm>
            <a:custGeom>
              <a:rect b="b" l="l" r="r" t="t"/>
              <a:pathLst>
                <a:path extrusionOk="0" h="994" w="914">
                  <a:moveTo>
                    <a:pt x="247" y="0"/>
                  </a:moveTo>
                  <a:lnTo>
                    <a:pt x="247" y="0"/>
                  </a:lnTo>
                  <a:cubicBezTo>
                    <a:pt x="233" y="16"/>
                    <a:pt x="217" y="32"/>
                    <a:pt x="203" y="49"/>
                  </a:cubicBezTo>
                  <a:cubicBezTo>
                    <a:pt x="170" y="94"/>
                    <a:pt x="136" y="142"/>
                    <a:pt x="106" y="190"/>
                  </a:cubicBezTo>
                  <a:cubicBezTo>
                    <a:pt x="96" y="205"/>
                    <a:pt x="87" y="221"/>
                    <a:pt x="78" y="237"/>
                  </a:cubicBezTo>
                  <a:cubicBezTo>
                    <a:pt x="75" y="245"/>
                    <a:pt x="70" y="252"/>
                    <a:pt x="66" y="261"/>
                  </a:cubicBezTo>
                  <a:cubicBezTo>
                    <a:pt x="65" y="264"/>
                    <a:pt x="63" y="268"/>
                    <a:pt x="61" y="272"/>
                  </a:cubicBezTo>
                  <a:cubicBezTo>
                    <a:pt x="61" y="273"/>
                    <a:pt x="60" y="275"/>
                    <a:pt x="59" y="277"/>
                  </a:cubicBezTo>
                  <a:cubicBezTo>
                    <a:pt x="25" y="336"/>
                    <a:pt x="9" y="399"/>
                    <a:pt x="10" y="466"/>
                  </a:cubicBezTo>
                  <a:cubicBezTo>
                    <a:pt x="0" y="509"/>
                    <a:pt x="2" y="552"/>
                    <a:pt x="16" y="594"/>
                  </a:cubicBezTo>
                  <a:cubicBezTo>
                    <a:pt x="16" y="617"/>
                    <a:pt x="21" y="640"/>
                    <a:pt x="30" y="660"/>
                  </a:cubicBezTo>
                  <a:cubicBezTo>
                    <a:pt x="47" y="697"/>
                    <a:pt x="65" y="735"/>
                    <a:pt x="83" y="773"/>
                  </a:cubicBezTo>
                  <a:cubicBezTo>
                    <a:pt x="116" y="827"/>
                    <a:pt x="159" y="870"/>
                    <a:pt x="212" y="902"/>
                  </a:cubicBezTo>
                  <a:lnTo>
                    <a:pt x="212" y="902"/>
                  </a:lnTo>
                  <a:cubicBezTo>
                    <a:pt x="231" y="915"/>
                    <a:pt x="260" y="935"/>
                    <a:pt x="268" y="940"/>
                  </a:cubicBezTo>
                  <a:cubicBezTo>
                    <a:pt x="347" y="986"/>
                    <a:pt x="376" y="983"/>
                    <a:pt x="450" y="989"/>
                  </a:cubicBezTo>
                  <a:cubicBezTo>
                    <a:pt x="449" y="989"/>
                    <a:pt x="449" y="989"/>
                    <a:pt x="448" y="989"/>
                  </a:cubicBezTo>
                  <a:lnTo>
                    <a:pt x="448" y="989"/>
                  </a:lnTo>
                  <a:cubicBezTo>
                    <a:pt x="446" y="989"/>
                    <a:pt x="490" y="994"/>
                    <a:pt x="512" y="994"/>
                  </a:cubicBezTo>
                  <a:cubicBezTo>
                    <a:pt x="514" y="994"/>
                    <a:pt x="516" y="994"/>
                    <a:pt x="517" y="993"/>
                  </a:cubicBezTo>
                  <a:cubicBezTo>
                    <a:pt x="606" y="992"/>
                    <a:pt x="632" y="976"/>
                    <a:pt x="699" y="944"/>
                  </a:cubicBezTo>
                  <a:cubicBezTo>
                    <a:pt x="720" y="936"/>
                    <a:pt x="740" y="926"/>
                    <a:pt x="759" y="915"/>
                  </a:cubicBezTo>
                  <a:cubicBezTo>
                    <a:pt x="790" y="888"/>
                    <a:pt x="823" y="862"/>
                    <a:pt x="854" y="834"/>
                  </a:cubicBezTo>
                  <a:cubicBezTo>
                    <a:pt x="874" y="806"/>
                    <a:pt x="894" y="778"/>
                    <a:pt x="914" y="750"/>
                  </a:cubicBezTo>
                  <a:lnTo>
                    <a:pt x="914" y="750"/>
                  </a:lnTo>
                  <a:cubicBezTo>
                    <a:pt x="889" y="752"/>
                    <a:pt x="864" y="754"/>
                    <a:pt x="839" y="754"/>
                  </a:cubicBezTo>
                  <a:cubicBezTo>
                    <a:pt x="689" y="754"/>
                    <a:pt x="539" y="705"/>
                    <a:pt x="428" y="604"/>
                  </a:cubicBezTo>
                  <a:cubicBezTo>
                    <a:pt x="263" y="457"/>
                    <a:pt x="200" y="215"/>
                    <a:pt x="2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60"/>
            <p:cNvSpPr/>
            <p:nvPr/>
          </p:nvSpPr>
          <p:spPr>
            <a:xfrm>
              <a:off x="4855041" y="1125815"/>
              <a:ext cx="33764" cy="44998"/>
            </a:xfrm>
            <a:custGeom>
              <a:rect b="b" l="l" r="r" t="t"/>
              <a:pathLst>
                <a:path extrusionOk="0" h="1442" w="1082">
                  <a:moveTo>
                    <a:pt x="369" y="1"/>
                  </a:moveTo>
                  <a:lnTo>
                    <a:pt x="369" y="1"/>
                  </a:lnTo>
                  <a:cubicBezTo>
                    <a:pt x="268" y="37"/>
                    <a:pt x="183" y="106"/>
                    <a:pt x="131" y="203"/>
                  </a:cubicBezTo>
                  <a:cubicBezTo>
                    <a:pt x="97" y="271"/>
                    <a:pt x="81" y="350"/>
                    <a:pt x="72" y="426"/>
                  </a:cubicBezTo>
                  <a:cubicBezTo>
                    <a:pt x="58" y="473"/>
                    <a:pt x="45" y="521"/>
                    <a:pt x="34" y="569"/>
                  </a:cubicBezTo>
                  <a:cubicBezTo>
                    <a:pt x="4" y="715"/>
                    <a:pt x="1" y="860"/>
                    <a:pt x="40" y="1004"/>
                  </a:cubicBezTo>
                  <a:cubicBezTo>
                    <a:pt x="82" y="1162"/>
                    <a:pt x="195" y="1290"/>
                    <a:pt x="335" y="1371"/>
                  </a:cubicBezTo>
                  <a:cubicBezTo>
                    <a:pt x="373" y="1393"/>
                    <a:pt x="418" y="1407"/>
                    <a:pt x="460" y="1420"/>
                  </a:cubicBezTo>
                  <a:cubicBezTo>
                    <a:pt x="479" y="1426"/>
                    <a:pt x="497" y="1431"/>
                    <a:pt x="517" y="1434"/>
                  </a:cubicBezTo>
                  <a:cubicBezTo>
                    <a:pt x="547" y="1437"/>
                    <a:pt x="582" y="1442"/>
                    <a:pt x="616" y="1442"/>
                  </a:cubicBezTo>
                  <a:cubicBezTo>
                    <a:pt x="630" y="1442"/>
                    <a:pt x="644" y="1441"/>
                    <a:pt x="658" y="1439"/>
                  </a:cubicBezTo>
                  <a:cubicBezTo>
                    <a:pt x="738" y="1428"/>
                    <a:pt x="791" y="1411"/>
                    <a:pt x="864" y="1373"/>
                  </a:cubicBezTo>
                  <a:cubicBezTo>
                    <a:pt x="960" y="1323"/>
                    <a:pt x="1036" y="1231"/>
                    <a:pt x="1082" y="1128"/>
                  </a:cubicBezTo>
                  <a:lnTo>
                    <a:pt x="1082" y="1128"/>
                  </a:lnTo>
                  <a:cubicBezTo>
                    <a:pt x="1062" y="1130"/>
                    <a:pt x="1042" y="1131"/>
                    <a:pt x="1022" y="1131"/>
                  </a:cubicBezTo>
                  <a:cubicBezTo>
                    <a:pt x="770" y="1131"/>
                    <a:pt x="517" y="1004"/>
                    <a:pt x="380" y="791"/>
                  </a:cubicBezTo>
                  <a:cubicBezTo>
                    <a:pt x="230" y="558"/>
                    <a:pt x="231" y="240"/>
                    <a:pt x="3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60"/>
            <p:cNvSpPr/>
            <p:nvPr/>
          </p:nvSpPr>
          <p:spPr>
            <a:xfrm>
              <a:off x="4949529" y="1025709"/>
              <a:ext cx="23310" cy="20065"/>
            </a:xfrm>
            <a:custGeom>
              <a:rect b="b" l="l" r="r" t="t"/>
              <a:pathLst>
                <a:path extrusionOk="0" h="643" w="747">
                  <a:moveTo>
                    <a:pt x="333" y="574"/>
                  </a:moveTo>
                  <a:lnTo>
                    <a:pt x="333" y="574"/>
                  </a:lnTo>
                  <a:cubicBezTo>
                    <a:pt x="334" y="574"/>
                    <a:pt x="335" y="575"/>
                    <a:pt x="335" y="575"/>
                  </a:cubicBezTo>
                  <a:lnTo>
                    <a:pt x="335" y="575"/>
                  </a:lnTo>
                  <a:cubicBezTo>
                    <a:pt x="335" y="575"/>
                    <a:pt x="334" y="574"/>
                    <a:pt x="333" y="574"/>
                  </a:cubicBezTo>
                  <a:close/>
                  <a:moveTo>
                    <a:pt x="266" y="1"/>
                  </a:moveTo>
                  <a:cubicBezTo>
                    <a:pt x="254" y="1"/>
                    <a:pt x="245" y="4"/>
                    <a:pt x="230" y="6"/>
                  </a:cubicBezTo>
                  <a:cubicBezTo>
                    <a:pt x="212" y="10"/>
                    <a:pt x="203" y="11"/>
                    <a:pt x="189" y="17"/>
                  </a:cubicBezTo>
                  <a:cubicBezTo>
                    <a:pt x="145" y="37"/>
                    <a:pt x="89" y="61"/>
                    <a:pt x="58" y="101"/>
                  </a:cubicBezTo>
                  <a:cubicBezTo>
                    <a:pt x="18" y="152"/>
                    <a:pt x="0" y="204"/>
                    <a:pt x="12" y="268"/>
                  </a:cubicBezTo>
                  <a:cubicBezTo>
                    <a:pt x="23" y="330"/>
                    <a:pt x="59" y="374"/>
                    <a:pt x="112" y="405"/>
                  </a:cubicBezTo>
                  <a:cubicBezTo>
                    <a:pt x="123" y="412"/>
                    <a:pt x="135" y="416"/>
                    <a:pt x="147" y="422"/>
                  </a:cubicBezTo>
                  <a:cubicBezTo>
                    <a:pt x="152" y="426"/>
                    <a:pt x="158" y="430"/>
                    <a:pt x="164" y="433"/>
                  </a:cubicBezTo>
                  <a:cubicBezTo>
                    <a:pt x="173" y="439"/>
                    <a:pt x="184" y="443"/>
                    <a:pt x="194" y="446"/>
                  </a:cubicBezTo>
                  <a:cubicBezTo>
                    <a:pt x="207" y="451"/>
                    <a:pt x="218" y="457"/>
                    <a:pt x="231" y="465"/>
                  </a:cubicBezTo>
                  <a:cubicBezTo>
                    <a:pt x="239" y="472"/>
                    <a:pt x="247" y="480"/>
                    <a:pt x="256" y="488"/>
                  </a:cubicBezTo>
                  <a:cubicBezTo>
                    <a:pt x="258" y="492"/>
                    <a:pt x="262" y="496"/>
                    <a:pt x="264" y="500"/>
                  </a:cubicBezTo>
                  <a:cubicBezTo>
                    <a:pt x="290" y="548"/>
                    <a:pt x="328" y="572"/>
                    <a:pt x="369" y="600"/>
                  </a:cubicBezTo>
                  <a:lnTo>
                    <a:pt x="369" y="600"/>
                  </a:lnTo>
                  <a:cubicBezTo>
                    <a:pt x="393" y="617"/>
                    <a:pt x="417" y="630"/>
                    <a:pt x="449" y="637"/>
                  </a:cubicBezTo>
                  <a:cubicBezTo>
                    <a:pt x="464" y="641"/>
                    <a:pt x="479" y="642"/>
                    <a:pt x="494" y="642"/>
                  </a:cubicBezTo>
                  <a:cubicBezTo>
                    <a:pt x="535" y="642"/>
                    <a:pt x="574" y="630"/>
                    <a:pt x="608" y="608"/>
                  </a:cubicBezTo>
                  <a:cubicBezTo>
                    <a:pt x="671" y="568"/>
                    <a:pt x="700" y="505"/>
                    <a:pt x="716" y="435"/>
                  </a:cubicBezTo>
                  <a:cubicBezTo>
                    <a:pt x="747" y="316"/>
                    <a:pt x="668" y="192"/>
                    <a:pt x="581" y="114"/>
                  </a:cubicBezTo>
                  <a:cubicBezTo>
                    <a:pt x="520" y="60"/>
                    <a:pt x="443" y="20"/>
                    <a:pt x="360" y="8"/>
                  </a:cubicBezTo>
                  <a:cubicBezTo>
                    <a:pt x="331" y="4"/>
                    <a:pt x="302" y="2"/>
                    <a:pt x="271" y="1"/>
                  </a:cubicBezTo>
                  <a:cubicBezTo>
                    <a:pt x="269" y="1"/>
                    <a:pt x="268" y="1"/>
                    <a:pt x="2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60"/>
            <p:cNvSpPr/>
            <p:nvPr/>
          </p:nvSpPr>
          <p:spPr>
            <a:xfrm>
              <a:off x="4985758" y="1136643"/>
              <a:ext cx="21563" cy="16819"/>
            </a:xfrm>
            <a:custGeom>
              <a:rect b="b" l="l" r="r" t="t"/>
              <a:pathLst>
                <a:path extrusionOk="0" h="539" w="691">
                  <a:moveTo>
                    <a:pt x="471" y="487"/>
                  </a:moveTo>
                  <a:lnTo>
                    <a:pt x="471" y="487"/>
                  </a:lnTo>
                  <a:cubicBezTo>
                    <a:pt x="469" y="487"/>
                    <a:pt x="468" y="488"/>
                    <a:pt x="466" y="488"/>
                  </a:cubicBezTo>
                  <a:lnTo>
                    <a:pt x="466" y="488"/>
                  </a:lnTo>
                  <a:cubicBezTo>
                    <a:pt x="468" y="488"/>
                    <a:pt x="469" y="487"/>
                    <a:pt x="471" y="487"/>
                  </a:cubicBezTo>
                  <a:close/>
                  <a:moveTo>
                    <a:pt x="427" y="1"/>
                  </a:moveTo>
                  <a:cubicBezTo>
                    <a:pt x="420" y="1"/>
                    <a:pt x="414" y="1"/>
                    <a:pt x="407" y="1"/>
                  </a:cubicBezTo>
                  <a:cubicBezTo>
                    <a:pt x="371" y="5"/>
                    <a:pt x="333" y="14"/>
                    <a:pt x="298" y="26"/>
                  </a:cubicBezTo>
                  <a:cubicBezTo>
                    <a:pt x="235" y="46"/>
                    <a:pt x="183" y="85"/>
                    <a:pt x="133" y="127"/>
                  </a:cubicBezTo>
                  <a:cubicBezTo>
                    <a:pt x="96" y="158"/>
                    <a:pt x="76" y="178"/>
                    <a:pt x="49" y="222"/>
                  </a:cubicBezTo>
                  <a:cubicBezTo>
                    <a:pt x="33" y="248"/>
                    <a:pt x="17" y="278"/>
                    <a:pt x="9" y="309"/>
                  </a:cubicBezTo>
                  <a:cubicBezTo>
                    <a:pt x="0" y="349"/>
                    <a:pt x="4" y="412"/>
                    <a:pt x="21" y="455"/>
                  </a:cubicBezTo>
                  <a:cubicBezTo>
                    <a:pt x="23" y="462"/>
                    <a:pt x="26" y="469"/>
                    <a:pt x="30" y="477"/>
                  </a:cubicBezTo>
                  <a:cubicBezTo>
                    <a:pt x="46" y="503"/>
                    <a:pt x="71" y="521"/>
                    <a:pt x="104" y="526"/>
                  </a:cubicBezTo>
                  <a:cubicBezTo>
                    <a:pt x="106" y="526"/>
                    <a:pt x="109" y="526"/>
                    <a:pt x="112" y="527"/>
                  </a:cubicBezTo>
                  <a:cubicBezTo>
                    <a:pt x="115" y="527"/>
                    <a:pt x="117" y="528"/>
                    <a:pt x="120" y="528"/>
                  </a:cubicBezTo>
                  <a:cubicBezTo>
                    <a:pt x="116" y="528"/>
                    <a:pt x="111" y="527"/>
                    <a:pt x="107" y="527"/>
                  </a:cubicBezTo>
                  <a:cubicBezTo>
                    <a:pt x="117" y="528"/>
                    <a:pt x="128" y="529"/>
                    <a:pt x="138" y="531"/>
                  </a:cubicBezTo>
                  <a:cubicBezTo>
                    <a:pt x="156" y="535"/>
                    <a:pt x="175" y="539"/>
                    <a:pt x="193" y="539"/>
                  </a:cubicBezTo>
                  <a:cubicBezTo>
                    <a:pt x="196" y="539"/>
                    <a:pt x="198" y="538"/>
                    <a:pt x="200" y="538"/>
                  </a:cubicBezTo>
                  <a:cubicBezTo>
                    <a:pt x="221" y="537"/>
                    <a:pt x="242" y="532"/>
                    <a:pt x="263" y="528"/>
                  </a:cubicBezTo>
                  <a:cubicBezTo>
                    <a:pt x="283" y="525"/>
                    <a:pt x="303" y="523"/>
                    <a:pt x="322" y="516"/>
                  </a:cubicBezTo>
                  <a:cubicBezTo>
                    <a:pt x="332" y="513"/>
                    <a:pt x="342" y="512"/>
                    <a:pt x="352" y="509"/>
                  </a:cubicBezTo>
                  <a:cubicBezTo>
                    <a:pt x="357" y="509"/>
                    <a:pt x="362" y="508"/>
                    <a:pt x="367" y="507"/>
                  </a:cubicBezTo>
                  <a:cubicBezTo>
                    <a:pt x="384" y="505"/>
                    <a:pt x="400" y="502"/>
                    <a:pt x="416" y="498"/>
                  </a:cubicBezTo>
                  <a:cubicBezTo>
                    <a:pt x="422" y="497"/>
                    <a:pt x="427" y="497"/>
                    <a:pt x="432" y="495"/>
                  </a:cubicBezTo>
                  <a:cubicBezTo>
                    <a:pt x="439" y="494"/>
                    <a:pt x="444" y="492"/>
                    <a:pt x="449" y="491"/>
                  </a:cubicBezTo>
                  <a:cubicBezTo>
                    <a:pt x="451" y="491"/>
                    <a:pt x="453" y="491"/>
                    <a:pt x="455" y="490"/>
                  </a:cubicBezTo>
                  <a:lnTo>
                    <a:pt x="455" y="490"/>
                  </a:lnTo>
                  <a:cubicBezTo>
                    <a:pt x="454" y="491"/>
                    <a:pt x="453" y="491"/>
                    <a:pt x="451" y="491"/>
                  </a:cubicBezTo>
                  <a:cubicBezTo>
                    <a:pt x="489" y="484"/>
                    <a:pt x="520" y="476"/>
                    <a:pt x="558" y="454"/>
                  </a:cubicBezTo>
                  <a:cubicBezTo>
                    <a:pt x="584" y="439"/>
                    <a:pt x="610" y="420"/>
                    <a:pt x="628" y="396"/>
                  </a:cubicBezTo>
                  <a:cubicBezTo>
                    <a:pt x="650" y="374"/>
                    <a:pt x="665" y="348"/>
                    <a:pt x="672" y="319"/>
                  </a:cubicBezTo>
                  <a:cubicBezTo>
                    <a:pt x="686" y="290"/>
                    <a:pt x="691" y="261"/>
                    <a:pt x="688" y="230"/>
                  </a:cubicBezTo>
                  <a:cubicBezTo>
                    <a:pt x="681" y="170"/>
                    <a:pt x="658" y="114"/>
                    <a:pt x="614" y="74"/>
                  </a:cubicBezTo>
                  <a:cubicBezTo>
                    <a:pt x="566" y="30"/>
                    <a:pt x="494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60"/>
            <p:cNvSpPr/>
            <p:nvPr/>
          </p:nvSpPr>
          <p:spPr>
            <a:xfrm>
              <a:off x="5080622" y="1192126"/>
              <a:ext cx="62" cy="94"/>
            </a:xfrm>
            <a:custGeom>
              <a:rect b="b" l="l" r="r" t="t"/>
              <a:pathLst>
                <a:path extrusionOk="0" h="3" w="2">
                  <a:moveTo>
                    <a:pt x="0" y="1"/>
                  </a:moveTo>
                  <a:cubicBezTo>
                    <a:pt x="0" y="2"/>
                    <a:pt x="2" y="2"/>
                    <a:pt x="2" y="3"/>
                  </a:cubicBezTo>
                  <a:cubicBezTo>
                    <a:pt x="2" y="2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60"/>
            <p:cNvSpPr/>
            <p:nvPr/>
          </p:nvSpPr>
          <p:spPr>
            <a:xfrm>
              <a:off x="5077875" y="1178801"/>
              <a:ext cx="20346" cy="19035"/>
            </a:xfrm>
            <a:custGeom>
              <a:rect b="b" l="l" r="r" t="t"/>
              <a:pathLst>
                <a:path extrusionOk="0" h="610" w="652">
                  <a:moveTo>
                    <a:pt x="62" y="372"/>
                  </a:moveTo>
                  <a:lnTo>
                    <a:pt x="66" y="379"/>
                  </a:lnTo>
                  <a:cubicBezTo>
                    <a:pt x="72" y="391"/>
                    <a:pt x="77" y="403"/>
                    <a:pt x="83" y="415"/>
                  </a:cubicBezTo>
                  <a:lnTo>
                    <a:pt x="83" y="415"/>
                  </a:lnTo>
                  <a:cubicBezTo>
                    <a:pt x="76" y="401"/>
                    <a:pt x="69" y="387"/>
                    <a:pt x="62" y="372"/>
                  </a:cubicBezTo>
                  <a:close/>
                  <a:moveTo>
                    <a:pt x="100" y="1"/>
                  </a:moveTo>
                  <a:cubicBezTo>
                    <a:pt x="97" y="3"/>
                    <a:pt x="93" y="4"/>
                    <a:pt x="90" y="6"/>
                  </a:cubicBezTo>
                  <a:lnTo>
                    <a:pt x="52" y="38"/>
                  </a:lnTo>
                  <a:cubicBezTo>
                    <a:pt x="33" y="56"/>
                    <a:pt x="20" y="78"/>
                    <a:pt x="14" y="103"/>
                  </a:cubicBezTo>
                  <a:cubicBezTo>
                    <a:pt x="6" y="119"/>
                    <a:pt x="3" y="136"/>
                    <a:pt x="4" y="153"/>
                  </a:cubicBezTo>
                  <a:cubicBezTo>
                    <a:pt x="3" y="161"/>
                    <a:pt x="6" y="167"/>
                    <a:pt x="6" y="174"/>
                  </a:cubicBezTo>
                  <a:cubicBezTo>
                    <a:pt x="5" y="179"/>
                    <a:pt x="4" y="184"/>
                    <a:pt x="4" y="188"/>
                  </a:cubicBezTo>
                  <a:cubicBezTo>
                    <a:pt x="4" y="187"/>
                    <a:pt x="3" y="186"/>
                    <a:pt x="3" y="185"/>
                  </a:cubicBezTo>
                  <a:lnTo>
                    <a:pt x="3" y="185"/>
                  </a:lnTo>
                  <a:cubicBezTo>
                    <a:pt x="3" y="186"/>
                    <a:pt x="3" y="187"/>
                    <a:pt x="4" y="189"/>
                  </a:cubicBezTo>
                  <a:cubicBezTo>
                    <a:pt x="1" y="248"/>
                    <a:pt x="20" y="305"/>
                    <a:pt x="53" y="356"/>
                  </a:cubicBezTo>
                  <a:cubicBezTo>
                    <a:pt x="56" y="361"/>
                    <a:pt x="58" y="366"/>
                    <a:pt x="61" y="370"/>
                  </a:cubicBezTo>
                  <a:cubicBezTo>
                    <a:pt x="70" y="390"/>
                    <a:pt x="79" y="409"/>
                    <a:pt x="88" y="428"/>
                  </a:cubicBezTo>
                  <a:cubicBezTo>
                    <a:pt x="95" y="440"/>
                    <a:pt x="101" y="453"/>
                    <a:pt x="109" y="463"/>
                  </a:cubicBezTo>
                  <a:cubicBezTo>
                    <a:pt x="111" y="465"/>
                    <a:pt x="114" y="468"/>
                    <a:pt x="115" y="471"/>
                  </a:cubicBezTo>
                  <a:cubicBezTo>
                    <a:pt x="116" y="473"/>
                    <a:pt x="118" y="475"/>
                    <a:pt x="119" y="477"/>
                  </a:cubicBezTo>
                  <a:cubicBezTo>
                    <a:pt x="135" y="496"/>
                    <a:pt x="150" y="513"/>
                    <a:pt x="166" y="532"/>
                  </a:cubicBezTo>
                  <a:cubicBezTo>
                    <a:pt x="181" y="546"/>
                    <a:pt x="213" y="567"/>
                    <a:pt x="230" y="577"/>
                  </a:cubicBezTo>
                  <a:cubicBezTo>
                    <a:pt x="264" y="596"/>
                    <a:pt x="298" y="601"/>
                    <a:pt x="332" y="604"/>
                  </a:cubicBezTo>
                  <a:lnTo>
                    <a:pt x="304" y="602"/>
                  </a:lnTo>
                  <a:lnTo>
                    <a:pt x="304" y="602"/>
                  </a:lnTo>
                  <a:cubicBezTo>
                    <a:pt x="307" y="603"/>
                    <a:pt x="311" y="603"/>
                    <a:pt x="315" y="603"/>
                  </a:cubicBezTo>
                  <a:cubicBezTo>
                    <a:pt x="334" y="608"/>
                    <a:pt x="353" y="610"/>
                    <a:pt x="372" y="610"/>
                  </a:cubicBezTo>
                  <a:cubicBezTo>
                    <a:pt x="399" y="610"/>
                    <a:pt x="425" y="606"/>
                    <a:pt x="452" y="597"/>
                  </a:cubicBezTo>
                  <a:cubicBezTo>
                    <a:pt x="495" y="583"/>
                    <a:pt x="532" y="558"/>
                    <a:pt x="564" y="524"/>
                  </a:cubicBezTo>
                  <a:cubicBezTo>
                    <a:pt x="601" y="485"/>
                    <a:pt x="626" y="438"/>
                    <a:pt x="638" y="385"/>
                  </a:cubicBezTo>
                  <a:cubicBezTo>
                    <a:pt x="652" y="326"/>
                    <a:pt x="645" y="266"/>
                    <a:pt x="624" y="210"/>
                  </a:cubicBezTo>
                  <a:cubicBezTo>
                    <a:pt x="601" y="149"/>
                    <a:pt x="578" y="113"/>
                    <a:pt x="532" y="68"/>
                  </a:cubicBezTo>
                  <a:cubicBezTo>
                    <a:pt x="527" y="62"/>
                    <a:pt x="521" y="58"/>
                    <a:pt x="514" y="54"/>
                  </a:cubicBezTo>
                  <a:cubicBezTo>
                    <a:pt x="375" y="50"/>
                    <a:pt x="235" y="32"/>
                    <a:pt x="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60"/>
            <p:cNvSpPr/>
            <p:nvPr/>
          </p:nvSpPr>
          <p:spPr>
            <a:xfrm>
              <a:off x="5161692" y="1222613"/>
              <a:ext cx="16320" cy="19815"/>
            </a:xfrm>
            <a:custGeom>
              <a:rect b="b" l="l" r="r" t="t"/>
              <a:pathLst>
                <a:path extrusionOk="0" h="635" w="523">
                  <a:moveTo>
                    <a:pt x="214" y="0"/>
                  </a:moveTo>
                  <a:cubicBezTo>
                    <a:pt x="195" y="0"/>
                    <a:pt x="176" y="3"/>
                    <a:pt x="157" y="11"/>
                  </a:cubicBezTo>
                  <a:cubicBezTo>
                    <a:pt x="140" y="18"/>
                    <a:pt x="124" y="26"/>
                    <a:pt x="107" y="35"/>
                  </a:cubicBezTo>
                  <a:cubicBezTo>
                    <a:pt x="59" y="62"/>
                    <a:pt x="23" y="119"/>
                    <a:pt x="12" y="172"/>
                  </a:cubicBezTo>
                  <a:cubicBezTo>
                    <a:pt x="11" y="178"/>
                    <a:pt x="12" y="184"/>
                    <a:pt x="11" y="191"/>
                  </a:cubicBezTo>
                  <a:cubicBezTo>
                    <a:pt x="11" y="193"/>
                    <a:pt x="11" y="195"/>
                    <a:pt x="11" y="197"/>
                  </a:cubicBezTo>
                  <a:cubicBezTo>
                    <a:pt x="4" y="218"/>
                    <a:pt x="0" y="240"/>
                    <a:pt x="2" y="268"/>
                  </a:cubicBezTo>
                  <a:cubicBezTo>
                    <a:pt x="2" y="272"/>
                    <a:pt x="2" y="276"/>
                    <a:pt x="3" y="281"/>
                  </a:cubicBezTo>
                  <a:cubicBezTo>
                    <a:pt x="3" y="290"/>
                    <a:pt x="4" y="300"/>
                    <a:pt x="4" y="310"/>
                  </a:cubicBezTo>
                  <a:cubicBezTo>
                    <a:pt x="3" y="320"/>
                    <a:pt x="2" y="331"/>
                    <a:pt x="2" y="340"/>
                  </a:cubicBezTo>
                  <a:cubicBezTo>
                    <a:pt x="2" y="365"/>
                    <a:pt x="10" y="390"/>
                    <a:pt x="16" y="416"/>
                  </a:cubicBezTo>
                  <a:cubicBezTo>
                    <a:pt x="22" y="450"/>
                    <a:pt x="26" y="457"/>
                    <a:pt x="52" y="508"/>
                  </a:cubicBezTo>
                  <a:cubicBezTo>
                    <a:pt x="54" y="511"/>
                    <a:pt x="56" y="515"/>
                    <a:pt x="58" y="518"/>
                  </a:cubicBezTo>
                  <a:lnTo>
                    <a:pt x="99" y="567"/>
                  </a:lnTo>
                  <a:cubicBezTo>
                    <a:pt x="116" y="581"/>
                    <a:pt x="134" y="595"/>
                    <a:pt x="154" y="605"/>
                  </a:cubicBezTo>
                  <a:cubicBezTo>
                    <a:pt x="187" y="625"/>
                    <a:pt x="227" y="634"/>
                    <a:pt x="267" y="634"/>
                  </a:cubicBezTo>
                  <a:cubicBezTo>
                    <a:pt x="316" y="634"/>
                    <a:pt x="365" y="620"/>
                    <a:pt x="402" y="594"/>
                  </a:cubicBezTo>
                  <a:cubicBezTo>
                    <a:pt x="411" y="587"/>
                    <a:pt x="420" y="580"/>
                    <a:pt x="428" y="572"/>
                  </a:cubicBezTo>
                  <a:cubicBezTo>
                    <a:pt x="447" y="560"/>
                    <a:pt x="461" y="544"/>
                    <a:pt x="471" y="524"/>
                  </a:cubicBezTo>
                  <a:cubicBezTo>
                    <a:pt x="484" y="508"/>
                    <a:pt x="488" y="505"/>
                    <a:pt x="493" y="491"/>
                  </a:cubicBezTo>
                  <a:cubicBezTo>
                    <a:pt x="501" y="468"/>
                    <a:pt x="513" y="444"/>
                    <a:pt x="518" y="419"/>
                  </a:cubicBezTo>
                  <a:cubicBezTo>
                    <a:pt x="519" y="396"/>
                    <a:pt x="521" y="373"/>
                    <a:pt x="522" y="350"/>
                  </a:cubicBezTo>
                  <a:cubicBezTo>
                    <a:pt x="522" y="349"/>
                    <a:pt x="522" y="348"/>
                    <a:pt x="522" y="345"/>
                  </a:cubicBezTo>
                  <a:cubicBezTo>
                    <a:pt x="522" y="338"/>
                    <a:pt x="522" y="331"/>
                    <a:pt x="521" y="323"/>
                  </a:cubicBezTo>
                  <a:cubicBezTo>
                    <a:pt x="519" y="299"/>
                    <a:pt x="515" y="271"/>
                    <a:pt x="508" y="249"/>
                  </a:cubicBezTo>
                  <a:cubicBezTo>
                    <a:pt x="500" y="226"/>
                    <a:pt x="488" y="205"/>
                    <a:pt x="477" y="183"/>
                  </a:cubicBezTo>
                  <a:cubicBezTo>
                    <a:pt x="471" y="171"/>
                    <a:pt x="465" y="159"/>
                    <a:pt x="458" y="148"/>
                  </a:cubicBezTo>
                  <a:cubicBezTo>
                    <a:pt x="453" y="141"/>
                    <a:pt x="449" y="135"/>
                    <a:pt x="446" y="130"/>
                  </a:cubicBezTo>
                  <a:cubicBezTo>
                    <a:pt x="444" y="128"/>
                    <a:pt x="443" y="126"/>
                    <a:pt x="442" y="125"/>
                  </a:cubicBezTo>
                  <a:cubicBezTo>
                    <a:pt x="428" y="109"/>
                    <a:pt x="416" y="93"/>
                    <a:pt x="402" y="78"/>
                  </a:cubicBezTo>
                  <a:cubicBezTo>
                    <a:pt x="385" y="66"/>
                    <a:pt x="369" y="53"/>
                    <a:pt x="352" y="42"/>
                  </a:cubicBezTo>
                  <a:cubicBezTo>
                    <a:pt x="351" y="42"/>
                    <a:pt x="350" y="42"/>
                    <a:pt x="350" y="41"/>
                  </a:cubicBezTo>
                  <a:cubicBezTo>
                    <a:pt x="341" y="36"/>
                    <a:pt x="334" y="30"/>
                    <a:pt x="326" y="25"/>
                  </a:cubicBezTo>
                  <a:cubicBezTo>
                    <a:pt x="299" y="10"/>
                    <a:pt x="271" y="2"/>
                    <a:pt x="242" y="2"/>
                  </a:cubicBezTo>
                  <a:cubicBezTo>
                    <a:pt x="233" y="1"/>
                    <a:pt x="223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60"/>
            <p:cNvSpPr/>
            <p:nvPr/>
          </p:nvSpPr>
          <p:spPr>
            <a:xfrm>
              <a:off x="5073850" y="1269733"/>
              <a:ext cx="13605" cy="10953"/>
            </a:xfrm>
            <a:custGeom>
              <a:rect b="b" l="l" r="r" t="t"/>
              <a:pathLst>
                <a:path extrusionOk="0" h="351" w="436">
                  <a:moveTo>
                    <a:pt x="221" y="0"/>
                  </a:moveTo>
                  <a:cubicBezTo>
                    <a:pt x="184" y="0"/>
                    <a:pt x="159" y="15"/>
                    <a:pt x="126" y="31"/>
                  </a:cubicBezTo>
                  <a:cubicBezTo>
                    <a:pt x="121" y="34"/>
                    <a:pt x="117" y="36"/>
                    <a:pt x="112" y="39"/>
                  </a:cubicBezTo>
                  <a:cubicBezTo>
                    <a:pt x="84" y="55"/>
                    <a:pt x="57" y="77"/>
                    <a:pt x="38" y="104"/>
                  </a:cubicBezTo>
                  <a:cubicBezTo>
                    <a:pt x="22" y="122"/>
                    <a:pt x="11" y="143"/>
                    <a:pt x="6" y="166"/>
                  </a:cubicBezTo>
                  <a:cubicBezTo>
                    <a:pt x="1" y="190"/>
                    <a:pt x="2" y="213"/>
                    <a:pt x="10" y="236"/>
                  </a:cubicBezTo>
                  <a:cubicBezTo>
                    <a:pt x="24" y="280"/>
                    <a:pt x="64" y="317"/>
                    <a:pt x="110" y="326"/>
                  </a:cubicBezTo>
                  <a:cubicBezTo>
                    <a:pt x="121" y="328"/>
                    <a:pt x="133" y="332"/>
                    <a:pt x="145" y="334"/>
                  </a:cubicBezTo>
                  <a:cubicBezTo>
                    <a:pt x="158" y="336"/>
                    <a:pt x="170" y="339"/>
                    <a:pt x="182" y="344"/>
                  </a:cubicBezTo>
                  <a:cubicBezTo>
                    <a:pt x="185" y="345"/>
                    <a:pt x="188" y="347"/>
                    <a:pt x="191" y="347"/>
                  </a:cubicBezTo>
                  <a:cubicBezTo>
                    <a:pt x="207" y="349"/>
                    <a:pt x="223" y="350"/>
                    <a:pt x="238" y="351"/>
                  </a:cubicBezTo>
                  <a:lnTo>
                    <a:pt x="242" y="351"/>
                  </a:lnTo>
                  <a:lnTo>
                    <a:pt x="249" y="350"/>
                  </a:lnTo>
                  <a:cubicBezTo>
                    <a:pt x="256" y="349"/>
                    <a:pt x="265" y="349"/>
                    <a:pt x="272" y="349"/>
                  </a:cubicBezTo>
                  <a:cubicBezTo>
                    <a:pt x="295" y="348"/>
                    <a:pt x="316" y="343"/>
                    <a:pt x="336" y="331"/>
                  </a:cubicBezTo>
                  <a:cubicBezTo>
                    <a:pt x="357" y="323"/>
                    <a:pt x="374" y="310"/>
                    <a:pt x="389" y="293"/>
                  </a:cubicBezTo>
                  <a:lnTo>
                    <a:pt x="414" y="257"/>
                  </a:lnTo>
                  <a:cubicBezTo>
                    <a:pt x="427" y="236"/>
                    <a:pt x="432" y="214"/>
                    <a:pt x="432" y="191"/>
                  </a:cubicBezTo>
                  <a:cubicBezTo>
                    <a:pt x="435" y="176"/>
                    <a:pt x="434" y="160"/>
                    <a:pt x="429" y="146"/>
                  </a:cubicBezTo>
                  <a:cubicBezTo>
                    <a:pt x="427" y="124"/>
                    <a:pt x="419" y="103"/>
                    <a:pt x="406" y="84"/>
                  </a:cubicBezTo>
                  <a:cubicBezTo>
                    <a:pt x="396" y="74"/>
                    <a:pt x="387" y="62"/>
                    <a:pt x="378" y="51"/>
                  </a:cubicBezTo>
                  <a:cubicBezTo>
                    <a:pt x="356" y="30"/>
                    <a:pt x="328" y="16"/>
                    <a:pt x="298" y="10"/>
                  </a:cubicBezTo>
                  <a:cubicBezTo>
                    <a:pt x="293" y="9"/>
                    <a:pt x="288" y="8"/>
                    <a:pt x="281" y="7"/>
                  </a:cubicBezTo>
                  <a:cubicBezTo>
                    <a:pt x="279" y="6"/>
                    <a:pt x="276" y="6"/>
                    <a:pt x="274" y="5"/>
                  </a:cubicBezTo>
                  <a:cubicBezTo>
                    <a:pt x="256" y="2"/>
                    <a:pt x="238" y="0"/>
                    <a:pt x="2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60"/>
            <p:cNvSpPr/>
            <p:nvPr/>
          </p:nvSpPr>
          <p:spPr>
            <a:xfrm>
              <a:off x="4961231" y="1260902"/>
              <a:ext cx="17912" cy="21282"/>
            </a:xfrm>
            <a:custGeom>
              <a:rect b="b" l="l" r="r" t="t"/>
              <a:pathLst>
                <a:path extrusionOk="0" h="682" w="574">
                  <a:moveTo>
                    <a:pt x="182" y="0"/>
                  </a:moveTo>
                  <a:cubicBezTo>
                    <a:pt x="149" y="0"/>
                    <a:pt x="117" y="9"/>
                    <a:pt x="87" y="28"/>
                  </a:cubicBezTo>
                  <a:cubicBezTo>
                    <a:pt x="60" y="46"/>
                    <a:pt x="39" y="69"/>
                    <a:pt x="24" y="97"/>
                  </a:cubicBezTo>
                  <a:cubicBezTo>
                    <a:pt x="8" y="127"/>
                    <a:pt x="2" y="159"/>
                    <a:pt x="3" y="192"/>
                  </a:cubicBezTo>
                  <a:cubicBezTo>
                    <a:pt x="2" y="207"/>
                    <a:pt x="0" y="223"/>
                    <a:pt x="1" y="236"/>
                  </a:cubicBezTo>
                  <a:cubicBezTo>
                    <a:pt x="2" y="249"/>
                    <a:pt x="6" y="261"/>
                    <a:pt x="8" y="274"/>
                  </a:cubicBezTo>
                  <a:cubicBezTo>
                    <a:pt x="16" y="314"/>
                    <a:pt x="20" y="334"/>
                    <a:pt x="34" y="367"/>
                  </a:cubicBezTo>
                  <a:cubicBezTo>
                    <a:pt x="40" y="381"/>
                    <a:pt x="45" y="395"/>
                    <a:pt x="51" y="409"/>
                  </a:cubicBezTo>
                  <a:cubicBezTo>
                    <a:pt x="92" y="508"/>
                    <a:pt x="161" y="619"/>
                    <a:pt x="267" y="658"/>
                  </a:cubicBezTo>
                  <a:cubicBezTo>
                    <a:pt x="298" y="674"/>
                    <a:pt x="329" y="681"/>
                    <a:pt x="362" y="681"/>
                  </a:cubicBezTo>
                  <a:cubicBezTo>
                    <a:pt x="366" y="681"/>
                    <a:pt x="371" y="681"/>
                    <a:pt x="375" y="681"/>
                  </a:cubicBezTo>
                  <a:cubicBezTo>
                    <a:pt x="403" y="681"/>
                    <a:pt x="428" y="674"/>
                    <a:pt x="452" y="660"/>
                  </a:cubicBezTo>
                  <a:cubicBezTo>
                    <a:pt x="507" y="634"/>
                    <a:pt x="557" y="582"/>
                    <a:pt x="566" y="518"/>
                  </a:cubicBezTo>
                  <a:cubicBezTo>
                    <a:pt x="569" y="490"/>
                    <a:pt x="574" y="455"/>
                    <a:pt x="573" y="425"/>
                  </a:cubicBezTo>
                  <a:cubicBezTo>
                    <a:pt x="572" y="374"/>
                    <a:pt x="547" y="327"/>
                    <a:pt x="527" y="284"/>
                  </a:cubicBezTo>
                  <a:cubicBezTo>
                    <a:pt x="512" y="255"/>
                    <a:pt x="498" y="227"/>
                    <a:pt x="477" y="202"/>
                  </a:cubicBezTo>
                  <a:cubicBezTo>
                    <a:pt x="467" y="190"/>
                    <a:pt x="457" y="178"/>
                    <a:pt x="447" y="166"/>
                  </a:cubicBezTo>
                  <a:cubicBezTo>
                    <a:pt x="427" y="141"/>
                    <a:pt x="408" y="113"/>
                    <a:pt x="384" y="92"/>
                  </a:cubicBezTo>
                  <a:cubicBezTo>
                    <a:pt x="362" y="74"/>
                    <a:pt x="332" y="50"/>
                    <a:pt x="309" y="37"/>
                  </a:cubicBezTo>
                  <a:cubicBezTo>
                    <a:pt x="296" y="31"/>
                    <a:pt x="284" y="26"/>
                    <a:pt x="270" y="20"/>
                  </a:cubicBezTo>
                  <a:cubicBezTo>
                    <a:pt x="241" y="7"/>
                    <a:pt x="212" y="0"/>
                    <a:pt x="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60"/>
            <p:cNvSpPr/>
            <p:nvPr/>
          </p:nvSpPr>
          <p:spPr>
            <a:xfrm>
              <a:off x="4974525" y="1292231"/>
              <a:ext cx="406" cy="374"/>
            </a:xfrm>
            <a:custGeom>
              <a:rect b="b" l="l" r="r" t="t"/>
              <a:pathLst>
                <a:path extrusionOk="0" h="12" w="13">
                  <a:moveTo>
                    <a:pt x="13" y="0"/>
                  </a:moveTo>
                  <a:cubicBezTo>
                    <a:pt x="11" y="2"/>
                    <a:pt x="9" y="3"/>
                    <a:pt x="7" y="4"/>
                  </a:cubicBezTo>
                  <a:cubicBezTo>
                    <a:pt x="5" y="5"/>
                    <a:pt x="4" y="8"/>
                    <a:pt x="2" y="10"/>
                  </a:cubicBezTo>
                  <a:lnTo>
                    <a:pt x="2" y="10"/>
                  </a:lnTo>
                  <a:cubicBezTo>
                    <a:pt x="6" y="7"/>
                    <a:pt x="9" y="4"/>
                    <a:pt x="13" y="0"/>
                  </a:cubicBezTo>
                  <a:close/>
                  <a:moveTo>
                    <a:pt x="2" y="10"/>
                  </a:moveTo>
                  <a:lnTo>
                    <a:pt x="2" y="10"/>
                  </a:lnTo>
                  <a:cubicBezTo>
                    <a:pt x="2" y="11"/>
                    <a:pt x="1" y="11"/>
                    <a:pt x="0" y="12"/>
                  </a:cubicBezTo>
                  <a:cubicBezTo>
                    <a:pt x="1" y="11"/>
                    <a:pt x="2" y="11"/>
                    <a:pt x="2" y="1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60"/>
            <p:cNvSpPr/>
            <p:nvPr/>
          </p:nvSpPr>
          <p:spPr>
            <a:xfrm>
              <a:off x="4972995" y="1291732"/>
              <a:ext cx="8113" cy="8893"/>
            </a:xfrm>
            <a:custGeom>
              <a:rect b="b" l="l" r="r" t="t"/>
              <a:pathLst>
                <a:path extrusionOk="0" h="285" w="260">
                  <a:moveTo>
                    <a:pt x="119" y="1"/>
                  </a:moveTo>
                  <a:cubicBezTo>
                    <a:pt x="112" y="1"/>
                    <a:pt x="104" y="2"/>
                    <a:pt x="97" y="4"/>
                  </a:cubicBezTo>
                  <a:lnTo>
                    <a:pt x="97" y="4"/>
                  </a:lnTo>
                  <a:cubicBezTo>
                    <a:pt x="93" y="4"/>
                    <a:pt x="90" y="5"/>
                    <a:pt x="87" y="6"/>
                  </a:cubicBezTo>
                  <a:lnTo>
                    <a:pt x="84" y="6"/>
                  </a:lnTo>
                  <a:lnTo>
                    <a:pt x="83" y="7"/>
                  </a:lnTo>
                  <a:lnTo>
                    <a:pt x="80" y="7"/>
                  </a:lnTo>
                  <a:cubicBezTo>
                    <a:pt x="68" y="11"/>
                    <a:pt x="57" y="19"/>
                    <a:pt x="48" y="28"/>
                  </a:cubicBezTo>
                  <a:cubicBezTo>
                    <a:pt x="35" y="38"/>
                    <a:pt x="23" y="49"/>
                    <a:pt x="16" y="65"/>
                  </a:cubicBezTo>
                  <a:cubicBezTo>
                    <a:pt x="5" y="83"/>
                    <a:pt x="1" y="104"/>
                    <a:pt x="2" y="126"/>
                  </a:cubicBezTo>
                  <a:cubicBezTo>
                    <a:pt x="3" y="135"/>
                    <a:pt x="4" y="144"/>
                    <a:pt x="5" y="153"/>
                  </a:cubicBezTo>
                  <a:cubicBezTo>
                    <a:pt x="5" y="153"/>
                    <a:pt x="5" y="154"/>
                    <a:pt x="5" y="154"/>
                  </a:cubicBezTo>
                  <a:cubicBezTo>
                    <a:pt x="7" y="165"/>
                    <a:pt x="9" y="176"/>
                    <a:pt x="11" y="186"/>
                  </a:cubicBezTo>
                  <a:cubicBezTo>
                    <a:pt x="16" y="196"/>
                    <a:pt x="21" y="206"/>
                    <a:pt x="25" y="215"/>
                  </a:cubicBezTo>
                  <a:cubicBezTo>
                    <a:pt x="32" y="224"/>
                    <a:pt x="40" y="232"/>
                    <a:pt x="46" y="240"/>
                  </a:cubicBezTo>
                  <a:cubicBezTo>
                    <a:pt x="48" y="241"/>
                    <a:pt x="49" y="244"/>
                    <a:pt x="50" y="245"/>
                  </a:cubicBezTo>
                  <a:cubicBezTo>
                    <a:pt x="53" y="248"/>
                    <a:pt x="56" y="252"/>
                    <a:pt x="61" y="254"/>
                  </a:cubicBezTo>
                  <a:cubicBezTo>
                    <a:pt x="76" y="269"/>
                    <a:pt x="94" y="278"/>
                    <a:pt x="115" y="282"/>
                  </a:cubicBezTo>
                  <a:cubicBezTo>
                    <a:pt x="123" y="284"/>
                    <a:pt x="132" y="285"/>
                    <a:pt x="140" y="285"/>
                  </a:cubicBezTo>
                  <a:cubicBezTo>
                    <a:pt x="152" y="285"/>
                    <a:pt x="165" y="283"/>
                    <a:pt x="177" y="279"/>
                  </a:cubicBezTo>
                  <a:cubicBezTo>
                    <a:pt x="215" y="267"/>
                    <a:pt x="249" y="232"/>
                    <a:pt x="256" y="191"/>
                  </a:cubicBezTo>
                  <a:cubicBezTo>
                    <a:pt x="256" y="191"/>
                    <a:pt x="256" y="191"/>
                    <a:pt x="256" y="190"/>
                  </a:cubicBezTo>
                  <a:cubicBezTo>
                    <a:pt x="257" y="180"/>
                    <a:pt x="258" y="169"/>
                    <a:pt x="259" y="159"/>
                  </a:cubicBezTo>
                  <a:lnTo>
                    <a:pt x="259" y="156"/>
                  </a:lnTo>
                  <a:lnTo>
                    <a:pt x="259" y="148"/>
                  </a:lnTo>
                  <a:lnTo>
                    <a:pt x="259" y="142"/>
                  </a:lnTo>
                  <a:cubicBezTo>
                    <a:pt x="258" y="136"/>
                    <a:pt x="257" y="131"/>
                    <a:pt x="256" y="123"/>
                  </a:cubicBezTo>
                  <a:cubicBezTo>
                    <a:pt x="255" y="113"/>
                    <a:pt x="252" y="102"/>
                    <a:pt x="246" y="93"/>
                  </a:cubicBezTo>
                  <a:cubicBezTo>
                    <a:pt x="244" y="87"/>
                    <a:pt x="242" y="81"/>
                    <a:pt x="237" y="77"/>
                  </a:cubicBezTo>
                  <a:cubicBezTo>
                    <a:pt x="232" y="69"/>
                    <a:pt x="226" y="63"/>
                    <a:pt x="221" y="55"/>
                  </a:cubicBezTo>
                  <a:cubicBezTo>
                    <a:pt x="214" y="47"/>
                    <a:pt x="208" y="39"/>
                    <a:pt x="201" y="31"/>
                  </a:cubicBezTo>
                  <a:cubicBezTo>
                    <a:pt x="189" y="21"/>
                    <a:pt x="176" y="12"/>
                    <a:pt x="161" y="8"/>
                  </a:cubicBezTo>
                  <a:cubicBezTo>
                    <a:pt x="153" y="4"/>
                    <a:pt x="145" y="2"/>
                    <a:pt x="135" y="2"/>
                  </a:cubicBezTo>
                  <a:cubicBezTo>
                    <a:pt x="133" y="2"/>
                    <a:pt x="132" y="2"/>
                    <a:pt x="130" y="2"/>
                  </a:cubicBezTo>
                  <a:cubicBezTo>
                    <a:pt x="126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60"/>
            <p:cNvSpPr/>
            <p:nvPr/>
          </p:nvSpPr>
          <p:spPr>
            <a:xfrm>
              <a:off x="4974368" y="1292637"/>
              <a:ext cx="125" cy="94"/>
            </a:xfrm>
            <a:custGeom>
              <a:rect b="b" l="l" r="r" t="t"/>
              <a:pathLst>
                <a:path extrusionOk="0" h="3" w="4">
                  <a:moveTo>
                    <a:pt x="3" y="0"/>
                  </a:moveTo>
                  <a:cubicBezTo>
                    <a:pt x="2" y="1"/>
                    <a:pt x="2" y="1"/>
                    <a:pt x="1" y="2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60"/>
            <p:cNvSpPr/>
            <p:nvPr/>
          </p:nvSpPr>
          <p:spPr>
            <a:xfrm>
              <a:off x="4974462" y="129257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1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60"/>
            <p:cNvSpPr/>
            <p:nvPr/>
          </p:nvSpPr>
          <p:spPr>
            <a:xfrm>
              <a:off x="4893984" y="1225297"/>
              <a:ext cx="14136" cy="13730"/>
            </a:xfrm>
            <a:custGeom>
              <a:rect b="b" l="l" r="r" t="t"/>
              <a:pathLst>
                <a:path extrusionOk="0" h="440" w="453">
                  <a:moveTo>
                    <a:pt x="186" y="1"/>
                  </a:moveTo>
                  <a:cubicBezTo>
                    <a:pt x="185" y="1"/>
                    <a:pt x="184" y="2"/>
                    <a:pt x="183" y="2"/>
                  </a:cubicBezTo>
                  <a:cubicBezTo>
                    <a:pt x="167" y="4"/>
                    <a:pt x="150" y="7"/>
                    <a:pt x="133" y="11"/>
                  </a:cubicBezTo>
                  <a:cubicBezTo>
                    <a:pt x="99" y="20"/>
                    <a:pt x="70" y="43"/>
                    <a:pt x="50" y="71"/>
                  </a:cubicBezTo>
                  <a:lnTo>
                    <a:pt x="50" y="71"/>
                  </a:lnTo>
                  <a:cubicBezTo>
                    <a:pt x="52" y="68"/>
                    <a:pt x="55" y="64"/>
                    <a:pt x="58" y="61"/>
                  </a:cubicBezTo>
                  <a:lnTo>
                    <a:pt x="58" y="61"/>
                  </a:lnTo>
                  <a:cubicBezTo>
                    <a:pt x="57" y="62"/>
                    <a:pt x="57" y="62"/>
                    <a:pt x="56" y="63"/>
                  </a:cubicBezTo>
                  <a:cubicBezTo>
                    <a:pt x="26" y="104"/>
                    <a:pt x="30" y="94"/>
                    <a:pt x="17" y="131"/>
                  </a:cubicBezTo>
                  <a:cubicBezTo>
                    <a:pt x="7" y="157"/>
                    <a:pt x="0" y="176"/>
                    <a:pt x="4" y="208"/>
                  </a:cubicBezTo>
                  <a:cubicBezTo>
                    <a:pt x="4" y="210"/>
                    <a:pt x="5" y="211"/>
                    <a:pt x="5" y="212"/>
                  </a:cubicBezTo>
                  <a:cubicBezTo>
                    <a:pt x="8" y="231"/>
                    <a:pt x="12" y="250"/>
                    <a:pt x="16" y="269"/>
                  </a:cubicBezTo>
                  <a:cubicBezTo>
                    <a:pt x="17" y="274"/>
                    <a:pt x="18" y="279"/>
                    <a:pt x="20" y="285"/>
                  </a:cubicBezTo>
                  <a:lnTo>
                    <a:pt x="21" y="287"/>
                  </a:lnTo>
                  <a:cubicBezTo>
                    <a:pt x="27" y="301"/>
                    <a:pt x="38" y="323"/>
                    <a:pt x="45" y="337"/>
                  </a:cubicBezTo>
                  <a:cubicBezTo>
                    <a:pt x="46" y="338"/>
                    <a:pt x="46" y="339"/>
                    <a:pt x="47" y="340"/>
                  </a:cubicBezTo>
                  <a:cubicBezTo>
                    <a:pt x="59" y="354"/>
                    <a:pt x="70" y="367"/>
                    <a:pt x="82" y="381"/>
                  </a:cubicBezTo>
                  <a:cubicBezTo>
                    <a:pt x="95" y="396"/>
                    <a:pt x="110" y="406"/>
                    <a:pt x="127" y="413"/>
                  </a:cubicBezTo>
                  <a:cubicBezTo>
                    <a:pt x="135" y="416"/>
                    <a:pt x="153" y="423"/>
                    <a:pt x="156" y="423"/>
                  </a:cubicBezTo>
                  <a:cubicBezTo>
                    <a:pt x="156" y="423"/>
                    <a:pt x="156" y="423"/>
                    <a:pt x="156" y="423"/>
                  </a:cubicBezTo>
                  <a:cubicBezTo>
                    <a:pt x="163" y="426"/>
                    <a:pt x="175" y="431"/>
                    <a:pt x="185" y="433"/>
                  </a:cubicBezTo>
                  <a:cubicBezTo>
                    <a:pt x="202" y="438"/>
                    <a:pt x="245" y="439"/>
                    <a:pt x="246" y="439"/>
                  </a:cubicBezTo>
                  <a:lnTo>
                    <a:pt x="246" y="439"/>
                  </a:lnTo>
                  <a:cubicBezTo>
                    <a:pt x="267" y="438"/>
                    <a:pt x="288" y="434"/>
                    <a:pt x="307" y="428"/>
                  </a:cubicBezTo>
                  <a:cubicBezTo>
                    <a:pt x="312" y="426"/>
                    <a:pt x="352" y="407"/>
                    <a:pt x="355" y="405"/>
                  </a:cubicBezTo>
                  <a:cubicBezTo>
                    <a:pt x="369" y="393"/>
                    <a:pt x="382" y="382"/>
                    <a:pt x="396" y="371"/>
                  </a:cubicBezTo>
                  <a:cubicBezTo>
                    <a:pt x="405" y="357"/>
                    <a:pt x="416" y="342"/>
                    <a:pt x="426" y="328"/>
                  </a:cubicBezTo>
                  <a:cubicBezTo>
                    <a:pt x="430" y="319"/>
                    <a:pt x="433" y="311"/>
                    <a:pt x="435" y="301"/>
                  </a:cubicBezTo>
                  <a:cubicBezTo>
                    <a:pt x="444" y="285"/>
                    <a:pt x="447" y="267"/>
                    <a:pt x="447" y="249"/>
                  </a:cubicBezTo>
                  <a:cubicBezTo>
                    <a:pt x="449" y="217"/>
                    <a:pt x="452" y="204"/>
                    <a:pt x="439" y="168"/>
                  </a:cubicBezTo>
                  <a:cubicBezTo>
                    <a:pt x="438" y="166"/>
                    <a:pt x="418" y="124"/>
                    <a:pt x="417" y="122"/>
                  </a:cubicBezTo>
                  <a:cubicBezTo>
                    <a:pt x="412" y="115"/>
                    <a:pt x="407" y="108"/>
                    <a:pt x="399" y="102"/>
                  </a:cubicBezTo>
                  <a:cubicBezTo>
                    <a:pt x="392" y="92"/>
                    <a:pt x="379" y="86"/>
                    <a:pt x="369" y="77"/>
                  </a:cubicBezTo>
                  <a:lnTo>
                    <a:pt x="369" y="77"/>
                  </a:lnTo>
                  <a:lnTo>
                    <a:pt x="373" y="81"/>
                  </a:lnTo>
                  <a:cubicBezTo>
                    <a:pt x="371" y="78"/>
                    <a:pt x="367" y="76"/>
                    <a:pt x="365" y="73"/>
                  </a:cubicBezTo>
                  <a:cubicBezTo>
                    <a:pt x="363" y="72"/>
                    <a:pt x="361" y="71"/>
                    <a:pt x="360" y="70"/>
                  </a:cubicBezTo>
                  <a:cubicBezTo>
                    <a:pt x="353" y="65"/>
                    <a:pt x="348" y="56"/>
                    <a:pt x="339" y="52"/>
                  </a:cubicBezTo>
                  <a:cubicBezTo>
                    <a:pt x="338" y="52"/>
                    <a:pt x="334" y="50"/>
                    <a:pt x="329" y="48"/>
                  </a:cubicBezTo>
                  <a:cubicBezTo>
                    <a:pt x="322" y="45"/>
                    <a:pt x="316" y="41"/>
                    <a:pt x="309" y="38"/>
                  </a:cubicBezTo>
                  <a:lnTo>
                    <a:pt x="309" y="38"/>
                  </a:lnTo>
                  <a:lnTo>
                    <a:pt x="315" y="40"/>
                  </a:lnTo>
                  <a:cubicBezTo>
                    <a:pt x="310" y="38"/>
                    <a:pt x="306" y="34"/>
                    <a:pt x="302" y="31"/>
                  </a:cubicBezTo>
                  <a:cubicBezTo>
                    <a:pt x="283" y="20"/>
                    <a:pt x="262" y="10"/>
                    <a:pt x="240" y="5"/>
                  </a:cubicBezTo>
                  <a:cubicBezTo>
                    <a:pt x="222" y="3"/>
                    <a:pt x="204" y="2"/>
                    <a:pt x="186" y="1"/>
                  </a:cubicBezTo>
                  <a:close/>
                  <a:moveTo>
                    <a:pt x="246" y="439"/>
                  </a:moveTo>
                  <a:cubicBezTo>
                    <a:pt x="246" y="439"/>
                    <a:pt x="246" y="439"/>
                    <a:pt x="246" y="439"/>
                  </a:cubicBezTo>
                  <a:cubicBezTo>
                    <a:pt x="246" y="439"/>
                    <a:pt x="247" y="439"/>
                    <a:pt x="246" y="4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60"/>
            <p:cNvSpPr/>
            <p:nvPr/>
          </p:nvSpPr>
          <p:spPr>
            <a:xfrm>
              <a:off x="4871673" y="1131245"/>
              <a:ext cx="12794" cy="13730"/>
            </a:xfrm>
            <a:custGeom>
              <a:rect b="b" l="l" r="r" t="t"/>
              <a:pathLst>
                <a:path extrusionOk="0" h="440" w="410">
                  <a:moveTo>
                    <a:pt x="154" y="1"/>
                  </a:moveTo>
                  <a:cubicBezTo>
                    <a:pt x="152" y="1"/>
                    <a:pt x="149" y="1"/>
                    <a:pt x="147" y="1"/>
                  </a:cubicBezTo>
                  <a:cubicBezTo>
                    <a:pt x="132" y="2"/>
                    <a:pt x="115" y="5"/>
                    <a:pt x="101" y="11"/>
                  </a:cubicBezTo>
                  <a:cubicBezTo>
                    <a:pt x="67" y="25"/>
                    <a:pt x="40" y="43"/>
                    <a:pt x="23" y="75"/>
                  </a:cubicBezTo>
                  <a:cubicBezTo>
                    <a:pt x="22" y="77"/>
                    <a:pt x="21" y="79"/>
                    <a:pt x="20" y="81"/>
                  </a:cubicBezTo>
                  <a:cubicBezTo>
                    <a:pt x="7" y="109"/>
                    <a:pt x="0" y="138"/>
                    <a:pt x="1" y="168"/>
                  </a:cubicBezTo>
                  <a:cubicBezTo>
                    <a:pt x="1" y="172"/>
                    <a:pt x="1" y="178"/>
                    <a:pt x="1" y="183"/>
                  </a:cubicBezTo>
                  <a:cubicBezTo>
                    <a:pt x="3" y="222"/>
                    <a:pt x="16" y="246"/>
                    <a:pt x="33" y="279"/>
                  </a:cubicBezTo>
                  <a:cubicBezTo>
                    <a:pt x="25" y="266"/>
                    <a:pt x="19" y="252"/>
                    <a:pt x="13" y="238"/>
                  </a:cubicBezTo>
                  <a:lnTo>
                    <a:pt x="13" y="238"/>
                  </a:lnTo>
                  <a:cubicBezTo>
                    <a:pt x="17" y="248"/>
                    <a:pt x="21" y="257"/>
                    <a:pt x="25" y="267"/>
                  </a:cubicBezTo>
                  <a:cubicBezTo>
                    <a:pt x="42" y="302"/>
                    <a:pt x="53" y="325"/>
                    <a:pt x="82" y="352"/>
                  </a:cubicBezTo>
                  <a:cubicBezTo>
                    <a:pt x="86" y="356"/>
                    <a:pt x="90" y="359"/>
                    <a:pt x="94" y="363"/>
                  </a:cubicBezTo>
                  <a:cubicBezTo>
                    <a:pt x="98" y="366"/>
                    <a:pt x="102" y="370"/>
                    <a:pt x="106" y="373"/>
                  </a:cubicBezTo>
                  <a:cubicBezTo>
                    <a:pt x="130" y="394"/>
                    <a:pt x="146" y="403"/>
                    <a:pt x="173" y="413"/>
                  </a:cubicBezTo>
                  <a:cubicBezTo>
                    <a:pt x="180" y="415"/>
                    <a:pt x="188" y="418"/>
                    <a:pt x="195" y="420"/>
                  </a:cubicBezTo>
                  <a:cubicBezTo>
                    <a:pt x="196" y="421"/>
                    <a:pt x="197" y="421"/>
                    <a:pt x="198" y="421"/>
                  </a:cubicBezTo>
                  <a:cubicBezTo>
                    <a:pt x="200" y="423"/>
                    <a:pt x="203" y="424"/>
                    <a:pt x="205" y="425"/>
                  </a:cubicBezTo>
                  <a:cubicBezTo>
                    <a:pt x="241" y="438"/>
                    <a:pt x="233" y="437"/>
                    <a:pt x="262" y="439"/>
                  </a:cubicBezTo>
                  <a:cubicBezTo>
                    <a:pt x="265" y="439"/>
                    <a:pt x="269" y="440"/>
                    <a:pt x="272" y="440"/>
                  </a:cubicBezTo>
                  <a:cubicBezTo>
                    <a:pt x="304" y="440"/>
                    <a:pt x="333" y="431"/>
                    <a:pt x="358" y="410"/>
                  </a:cubicBezTo>
                  <a:cubicBezTo>
                    <a:pt x="381" y="390"/>
                    <a:pt x="396" y="364"/>
                    <a:pt x="403" y="335"/>
                  </a:cubicBezTo>
                  <a:cubicBezTo>
                    <a:pt x="409" y="312"/>
                    <a:pt x="407" y="286"/>
                    <a:pt x="407" y="262"/>
                  </a:cubicBezTo>
                  <a:cubicBezTo>
                    <a:pt x="407" y="257"/>
                    <a:pt x="407" y="251"/>
                    <a:pt x="407" y="246"/>
                  </a:cubicBezTo>
                  <a:cubicBezTo>
                    <a:pt x="407" y="229"/>
                    <a:pt x="402" y="210"/>
                    <a:pt x="399" y="194"/>
                  </a:cubicBezTo>
                  <a:cubicBezTo>
                    <a:pt x="394" y="178"/>
                    <a:pt x="384" y="163"/>
                    <a:pt x="377" y="147"/>
                  </a:cubicBezTo>
                  <a:cubicBezTo>
                    <a:pt x="364" y="121"/>
                    <a:pt x="353" y="95"/>
                    <a:pt x="329" y="76"/>
                  </a:cubicBezTo>
                  <a:cubicBezTo>
                    <a:pt x="312" y="62"/>
                    <a:pt x="294" y="50"/>
                    <a:pt x="277" y="38"/>
                  </a:cubicBezTo>
                  <a:cubicBezTo>
                    <a:pt x="254" y="22"/>
                    <a:pt x="232" y="11"/>
                    <a:pt x="203" y="6"/>
                  </a:cubicBezTo>
                  <a:cubicBezTo>
                    <a:pt x="187" y="3"/>
                    <a:pt x="171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60"/>
            <p:cNvSpPr/>
            <p:nvPr/>
          </p:nvSpPr>
          <p:spPr>
            <a:xfrm>
              <a:off x="5015185" y="1229790"/>
              <a:ext cx="19066" cy="23747"/>
            </a:xfrm>
            <a:custGeom>
              <a:rect b="b" l="l" r="r" t="t"/>
              <a:pathLst>
                <a:path extrusionOk="0" h="761" w="611">
                  <a:moveTo>
                    <a:pt x="520" y="381"/>
                  </a:moveTo>
                  <a:cubicBezTo>
                    <a:pt x="520" y="382"/>
                    <a:pt x="521" y="382"/>
                    <a:pt x="521" y="382"/>
                  </a:cubicBezTo>
                  <a:lnTo>
                    <a:pt x="521" y="382"/>
                  </a:lnTo>
                  <a:cubicBezTo>
                    <a:pt x="521" y="382"/>
                    <a:pt x="520" y="382"/>
                    <a:pt x="520" y="381"/>
                  </a:cubicBezTo>
                  <a:close/>
                  <a:moveTo>
                    <a:pt x="24" y="400"/>
                  </a:moveTo>
                  <a:cubicBezTo>
                    <a:pt x="25" y="404"/>
                    <a:pt x="25" y="408"/>
                    <a:pt x="26" y="412"/>
                  </a:cubicBezTo>
                  <a:cubicBezTo>
                    <a:pt x="25" y="408"/>
                    <a:pt x="25" y="404"/>
                    <a:pt x="24" y="400"/>
                  </a:cubicBezTo>
                  <a:close/>
                  <a:moveTo>
                    <a:pt x="150" y="1"/>
                  </a:moveTo>
                  <a:cubicBezTo>
                    <a:pt x="129" y="1"/>
                    <a:pt x="107" y="8"/>
                    <a:pt x="89" y="18"/>
                  </a:cubicBezTo>
                  <a:cubicBezTo>
                    <a:pt x="45" y="40"/>
                    <a:pt x="30" y="88"/>
                    <a:pt x="18" y="131"/>
                  </a:cubicBezTo>
                  <a:cubicBezTo>
                    <a:pt x="7" y="165"/>
                    <a:pt x="2" y="197"/>
                    <a:pt x="2" y="233"/>
                  </a:cubicBezTo>
                  <a:cubicBezTo>
                    <a:pt x="0" y="282"/>
                    <a:pt x="10" y="329"/>
                    <a:pt x="19" y="377"/>
                  </a:cubicBezTo>
                  <a:lnTo>
                    <a:pt x="19" y="377"/>
                  </a:lnTo>
                  <a:cubicBezTo>
                    <a:pt x="26" y="419"/>
                    <a:pt x="34" y="461"/>
                    <a:pt x="47" y="502"/>
                  </a:cubicBezTo>
                  <a:cubicBezTo>
                    <a:pt x="67" y="559"/>
                    <a:pt x="97" y="600"/>
                    <a:pt x="135" y="645"/>
                  </a:cubicBezTo>
                  <a:cubicBezTo>
                    <a:pt x="162" y="678"/>
                    <a:pt x="181" y="696"/>
                    <a:pt x="221" y="719"/>
                  </a:cubicBezTo>
                  <a:cubicBezTo>
                    <a:pt x="248" y="734"/>
                    <a:pt x="281" y="744"/>
                    <a:pt x="308" y="753"/>
                  </a:cubicBezTo>
                  <a:cubicBezTo>
                    <a:pt x="325" y="758"/>
                    <a:pt x="345" y="761"/>
                    <a:pt x="364" y="761"/>
                  </a:cubicBezTo>
                  <a:cubicBezTo>
                    <a:pt x="419" y="761"/>
                    <a:pt x="477" y="741"/>
                    <a:pt x="519" y="712"/>
                  </a:cubicBezTo>
                  <a:cubicBezTo>
                    <a:pt x="570" y="675"/>
                    <a:pt x="601" y="626"/>
                    <a:pt x="606" y="563"/>
                  </a:cubicBezTo>
                  <a:cubicBezTo>
                    <a:pt x="610" y="506"/>
                    <a:pt x="591" y="443"/>
                    <a:pt x="545" y="405"/>
                  </a:cubicBezTo>
                  <a:cubicBezTo>
                    <a:pt x="536" y="398"/>
                    <a:pt x="528" y="391"/>
                    <a:pt x="521" y="382"/>
                  </a:cubicBezTo>
                  <a:lnTo>
                    <a:pt x="521" y="382"/>
                  </a:lnTo>
                  <a:cubicBezTo>
                    <a:pt x="525" y="387"/>
                    <a:pt x="528" y="391"/>
                    <a:pt x="532" y="396"/>
                  </a:cubicBezTo>
                  <a:lnTo>
                    <a:pt x="532" y="396"/>
                  </a:lnTo>
                  <a:cubicBezTo>
                    <a:pt x="513" y="374"/>
                    <a:pt x="492" y="356"/>
                    <a:pt x="465" y="342"/>
                  </a:cubicBezTo>
                  <a:cubicBezTo>
                    <a:pt x="458" y="338"/>
                    <a:pt x="451" y="335"/>
                    <a:pt x="445" y="332"/>
                  </a:cubicBezTo>
                  <a:cubicBezTo>
                    <a:pt x="442" y="330"/>
                    <a:pt x="439" y="328"/>
                    <a:pt x="435" y="326"/>
                  </a:cubicBezTo>
                  <a:cubicBezTo>
                    <a:pt x="430" y="322"/>
                    <a:pt x="425" y="317"/>
                    <a:pt x="421" y="314"/>
                  </a:cubicBezTo>
                  <a:cubicBezTo>
                    <a:pt x="397" y="293"/>
                    <a:pt x="371" y="276"/>
                    <a:pt x="344" y="257"/>
                  </a:cubicBezTo>
                  <a:lnTo>
                    <a:pt x="344" y="257"/>
                  </a:lnTo>
                  <a:lnTo>
                    <a:pt x="389" y="288"/>
                  </a:lnTo>
                  <a:cubicBezTo>
                    <a:pt x="368" y="274"/>
                    <a:pt x="351" y="257"/>
                    <a:pt x="332" y="239"/>
                  </a:cubicBezTo>
                  <a:cubicBezTo>
                    <a:pt x="318" y="220"/>
                    <a:pt x="306" y="200"/>
                    <a:pt x="295" y="178"/>
                  </a:cubicBezTo>
                  <a:cubicBezTo>
                    <a:pt x="284" y="154"/>
                    <a:pt x="272" y="130"/>
                    <a:pt x="261" y="106"/>
                  </a:cubicBezTo>
                  <a:lnTo>
                    <a:pt x="261" y="106"/>
                  </a:lnTo>
                  <a:cubicBezTo>
                    <a:pt x="266" y="117"/>
                    <a:pt x="271" y="127"/>
                    <a:pt x="276" y="137"/>
                  </a:cubicBezTo>
                  <a:cubicBezTo>
                    <a:pt x="270" y="124"/>
                    <a:pt x="264" y="109"/>
                    <a:pt x="259" y="96"/>
                  </a:cubicBezTo>
                  <a:cubicBezTo>
                    <a:pt x="245" y="58"/>
                    <a:pt x="226" y="35"/>
                    <a:pt x="193" y="13"/>
                  </a:cubicBezTo>
                  <a:cubicBezTo>
                    <a:pt x="179" y="4"/>
                    <a:pt x="165" y="1"/>
                    <a:pt x="150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60"/>
            <p:cNvSpPr/>
            <p:nvPr/>
          </p:nvSpPr>
          <p:spPr>
            <a:xfrm>
              <a:off x="5043456" y="1243520"/>
              <a:ext cx="9830" cy="7832"/>
            </a:xfrm>
            <a:custGeom>
              <a:rect b="b" l="l" r="r" t="t"/>
              <a:pathLst>
                <a:path extrusionOk="0" h="251" w="315">
                  <a:moveTo>
                    <a:pt x="87" y="1"/>
                  </a:moveTo>
                  <a:cubicBezTo>
                    <a:pt x="86" y="1"/>
                    <a:pt x="84" y="1"/>
                    <a:pt x="83" y="1"/>
                  </a:cubicBezTo>
                  <a:cubicBezTo>
                    <a:pt x="68" y="3"/>
                    <a:pt x="53" y="7"/>
                    <a:pt x="40" y="16"/>
                  </a:cubicBezTo>
                  <a:cubicBezTo>
                    <a:pt x="21" y="29"/>
                    <a:pt x="11" y="46"/>
                    <a:pt x="5" y="68"/>
                  </a:cubicBezTo>
                  <a:cubicBezTo>
                    <a:pt x="0" y="82"/>
                    <a:pt x="3" y="101"/>
                    <a:pt x="7" y="114"/>
                  </a:cubicBezTo>
                  <a:cubicBezTo>
                    <a:pt x="9" y="122"/>
                    <a:pt x="14" y="131"/>
                    <a:pt x="19" y="139"/>
                  </a:cubicBezTo>
                  <a:cubicBezTo>
                    <a:pt x="21" y="144"/>
                    <a:pt x="25" y="149"/>
                    <a:pt x="28" y="154"/>
                  </a:cubicBezTo>
                  <a:cubicBezTo>
                    <a:pt x="39" y="172"/>
                    <a:pt x="54" y="184"/>
                    <a:pt x="70" y="197"/>
                  </a:cubicBezTo>
                  <a:cubicBezTo>
                    <a:pt x="81" y="205"/>
                    <a:pt x="93" y="213"/>
                    <a:pt x="105" y="221"/>
                  </a:cubicBezTo>
                  <a:cubicBezTo>
                    <a:pt x="118" y="230"/>
                    <a:pt x="131" y="235"/>
                    <a:pt x="146" y="240"/>
                  </a:cubicBezTo>
                  <a:cubicBezTo>
                    <a:pt x="167" y="246"/>
                    <a:pt x="189" y="250"/>
                    <a:pt x="212" y="250"/>
                  </a:cubicBezTo>
                  <a:cubicBezTo>
                    <a:pt x="221" y="249"/>
                    <a:pt x="230" y="247"/>
                    <a:pt x="239" y="245"/>
                  </a:cubicBezTo>
                  <a:cubicBezTo>
                    <a:pt x="254" y="241"/>
                    <a:pt x="265" y="234"/>
                    <a:pt x="275" y="224"/>
                  </a:cubicBezTo>
                  <a:cubicBezTo>
                    <a:pt x="292" y="209"/>
                    <a:pt x="308" y="188"/>
                    <a:pt x="312" y="164"/>
                  </a:cubicBezTo>
                  <a:cubicBezTo>
                    <a:pt x="314" y="145"/>
                    <a:pt x="314" y="127"/>
                    <a:pt x="309" y="108"/>
                  </a:cubicBezTo>
                  <a:cubicBezTo>
                    <a:pt x="301" y="81"/>
                    <a:pt x="279" y="60"/>
                    <a:pt x="256" y="45"/>
                  </a:cubicBezTo>
                  <a:cubicBezTo>
                    <a:pt x="250" y="42"/>
                    <a:pt x="243" y="40"/>
                    <a:pt x="237" y="38"/>
                  </a:cubicBezTo>
                  <a:cubicBezTo>
                    <a:pt x="228" y="33"/>
                    <a:pt x="217" y="29"/>
                    <a:pt x="208" y="26"/>
                  </a:cubicBezTo>
                  <a:cubicBezTo>
                    <a:pt x="191" y="20"/>
                    <a:pt x="174" y="18"/>
                    <a:pt x="157" y="14"/>
                  </a:cubicBezTo>
                  <a:cubicBezTo>
                    <a:pt x="145" y="10"/>
                    <a:pt x="134" y="7"/>
                    <a:pt x="122" y="5"/>
                  </a:cubicBezTo>
                  <a:cubicBezTo>
                    <a:pt x="111" y="4"/>
                    <a:pt x="98" y="1"/>
                    <a:pt x="87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60"/>
            <p:cNvSpPr/>
            <p:nvPr/>
          </p:nvSpPr>
          <p:spPr>
            <a:xfrm>
              <a:off x="4933584" y="1118451"/>
              <a:ext cx="24340" cy="28428"/>
            </a:xfrm>
            <a:custGeom>
              <a:rect b="b" l="l" r="r" t="t"/>
              <a:pathLst>
                <a:path extrusionOk="0" h="911" w="780">
                  <a:moveTo>
                    <a:pt x="747" y="240"/>
                  </a:moveTo>
                  <a:cubicBezTo>
                    <a:pt x="746" y="243"/>
                    <a:pt x="745" y="246"/>
                    <a:pt x="744" y="249"/>
                  </a:cubicBezTo>
                  <a:lnTo>
                    <a:pt x="744" y="249"/>
                  </a:lnTo>
                  <a:cubicBezTo>
                    <a:pt x="745" y="246"/>
                    <a:pt x="746" y="243"/>
                    <a:pt x="747" y="240"/>
                  </a:cubicBezTo>
                  <a:close/>
                  <a:moveTo>
                    <a:pt x="536" y="0"/>
                  </a:moveTo>
                  <a:cubicBezTo>
                    <a:pt x="526" y="0"/>
                    <a:pt x="515" y="1"/>
                    <a:pt x="505" y="3"/>
                  </a:cubicBezTo>
                  <a:cubicBezTo>
                    <a:pt x="445" y="12"/>
                    <a:pt x="415" y="20"/>
                    <a:pt x="363" y="47"/>
                  </a:cubicBezTo>
                  <a:cubicBezTo>
                    <a:pt x="346" y="55"/>
                    <a:pt x="330" y="63"/>
                    <a:pt x="316" y="73"/>
                  </a:cubicBezTo>
                  <a:cubicBezTo>
                    <a:pt x="220" y="131"/>
                    <a:pt x="148" y="223"/>
                    <a:pt x="92" y="319"/>
                  </a:cubicBezTo>
                  <a:cubicBezTo>
                    <a:pt x="63" y="367"/>
                    <a:pt x="46" y="422"/>
                    <a:pt x="31" y="476"/>
                  </a:cubicBezTo>
                  <a:cubicBezTo>
                    <a:pt x="11" y="549"/>
                    <a:pt x="1" y="635"/>
                    <a:pt x="27" y="707"/>
                  </a:cubicBezTo>
                  <a:cubicBezTo>
                    <a:pt x="61" y="798"/>
                    <a:pt x="129" y="882"/>
                    <a:pt x="225" y="906"/>
                  </a:cubicBezTo>
                  <a:cubicBezTo>
                    <a:pt x="239" y="909"/>
                    <a:pt x="254" y="910"/>
                    <a:pt x="268" y="910"/>
                  </a:cubicBezTo>
                  <a:cubicBezTo>
                    <a:pt x="291" y="910"/>
                    <a:pt x="313" y="907"/>
                    <a:pt x="336" y="899"/>
                  </a:cubicBezTo>
                  <a:cubicBezTo>
                    <a:pt x="353" y="892"/>
                    <a:pt x="371" y="884"/>
                    <a:pt x="388" y="874"/>
                  </a:cubicBezTo>
                  <a:cubicBezTo>
                    <a:pt x="411" y="861"/>
                    <a:pt x="430" y="842"/>
                    <a:pt x="443" y="819"/>
                  </a:cubicBezTo>
                  <a:lnTo>
                    <a:pt x="443" y="819"/>
                  </a:lnTo>
                  <a:cubicBezTo>
                    <a:pt x="444" y="818"/>
                    <a:pt x="445" y="817"/>
                    <a:pt x="445" y="817"/>
                  </a:cubicBezTo>
                  <a:cubicBezTo>
                    <a:pt x="446" y="816"/>
                    <a:pt x="446" y="816"/>
                    <a:pt x="448" y="815"/>
                  </a:cubicBezTo>
                  <a:lnTo>
                    <a:pt x="450" y="812"/>
                  </a:lnTo>
                  <a:cubicBezTo>
                    <a:pt x="466" y="791"/>
                    <a:pt x="484" y="770"/>
                    <a:pt x="496" y="746"/>
                  </a:cubicBezTo>
                  <a:cubicBezTo>
                    <a:pt x="512" y="715"/>
                    <a:pt x="523" y="678"/>
                    <a:pt x="531" y="643"/>
                  </a:cubicBezTo>
                  <a:cubicBezTo>
                    <a:pt x="537" y="618"/>
                    <a:pt x="543" y="594"/>
                    <a:pt x="550" y="570"/>
                  </a:cubicBezTo>
                  <a:cubicBezTo>
                    <a:pt x="565" y="530"/>
                    <a:pt x="585" y="493"/>
                    <a:pt x="608" y="458"/>
                  </a:cubicBezTo>
                  <a:cubicBezTo>
                    <a:pt x="641" y="412"/>
                    <a:pt x="678" y="369"/>
                    <a:pt x="710" y="322"/>
                  </a:cubicBezTo>
                  <a:lnTo>
                    <a:pt x="710" y="322"/>
                  </a:lnTo>
                  <a:cubicBezTo>
                    <a:pt x="700" y="337"/>
                    <a:pt x="689" y="352"/>
                    <a:pt x="678" y="368"/>
                  </a:cubicBezTo>
                  <a:cubicBezTo>
                    <a:pt x="688" y="354"/>
                    <a:pt x="699" y="340"/>
                    <a:pt x="709" y="325"/>
                  </a:cubicBezTo>
                  <a:cubicBezTo>
                    <a:pt x="722" y="306"/>
                    <a:pt x="729" y="291"/>
                    <a:pt x="736" y="272"/>
                  </a:cubicBezTo>
                  <a:lnTo>
                    <a:pt x="736" y="272"/>
                  </a:lnTo>
                  <a:cubicBezTo>
                    <a:pt x="739" y="265"/>
                    <a:pt x="742" y="259"/>
                    <a:pt x="745" y="252"/>
                  </a:cubicBezTo>
                  <a:cubicBezTo>
                    <a:pt x="779" y="175"/>
                    <a:pt x="758" y="78"/>
                    <a:pt x="678" y="39"/>
                  </a:cubicBezTo>
                  <a:cubicBezTo>
                    <a:pt x="633" y="17"/>
                    <a:pt x="585" y="0"/>
                    <a:pt x="536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60"/>
            <p:cNvSpPr/>
            <p:nvPr/>
          </p:nvSpPr>
          <p:spPr>
            <a:xfrm>
              <a:off x="5143718" y="1182390"/>
              <a:ext cx="22686" cy="14386"/>
            </a:xfrm>
            <a:custGeom>
              <a:rect b="b" l="l" r="r" t="t"/>
              <a:pathLst>
                <a:path extrusionOk="0" h="461" w="727">
                  <a:moveTo>
                    <a:pt x="727" y="1"/>
                  </a:moveTo>
                  <a:lnTo>
                    <a:pt x="727" y="1"/>
                  </a:lnTo>
                  <a:cubicBezTo>
                    <a:pt x="502" y="159"/>
                    <a:pt x="252" y="286"/>
                    <a:pt x="1" y="363"/>
                  </a:cubicBezTo>
                  <a:cubicBezTo>
                    <a:pt x="47" y="423"/>
                    <a:pt x="123" y="461"/>
                    <a:pt x="199" y="461"/>
                  </a:cubicBezTo>
                  <a:cubicBezTo>
                    <a:pt x="203" y="461"/>
                    <a:pt x="208" y="460"/>
                    <a:pt x="213" y="460"/>
                  </a:cubicBezTo>
                  <a:cubicBezTo>
                    <a:pt x="342" y="452"/>
                    <a:pt x="439" y="376"/>
                    <a:pt x="531" y="295"/>
                  </a:cubicBezTo>
                  <a:cubicBezTo>
                    <a:pt x="592" y="241"/>
                    <a:pt x="648" y="171"/>
                    <a:pt x="685" y="100"/>
                  </a:cubicBezTo>
                  <a:cubicBezTo>
                    <a:pt x="702" y="69"/>
                    <a:pt x="715" y="34"/>
                    <a:pt x="727" y="1"/>
                  </a:cubicBezTo>
                  <a:close/>
                </a:path>
              </a:pathLst>
            </a:custGeom>
            <a:solidFill>
              <a:srgbClr val="FFA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60"/>
            <p:cNvSpPr/>
            <p:nvPr/>
          </p:nvSpPr>
          <p:spPr>
            <a:xfrm>
              <a:off x="5036872" y="1158830"/>
              <a:ext cx="11639" cy="11952"/>
            </a:xfrm>
            <a:custGeom>
              <a:rect b="b" l="l" r="r" t="t"/>
              <a:pathLst>
                <a:path extrusionOk="0" h="383" w="373">
                  <a:moveTo>
                    <a:pt x="259" y="1"/>
                  </a:moveTo>
                  <a:cubicBezTo>
                    <a:pt x="242" y="1"/>
                    <a:pt x="225" y="2"/>
                    <a:pt x="208" y="6"/>
                  </a:cubicBezTo>
                  <a:cubicBezTo>
                    <a:pt x="196" y="9"/>
                    <a:pt x="183" y="16"/>
                    <a:pt x="172" y="21"/>
                  </a:cubicBezTo>
                  <a:cubicBezTo>
                    <a:pt x="152" y="30"/>
                    <a:pt x="131" y="40"/>
                    <a:pt x="111" y="51"/>
                  </a:cubicBezTo>
                  <a:cubicBezTo>
                    <a:pt x="66" y="79"/>
                    <a:pt x="25" y="136"/>
                    <a:pt x="14" y="188"/>
                  </a:cubicBezTo>
                  <a:cubicBezTo>
                    <a:pt x="4" y="229"/>
                    <a:pt x="0" y="274"/>
                    <a:pt x="9" y="315"/>
                  </a:cubicBezTo>
                  <a:cubicBezTo>
                    <a:pt x="17" y="344"/>
                    <a:pt x="43" y="366"/>
                    <a:pt x="70" y="376"/>
                  </a:cubicBezTo>
                  <a:cubicBezTo>
                    <a:pt x="82" y="380"/>
                    <a:pt x="93" y="382"/>
                    <a:pt x="104" y="382"/>
                  </a:cubicBezTo>
                  <a:cubicBezTo>
                    <a:pt x="122" y="382"/>
                    <a:pt x="139" y="377"/>
                    <a:pt x="157" y="367"/>
                  </a:cubicBezTo>
                  <a:cubicBezTo>
                    <a:pt x="175" y="358"/>
                    <a:pt x="189" y="341"/>
                    <a:pt x="206" y="330"/>
                  </a:cubicBezTo>
                  <a:cubicBezTo>
                    <a:pt x="239" y="307"/>
                    <a:pt x="271" y="273"/>
                    <a:pt x="291" y="239"/>
                  </a:cubicBezTo>
                  <a:cubicBezTo>
                    <a:pt x="301" y="221"/>
                    <a:pt x="309" y="201"/>
                    <a:pt x="319" y="182"/>
                  </a:cubicBezTo>
                  <a:cubicBezTo>
                    <a:pt x="323" y="173"/>
                    <a:pt x="330" y="164"/>
                    <a:pt x="334" y="155"/>
                  </a:cubicBezTo>
                  <a:cubicBezTo>
                    <a:pt x="339" y="144"/>
                    <a:pt x="342" y="133"/>
                    <a:pt x="345" y="121"/>
                  </a:cubicBezTo>
                  <a:cubicBezTo>
                    <a:pt x="350" y="111"/>
                    <a:pt x="354" y="102"/>
                    <a:pt x="358" y="92"/>
                  </a:cubicBezTo>
                  <a:cubicBezTo>
                    <a:pt x="373" y="61"/>
                    <a:pt x="358" y="8"/>
                    <a:pt x="316" y="4"/>
                  </a:cubicBezTo>
                  <a:cubicBezTo>
                    <a:pt x="298" y="3"/>
                    <a:pt x="278" y="1"/>
                    <a:pt x="25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60"/>
            <p:cNvSpPr/>
            <p:nvPr/>
          </p:nvSpPr>
          <p:spPr>
            <a:xfrm>
              <a:off x="4875573" y="1064903"/>
              <a:ext cx="12919" cy="19659"/>
            </a:xfrm>
            <a:custGeom>
              <a:rect b="b" l="l" r="r" t="t"/>
              <a:pathLst>
                <a:path extrusionOk="0" h="630" w="414">
                  <a:moveTo>
                    <a:pt x="309" y="1"/>
                  </a:moveTo>
                  <a:cubicBezTo>
                    <a:pt x="264" y="1"/>
                    <a:pt x="226" y="33"/>
                    <a:pt x="191" y="62"/>
                  </a:cubicBezTo>
                  <a:cubicBezTo>
                    <a:pt x="177" y="74"/>
                    <a:pt x="162" y="87"/>
                    <a:pt x="147" y="99"/>
                  </a:cubicBezTo>
                  <a:cubicBezTo>
                    <a:pt x="131" y="114"/>
                    <a:pt x="122" y="128"/>
                    <a:pt x="109" y="148"/>
                  </a:cubicBezTo>
                  <a:cubicBezTo>
                    <a:pt x="97" y="164"/>
                    <a:pt x="87" y="181"/>
                    <a:pt x="76" y="198"/>
                  </a:cubicBezTo>
                  <a:cubicBezTo>
                    <a:pt x="48" y="245"/>
                    <a:pt x="29" y="293"/>
                    <a:pt x="12" y="345"/>
                  </a:cubicBezTo>
                  <a:cubicBezTo>
                    <a:pt x="2" y="379"/>
                    <a:pt x="1" y="412"/>
                    <a:pt x="4" y="447"/>
                  </a:cubicBezTo>
                  <a:cubicBezTo>
                    <a:pt x="6" y="469"/>
                    <a:pt x="9" y="490"/>
                    <a:pt x="17" y="511"/>
                  </a:cubicBezTo>
                  <a:cubicBezTo>
                    <a:pt x="22" y="528"/>
                    <a:pt x="33" y="547"/>
                    <a:pt x="42" y="564"/>
                  </a:cubicBezTo>
                  <a:cubicBezTo>
                    <a:pt x="63" y="605"/>
                    <a:pt x="112" y="626"/>
                    <a:pt x="154" y="629"/>
                  </a:cubicBezTo>
                  <a:cubicBezTo>
                    <a:pt x="159" y="629"/>
                    <a:pt x="163" y="630"/>
                    <a:pt x="168" y="630"/>
                  </a:cubicBezTo>
                  <a:cubicBezTo>
                    <a:pt x="208" y="630"/>
                    <a:pt x="248" y="615"/>
                    <a:pt x="273" y="583"/>
                  </a:cubicBezTo>
                  <a:cubicBezTo>
                    <a:pt x="293" y="560"/>
                    <a:pt x="311" y="536"/>
                    <a:pt x="323" y="508"/>
                  </a:cubicBezTo>
                  <a:cubicBezTo>
                    <a:pt x="338" y="476"/>
                    <a:pt x="348" y="445"/>
                    <a:pt x="355" y="410"/>
                  </a:cubicBezTo>
                  <a:cubicBezTo>
                    <a:pt x="361" y="372"/>
                    <a:pt x="367" y="333"/>
                    <a:pt x="377" y="294"/>
                  </a:cubicBezTo>
                  <a:cubicBezTo>
                    <a:pt x="381" y="273"/>
                    <a:pt x="388" y="253"/>
                    <a:pt x="391" y="233"/>
                  </a:cubicBezTo>
                  <a:cubicBezTo>
                    <a:pt x="393" y="216"/>
                    <a:pt x="395" y="198"/>
                    <a:pt x="399" y="180"/>
                  </a:cubicBezTo>
                  <a:cubicBezTo>
                    <a:pt x="404" y="155"/>
                    <a:pt x="413" y="127"/>
                    <a:pt x="412" y="100"/>
                  </a:cubicBezTo>
                  <a:cubicBezTo>
                    <a:pt x="410" y="55"/>
                    <a:pt x="381" y="19"/>
                    <a:pt x="338" y="5"/>
                  </a:cubicBezTo>
                  <a:cubicBezTo>
                    <a:pt x="328" y="2"/>
                    <a:pt x="319" y="1"/>
                    <a:pt x="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60"/>
            <p:cNvSpPr/>
            <p:nvPr/>
          </p:nvSpPr>
          <p:spPr>
            <a:xfrm>
              <a:off x="4883749" y="1091458"/>
              <a:ext cx="5711" cy="7645"/>
            </a:xfrm>
            <a:custGeom>
              <a:rect b="b" l="l" r="r" t="t"/>
              <a:pathLst>
                <a:path extrusionOk="0" h="245" w="183">
                  <a:moveTo>
                    <a:pt x="116" y="0"/>
                  </a:moveTo>
                  <a:cubicBezTo>
                    <a:pt x="113" y="0"/>
                    <a:pt x="111" y="1"/>
                    <a:pt x="108" y="2"/>
                  </a:cubicBezTo>
                  <a:cubicBezTo>
                    <a:pt x="106" y="2"/>
                    <a:pt x="103" y="1"/>
                    <a:pt x="100" y="1"/>
                  </a:cubicBezTo>
                  <a:cubicBezTo>
                    <a:pt x="88" y="2"/>
                    <a:pt x="78" y="5"/>
                    <a:pt x="69" y="11"/>
                  </a:cubicBezTo>
                  <a:cubicBezTo>
                    <a:pt x="58" y="18"/>
                    <a:pt x="51" y="26"/>
                    <a:pt x="46" y="37"/>
                  </a:cubicBezTo>
                  <a:cubicBezTo>
                    <a:pt x="31" y="57"/>
                    <a:pt x="13" y="77"/>
                    <a:pt x="8" y="102"/>
                  </a:cubicBezTo>
                  <a:cubicBezTo>
                    <a:pt x="7" y="111"/>
                    <a:pt x="5" y="120"/>
                    <a:pt x="4" y="130"/>
                  </a:cubicBezTo>
                  <a:cubicBezTo>
                    <a:pt x="2" y="146"/>
                    <a:pt x="1" y="163"/>
                    <a:pt x="7" y="180"/>
                  </a:cubicBezTo>
                  <a:cubicBezTo>
                    <a:pt x="8" y="184"/>
                    <a:pt x="10" y="188"/>
                    <a:pt x="12" y="192"/>
                  </a:cubicBezTo>
                  <a:cubicBezTo>
                    <a:pt x="16" y="205"/>
                    <a:pt x="22" y="216"/>
                    <a:pt x="32" y="225"/>
                  </a:cubicBezTo>
                  <a:cubicBezTo>
                    <a:pt x="42" y="233"/>
                    <a:pt x="53" y="240"/>
                    <a:pt x="66" y="243"/>
                  </a:cubicBezTo>
                  <a:cubicBezTo>
                    <a:pt x="72" y="244"/>
                    <a:pt x="77" y="244"/>
                    <a:pt x="82" y="244"/>
                  </a:cubicBezTo>
                  <a:cubicBezTo>
                    <a:pt x="90" y="244"/>
                    <a:pt x="98" y="243"/>
                    <a:pt x="105" y="241"/>
                  </a:cubicBezTo>
                  <a:cubicBezTo>
                    <a:pt x="118" y="236"/>
                    <a:pt x="128" y="229"/>
                    <a:pt x="137" y="220"/>
                  </a:cubicBezTo>
                  <a:cubicBezTo>
                    <a:pt x="140" y="218"/>
                    <a:pt x="143" y="214"/>
                    <a:pt x="146" y="211"/>
                  </a:cubicBezTo>
                  <a:cubicBezTo>
                    <a:pt x="158" y="199"/>
                    <a:pt x="165" y="183"/>
                    <a:pt x="170" y="167"/>
                  </a:cubicBezTo>
                  <a:cubicBezTo>
                    <a:pt x="172" y="158"/>
                    <a:pt x="175" y="149"/>
                    <a:pt x="177" y="138"/>
                  </a:cubicBezTo>
                  <a:cubicBezTo>
                    <a:pt x="183" y="114"/>
                    <a:pt x="174" y="88"/>
                    <a:pt x="170" y="64"/>
                  </a:cubicBezTo>
                  <a:cubicBezTo>
                    <a:pt x="170" y="52"/>
                    <a:pt x="166" y="42"/>
                    <a:pt x="160" y="31"/>
                  </a:cubicBezTo>
                  <a:cubicBezTo>
                    <a:pt x="153" y="22"/>
                    <a:pt x="145" y="15"/>
                    <a:pt x="134" y="8"/>
                  </a:cubicBezTo>
                  <a:cubicBezTo>
                    <a:pt x="132" y="7"/>
                    <a:pt x="129" y="7"/>
                    <a:pt x="127" y="6"/>
                  </a:cubicBezTo>
                  <a:cubicBezTo>
                    <a:pt x="124" y="2"/>
                    <a:pt x="120" y="0"/>
                    <a:pt x="1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60"/>
            <p:cNvSpPr/>
            <p:nvPr/>
          </p:nvSpPr>
          <p:spPr>
            <a:xfrm>
              <a:off x="4866462" y="1202860"/>
              <a:ext cx="94" cy="62"/>
            </a:xfrm>
            <a:custGeom>
              <a:rect b="b" l="l" r="r" t="t"/>
              <a:pathLst>
                <a:path extrusionOk="0" h="2" w="3">
                  <a:moveTo>
                    <a:pt x="2" y="1"/>
                  </a:moveTo>
                  <a:cubicBezTo>
                    <a:pt x="2" y="1"/>
                    <a:pt x="2" y="1"/>
                    <a:pt x="1" y="2"/>
                  </a:cubicBezTo>
                  <a:cubicBezTo>
                    <a:pt x="2" y="1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60"/>
            <p:cNvSpPr/>
            <p:nvPr/>
          </p:nvSpPr>
          <p:spPr>
            <a:xfrm>
              <a:off x="4862811" y="1201987"/>
              <a:ext cx="13387" cy="14042"/>
            </a:xfrm>
            <a:custGeom>
              <a:rect b="b" l="l" r="r" t="t"/>
              <a:pathLst>
                <a:path extrusionOk="0" h="450" w="429">
                  <a:moveTo>
                    <a:pt x="211" y="1"/>
                  </a:moveTo>
                  <a:cubicBezTo>
                    <a:pt x="202" y="1"/>
                    <a:pt x="192" y="2"/>
                    <a:pt x="183" y="5"/>
                  </a:cubicBezTo>
                  <a:cubicBezTo>
                    <a:pt x="160" y="8"/>
                    <a:pt x="139" y="15"/>
                    <a:pt x="120" y="29"/>
                  </a:cubicBezTo>
                  <a:cubicBezTo>
                    <a:pt x="117" y="31"/>
                    <a:pt x="113" y="32"/>
                    <a:pt x="109" y="34"/>
                  </a:cubicBezTo>
                  <a:cubicBezTo>
                    <a:pt x="77" y="52"/>
                    <a:pt x="53" y="84"/>
                    <a:pt x="36" y="117"/>
                  </a:cubicBezTo>
                  <a:cubicBezTo>
                    <a:pt x="11" y="167"/>
                    <a:pt x="1" y="232"/>
                    <a:pt x="22" y="286"/>
                  </a:cubicBezTo>
                  <a:cubicBezTo>
                    <a:pt x="30" y="307"/>
                    <a:pt x="40" y="327"/>
                    <a:pt x="51" y="347"/>
                  </a:cubicBezTo>
                  <a:cubicBezTo>
                    <a:pt x="52" y="350"/>
                    <a:pt x="54" y="352"/>
                    <a:pt x="55" y="355"/>
                  </a:cubicBezTo>
                  <a:cubicBezTo>
                    <a:pt x="66" y="370"/>
                    <a:pt x="77" y="384"/>
                    <a:pt x="90" y="396"/>
                  </a:cubicBezTo>
                  <a:cubicBezTo>
                    <a:pt x="117" y="420"/>
                    <a:pt x="148" y="437"/>
                    <a:pt x="183" y="444"/>
                  </a:cubicBezTo>
                  <a:cubicBezTo>
                    <a:pt x="203" y="447"/>
                    <a:pt x="224" y="450"/>
                    <a:pt x="243" y="450"/>
                  </a:cubicBezTo>
                  <a:lnTo>
                    <a:pt x="248" y="450"/>
                  </a:lnTo>
                  <a:cubicBezTo>
                    <a:pt x="279" y="448"/>
                    <a:pt x="308" y="438"/>
                    <a:pt x="335" y="420"/>
                  </a:cubicBezTo>
                  <a:cubicBezTo>
                    <a:pt x="355" y="407"/>
                    <a:pt x="372" y="389"/>
                    <a:pt x="386" y="368"/>
                  </a:cubicBezTo>
                  <a:cubicBezTo>
                    <a:pt x="393" y="358"/>
                    <a:pt x="398" y="351"/>
                    <a:pt x="401" y="345"/>
                  </a:cubicBezTo>
                  <a:cubicBezTo>
                    <a:pt x="405" y="338"/>
                    <a:pt x="408" y="330"/>
                    <a:pt x="413" y="316"/>
                  </a:cubicBezTo>
                  <a:cubicBezTo>
                    <a:pt x="421" y="299"/>
                    <a:pt x="426" y="281"/>
                    <a:pt x="425" y="263"/>
                  </a:cubicBezTo>
                  <a:cubicBezTo>
                    <a:pt x="428" y="254"/>
                    <a:pt x="429" y="245"/>
                    <a:pt x="427" y="235"/>
                  </a:cubicBezTo>
                  <a:cubicBezTo>
                    <a:pt x="427" y="234"/>
                    <a:pt x="426" y="232"/>
                    <a:pt x="426" y="230"/>
                  </a:cubicBezTo>
                  <a:cubicBezTo>
                    <a:pt x="425" y="225"/>
                    <a:pt x="425" y="219"/>
                    <a:pt x="423" y="213"/>
                  </a:cubicBezTo>
                  <a:cubicBezTo>
                    <a:pt x="423" y="212"/>
                    <a:pt x="423" y="210"/>
                    <a:pt x="423" y="209"/>
                  </a:cubicBezTo>
                  <a:cubicBezTo>
                    <a:pt x="423" y="201"/>
                    <a:pt x="416" y="162"/>
                    <a:pt x="413" y="155"/>
                  </a:cubicBezTo>
                  <a:cubicBezTo>
                    <a:pt x="411" y="145"/>
                    <a:pt x="407" y="137"/>
                    <a:pt x="401" y="129"/>
                  </a:cubicBezTo>
                  <a:cubicBezTo>
                    <a:pt x="396" y="113"/>
                    <a:pt x="387" y="98"/>
                    <a:pt x="374" y="85"/>
                  </a:cubicBezTo>
                  <a:lnTo>
                    <a:pt x="374" y="85"/>
                  </a:lnTo>
                  <a:cubicBezTo>
                    <a:pt x="378" y="92"/>
                    <a:pt x="383" y="97"/>
                    <a:pt x="388" y="102"/>
                  </a:cubicBezTo>
                  <a:cubicBezTo>
                    <a:pt x="383" y="97"/>
                    <a:pt x="378" y="92"/>
                    <a:pt x="373" y="85"/>
                  </a:cubicBezTo>
                  <a:cubicBezTo>
                    <a:pt x="370" y="81"/>
                    <a:pt x="367" y="77"/>
                    <a:pt x="364" y="74"/>
                  </a:cubicBezTo>
                  <a:cubicBezTo>
                    <a:pt x="358" y="67"/>
                    <a:pt x="353" y="59"/>
                    <a:pt x="346" y="53"/>
                  </a:cubicBezTo>
                  <a:cubicBezTo>
                    <a:pt x="322" y="32"/>
                    <a:pt x="317" y="32"/>
                    <a:pt x="300" y="22"/>
                  </a:cubicBezTo>
                  <a:cubicBezTo>
                    <a:pt x="300" y="22"/>
                    <a:pt x="299" y="21"/>
                    <a:pt x="299" y="21"/>
                  </a:cubicBezTo>
                  <a:cubicBezTo>
                    <a:pt x="277" y="8"/>
                    <a:pt x="254" y="3"/>
                    <a:pt x="230" y="3"/>
                  </a:cubicBezTo>
                  <a:cubicBezTo>
                    <a:pt x="224" y="2"/>
                    <a:pt x="217" y="1"/>
                    <a:pt x="2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60"/>
            <p:cNvSpPr/>
            <p:nvPr/>
          </p:nvSpPr>
          <p:spPr>
            <a:xfrm>
              <a:off x="4866524" y="1202299"/>
              <a:ext cx="1279" cy="593"/>
            </a:xfrm>
            <a:custGeom>
              <a:rect b="b" l="l" r="r" t="t"/>
              <a:pathLst>
                <a:path extrusionOk="0" h="19" w="41">
                  <a:moveTo>
                    <a:pt x="41" y="0"/>
                  </a:moveTo>
                  <a:lnTo>
                    <a:pt x="41" y="0"/>
                  </a:lnTo>
                  <a:cubicBezTo>
                    <a:pt x="27" y="5"/>
                    <a:pt x="14" y="12"/>
                    <a:pt x="1" y="19"/>
                  </a:cubicBezTo>
                  <a:cubicBezTo>
                    <a:pt x="15" y="13"/>
                    <a:pt x="27" y="6"/>
                    <a:pt x="41" y="0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60"/>
            <p:cNvSpPr/>
            <p:nvPr/>
          </p:nvSpPr>
          <p:spPr>
            <a:xfrm>
              <a:off x="5009911" y="1309956"/>
              <a:ext cx="21594" cy="17631"/>
            </a:xfrm>
            <a:custGeom>
              <a:rect b="b" l="l" r="r" t="t"/>
              <a:pathLst>
                <a:path extrusionOk="0" h="565" w="692">
                  <a:moveTo>
                    <a:pt x="427" y="113"/>
                  </a:moveTo>
                  <a:lnTo>
                    <a:pt x="427" y="113"/>
                  </a:lnTo>
                  <a:cubicBezTo>
                    <a:pt x="429" y="113"/>
                    <a:pt x="431" y="114"/>
                    <a:pt x="433" y="115"/>
                  </a:cubicBezTo>
                  <a:cubicBezTo>
                    <a:pt x="431" y="114"/>
                    <a:pt x="429" y="113"/>
                    <a:pt x="427" y="113"/>
                  </a:cubicBezTo>
                  <a:close/>
                  <a:moveTo>
                    <a:pt x="167" y="0"/>
                  </a:moveTo>
                  <a:cubicBezTo>
                    <a:pt x="142" y="0"/>
                    <a:pt x="120" y="4"/>
                    <a:pt x="96" y="15"/>
                  </a:cubicBezTo>
                  <a:cubicBezTo>
                    <a:pt x="67" y="29"/>
                    <a:pt x="32" y="54"/>
                    <a:pt x="20" y="86"/>
                  </a:cubicBezTo>
                  <a:cubicBezTo>
                    <a:pt x="9" y="119"/>
                    <a:pt x="2" y="140"/>
                    <a:pt x="1" y="177"/>
                  </a:cubicBezTo>
                  <a:cubicBezTo>
                    <a:pt x="1" y="181"/>
                    <a:pt x="1" y="184"/>
                    <a:pt x="1" y="188"/>
                  </a:cubicBezTo>
                  <a:cubicBezTo>
                    <a:pt x="1" y="214"/>
                    <a:pt x="6" y="239"/>
                    <a:pt x="15" y="262"/>
                  </a:cubicBezTo>
                  <a:cubicBezTo>
                    <a:pt x="36" y="316"/>
                    <a:pt x="60" y="357"/>
                    <a:pt x="97" y="400"/>
                  </a:cubicBezTo>
                  <a:cubicBezTo>
                    <a:pt x="113" y="417"/>
                    <a:pt x="129" y="434"/>
                    <a:pt x="147" y="450"/>
                  </a:cubicBezTo>
                  <a:cubicBezTo>
                    <a:pt x="177" y="476"/>
                    <a:pt x="212" y="503"/>
                    <a:pt x="248" y="522"/>
                  </a:cubicBezTo>
                  <a:cubicBezTo>
                    <a:pt x="273" y="536"/>
                    <a:pt x="303" y="544"/>
                    <a:pt x="330" y="552"/>
                  </a:cubicBezTo>
                  <a:cubicBezTo>
                    <a:pt x="353" y="560"/>
                    <a:pt x="378" y="564"/>
                    <a:pt x="402" y="564"/>
                  </a:cubicBezTo>
                  <a:cubicBezTo>
                    <a:pt x="407" y="564"/>
                    <a:pt x="412" y="564"/>
                    <a:pt x="417" y="564"/>
                  </a:cubicBezTo>
                  <a:cubicBezTo>
                    <a:pt x="455" y="563"/>
                    <a:pt x="495" y="555"/>
                    <a:pt x="529" y="541"/>
                  </a:cubicBezTo>
                  <a:cubicBezTo>
                    <a:pt x="586" y="519"/>
                    <a:pt x="625" y="484"/>
                    <a:pt x="654" y="432"/>
                  </a:cubicBezTo>
                  <a:cubicBezTo>
                    <a:pt x="660" y="420"/>
                    <a:pt x="666" y="408"/>
                    <a:pt x="674" y="396"/>
                  </a:cubicBezTo>
                  <a:cubicBezTo>
                    <a:pt x="691" y="362"/>
                    <a:pt x="683" y="316"/>
                    <a:pt x="655" y="291"/>
                  </a:cubicBezTo>
                  <a:cubicBezTo>
                    <a:pt x="655" y="291"/>
                    <a:pt x="654" y="291"/>
                    <a:pt x="654" y="290"/>
                  </a:cubicBezTo>
                  <a:cubicBezTo>
                    <a:pt x="648" y="279"/>
                    <a:pt x="643" y="269"/>
                    <a:pt x="638" y="259"/>
                  </a:cubicBezTo>
                  <a:cubicBezTo>
                    <a:pt x="625" y="238"/>
                    <a:pt x="608" y="221"/>
                    <a:pt x="589" y="205"/>
                  </a:cubicBezTo>
                  <a:cubicBezTo>
                    <a:pt x="559" y="182"/>
                    <a:pt x="528" y="154"/>
                    <a:pt x="495" y="140"/>
                  </a:cubicBezTo>
                  <a:cubicBezTo>
                    <a:pt x="461" y="127"/>
                    <a:pt x="429" y="114"/>
                    <a:pt x="396" y="101"/>
                  </a:cubicBezTo>
                  <a:lnTo>
                    <a:pt x="396" y="101"/>
                  </a:lnTo>
                  <a:cubicBezTo>
                    <a:pt x="406" y="105"/>
                    <a:pt x="417" y="109"/>
                    <a:pt x="427" y="113"/>
                  </a:cubicBezTo>
                  <a:lnTo>
                    <a:pt x="427" y="113"/>
                  </a:lnTo>
                  <a:cubicBezTo>
                    <a:pt x="396" y="100"/>
                    <a:pt x="367" y="85"/>
                    <a:pt x="339" y="67"/>
                  </a:cubicBezTo>
                  <a:cubicBezTo>
                    <a:pt x="326" y="58"/>
                    <a:pt x="311" y="52"/>
                    <a:pt x="298" y="44"/>
                  </a:cubicBezTo>
                  <a:cubicBezTo>
                    <a:pt x="271" y="27"/>
                    <a:pt x="244" y="18"/>
                    <a:pt x="214" y="6"/>
                  </a:cubicBezTo>
                  <a:lnTo>
                    <a:pt x="214" y="6"/>
                  </a:lnTo>
                  <a:lnTo>
                    <a:pt x="258" y="22"/>
                  </a:lnTo>
                  <a:cubicBezTo>
                    <a:pt x="239" y="14"/>
                    <a:pt x="220" y="4"/>
                    <a:pt x="199" y="2"/>
                  </a:cubicBezTo>
                  <a:cubicBezTo>
                    <a:pt x="188" y="1"/>
                    <a:pt x="17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60"/>
            <p:cNvSpPr/>
            <p:nvPr/>
          </p:nvSpPr>
          <p:spPr>
            <a:xfrm>
              <a:off x="5047388" y="1321876"/>
              <a:ext cx="10703" cy="8145"/>
            </a:xfrm>
            <a:custGeom>
              <a:rect b="b" l="l" r="r" t="t"/>
              <a:pathLst>
                <a:path extrusionOk="0" h="261" w="343">
                  <a:moveTo>
                    <a:pt x="142" y="2"/>
                  </a:moveTo>
                  <a:cubicBezTo>
                    <a:pt x="150" y="2"/>
                    <a:pt x="158" y="3"/>
                    <a:pt x="166" y="4"/>
                  </a:cubicBezTo>
                  <a:cubicBezTo>
                    <a:pt x="159" y="3"/>
                    <a:pt x="150" y="3"/>
                    <a:pt x="142" y="2"/>
                  </a:cubicBezTo>
                  <a:close/>
                  <a:moveTo>
                    <a:pt x="106" y="1"/>
                  </a:moveTo>
                  <a:cubicBezTo>
                    <a:pt x="106" y="1"/>
                    <a:pt x="107" y="1"/>
                    <a:pt x="108" y="1"/>
                  </a:cubicBezTo>
                  <a:lnTo>
                    <a:pt x="108" y="1"/>
                  </a:lnTo>
                  <a:cubicBezTo>
                    <a:pt x="106" y="1"/>
                    <a:pt x="104" y="1"/>
                    <a:pt x="102" y="1"/>
                  </a:cubicBezTo>
                  <a:cubicBezTo>
                    <a:pt x="75" y="1"/>
                    <a:pt x="50" y="9"/>
                    <a:pt x="31" y="30"/>
                  </a:cubicBezTo>
                  <a:cubicBezTo>
                    <a:pt x="8" y="54"/>
                    <a:pt x="0" y="92"/>
                    <a:pt x="12" y="122"/>
                  </a:cubicBezTo>
                  <a:cubicBezTo>
                    <a:pt x="18" y="141"/>
                    <a:pt x="26" y="159"/>
                    <a:pt x="37" y="176"/>
                  </a:cubicBezTo>
                  <a:cubicBezTo>
                    <a:pt x="51" y="200"/>
                    <a:pt x="81" y="226"/>
                    <a:pt x="106" y="239"/>
                  </a:cubicBezTo>
                  <a:cubicBezTo>
                    <a:pt x="131" y="252"/>
                    <a:pt x="167" y="261"/>
                    <a:pt x="197" y="261"/>
                  </a:cubicBezTo>
                  <a:cubicBezTo>
                    <a:pt x="200" y="261"/>
                    <a:pt x="203" y="261"/>
                    <a:pt x="206" y="260"/>
                  </a:cubicBezTo>
                  <a:cubicBezTo>
                    <a:pt x="225" y="259"/>
                    <a:pt x="238" y="255"/>
                    <a:pt x="253" y="248"/>
                  </a:cubicBezTo>
                  <a:cubicBezTo>
                    <a:pt x="264" y="243"/>
                    <a:pt x="275" y="238"/>
                    <a:pt x="286" y="232"/>
                  </a:cubicBezTo>
                  <a:cubicBezTo>
                    <a:pt x="307" y="222"/>
                    <a:pt x="315" y="205"/>
                    <a:pt x="329" y="186"/>
                  </a:cubicBezTo>
                  <a:cubicBezTo>
                    <a:pt x="332" y="177"/>
                    <a:pt x="335" y="167"/>
                    <a:pt x="339" y="158"/>
                  </a:cubicBezTo>
                  <a:cubicBezTo>
                    <a:pt x="342" y="143"/>
                    <a:pt x="342" y="127"/>
                    <a:pt x="338" y="113"/>
                  </a:cubicBezTo>
                  <a:cubicBezTo>
                    <a:pt x="338" y="103"/>
                    <a:pt x="335" y="94"/>
                    <a:pt x="329" y="86"/>
                  </a:cubicBezTo>
                  <a:cubicBezTo>
                    <a:pt x="324" y="72"/>
                    <a:pt x="316" y="60"/>
                    <a:pt x="305" y="50"/>
                  </a:cubicBezTo>
                  <a:cubicBezTo>
                    <a:pt x="299" y="45"/>
                    <a:pt x="285" y="35"/>
                    <a:pt x="278" y="31"/>
                  </a:cubicBezTo>
                  <a:cubicBezTo>
                    <a:pt x="276" y="31"/>
                    <a:pt x="275" y="30"/>
                    <a:pt x="273" y="30"/>
                  </a:cubicBezTo>
                  <a:cubicBezTo>
                    <a:pt x="270" y="28"/>
                    <a:pt x="267" y="27"/>
                    <a:pt x="264" y="25"/>
                  </a:cubicBezTo>
                  <a:cubicBezTo>
                    <a:pt x="248" y="16"/>
                    <a:pt x="230" y="11"/>
                    <a:pt x="212" y="8"/>
                  </a:cubicBezTo>
                  <a:cubicBezTo>
                    <a:pt x="196" y="5"/>
                    <a:pt x="181" y="2"/>
                    <a:pt x="164" y="2"/>
                  </a:cubicBezTo>
                  <a:cubicBezTo>
                    <a:pt x="162" y="2"/>
                    <a:pt x="160" y="2"/>
                    <a:pt x="158" y="2"/>
                  </a:cubicBezTo>
                  <a:lnTo>
                    <a:pt x="140" y="2"/>
                  </a:lnTo>
                  <a:cubicBezTo>
                    <a:pt x="136" y="2"/>
                    <a:pt x="133" y="2"/>
                    <a:pt x="130" y="2"/>
                  </a:cubicBezTo>
                  <a:cubicBezTo>
                    <a:pt x="127" y="2"/>
                    <a:pt x="124" y="2"/>
                    <a:pt x="121" y="2"/>
                  </a:cubicBezTo>
                  <a:cubicBezTo>
                    <a:pt x="119" y="2"/>
                    <a:pt x="116" y="2"/>
                    <a:pt x="114" y="2"/>
                  </a:cubicBezTo>
                  <a:lnTo>
                    <a:pt x="114" y="2"/>
                  </a:lnTo>
                  <a:cubicBezTo>
                    <a:pt x="113" y="2"/>
                    <a:pt x="111" y="1"/>
                    <a:pt x="110" y="1"/>
                  </a:cubicBezTo>
                  <a:lnTo>
                    <a:pt x="110" y="1"/>
                  </a:lnTo>
                  <a:cubicBezTo>
                    <a:pt x="108" y="1"/>
                    <a:pt x="107" y="1"/>
                    <a:pt x="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60"/>
            <p:cNvSpPr/>
            <p:nvPr/>
          </p:nvSpPr>
          <p:spPr>
            <a:xfrm>
              <a:off x="5111858" y="1304308"/>
              <a:ext cx="14604" cy="13824"/>
            </a:xfrm>
            <a:custGeom>
              <a:rect b="b" l="l" r="r" t="t"/>
              <a:pathLst>
                <a:path extrusionOk="0" h="443" w="468">
                  <a:moveTo>
                    <a:pt x="7" y="187"/>
                  </a:moveTo>
                  <a:cubicBezTo>
                    <a:pt x="7" y="187"/>
                    <a:pt x="7" y="187"/>
                    <a:pt x="7" y="187"/>
                  </a:cubicBezTo>
                  <a:cubicBezTo>
                    <a:pt x="7" y="188"/>
                    <a:pt x="7" y="188"/>
                    <a:pt x="7" y="189"/>
                  </a:cubicBezTo>
                  <a:lnTo>
                    <a:pt x="7" y="189"/>
                  </a:lnTo>
                  <a:cubicBezTo>
                    <a:pt x="7" y="188"/>
                    <a:pt x="7" y="187"/>
                    <a:pt x="7" y="187"/>
                  </a:cubicBezTo>
                  <a:close/>
                  <a:moveTo>
                    <a:pt x="233" y="1"/>
                  </a:moveTo>
                  <a:cubicBezTo>
                    <a:pt x="216" y="5"/>
                    <a:pt x="197" y="8"/>
                    <a:pt x="178" y="11"/>
                  </a:cubicBezTo>
                  <a:cubicBezTo>
                    <a:pt x="174" y="12"/>
                    <a:pt x="169" y="13"/>
                    <a:pt x="164" y="14"/>
                  </a:cubicBezTo>
                  <a:cubicBezTo>
                    <a:pt x="148" y="23"/>
                    <a:pt x="131" y="31"/>
                    <a:pt x="114" y="39"/>
                  </a:cubicBezTo>
                  <a:cubicBezTo>
                    <a:pt x="97" y="50"/>
                    <a:pt x="83" y="62"/>
                    <a:pt x="69" y="77"/>
                  </a:cubicBezTo>
                  <a:cubicBezTo>
                    <a:pt x="68" y="78"/>
                    <a:pt x="67" y="79"/>
                    <a:pt x="66" y="80"/>
                  </a:cubicBezTo>
                  <a:cubicBezTo>
                    <a:pt x="64" y="83"/>
                    <a:pt x="61" y="85"/>
                    <a:pt x="59" y="88"/>
                  </a:cubicBezTo>
                  <a:cubicBezTo>
                    <a:pt x="51" y="94"/>
                    <a:pt x="46" y="101"/>
                    <a:pt x="42" y="111"/>
                  </a:cubicBezTo>
                  <a:cubicBezTo>
                    <a:pt x="24" y="131"/>
                    <a:pt x="13" y="156"/>
                    <a:pt x="8" y="183"/>
                  </a:cubicBezTo>
                  <a:lnTo>
                    <a:pt x="8" y="183"/>
                  </a:lnTo>
                  <a:cubicBezTo>
                    <a:pt x="5" y="193"/>
                    <a:pt x="4" y="204"/>
                    <a:pt x="4" y="214"/>
                  </a:cubicBezTo>
                  <a:cubicBezTo>
                    <a:pt x="0" y="238"/>
                    <a:pt x="2" y="261"/>
                    <a:pt x="10" y="284"/>
                  </a:cubicBezTo>
                  <a:cubicBezTo>
                    <a:pt x="24" y="337"/>
                    <a:pt x="66" y="386"/>
                    <a:pt x="113" y="410"/>
                  </a:cubicBezTo>
                  <a:cubicBezTo>
                    <a:pt x="151" y="429"/>
                    <a:pt x="193" y="442"/>
                    <a:pt x="236" y="442"/>
                  </a:cubicBezTo>
                  <a:cubicBezTo>
                    <a:pt x="258" y="442"/>
                    <a:pt x="281" y="439"/>
                    <a:pt x="302" y="430"/>
                  </a:cubicBezTo>
                  <a:cubicBezTo>
                    <a:pt x="341" y="415"/>
                    <a:pt x="379" y="397"/>
                    <a:pt x="406" y="365"/>
                  </a:cubicBezTo>
                  <a:cubicBezTo>
                    <a:pt x="432" y="336"/>
                    <a:pt x="452" y="302"/>
                    <a:pt x="461" y="263"/>
                  </a:cubicBezTo>
                  <a:cubicBezTo>
                    <a:pt x="461" y="261"/>
                    <a:pt x="461" y="259"/>
                    <a:pt x="462" y="257"/>
                  </a:cubicBezTo>
                  <a:cubicBezTo>
                    <a:pt x="465" y="234"/>
                    <a:pt x="468" y="210"/>
                    <a:pt x="467" y="187"/>
                  </a:cubicBezTo>
                  <a:cubicBezTo>
                    <a:pt x="464" y="171"/>
                    <a:pt x="461" y="156"/>
                    <a:pt x="457" y="140"/>
                  </a:cubicBezTo>
                  <a:cubicBezTo>
                    <a:pt x="451" y="117"/>
                    <a:pt x="440" y="96"/>
                    <a:pt x="422" y="79"/>
                  </a:cubicBezTo>
                  <a:cubicBezTo>
                    <a:pt x="413" y="66"/>
                    <a:pt x="402" y="55"/>
                    <a:pt x="387" y="48"/>
                  </a:cubicBezTo>
                  <a:cubicBezTo>
                    <a:pt x="376" y="38"/>
                    <a:pt x="364" y="31"/>
                    <a:pt x="351" y="26"/>
                  </a:cubicBezTo>
                  <a:lnTo>
                    <a:pt x="351" y="26"/>
                  </a:lnTo>
                  <a:cubicBezTo>
                    <a:pt x="316" y="7"/>
                    <a:pt x="298" y="6"/>
                    <a:pt x="265" y="3"/>
                  </a:cubicBezTo>
                  <a:cubicBezTo>
                    <a:pt x="254" y="1"/>
                    <a:pt x="244" y="1"/>
                    <a:pt x="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60"/>
            <p:cNvSpPr/>
            <p:nvPr/>
          </p:nvSpPr>
          <p:spPr>
            <a:xfrm>
              <a:off x="5022299" y="1006955"/>
              <a:ext cx="18442" cy="23716"/>
            </a:xfrm>
            <a:custGeom>
              <a:rect b="b" l="l" r="r" t="t"/>
              <a:pathLst>
                <a:path extrusionOk="0" h="760" w="591">
                  <a:moveTo>
                    <a:pt x="312" y="0"/>
                  </a:moveTo>
                  <a:cubicBezTo>
                    <a:pt x="295" y="0"/>
                    <a:pt x="279" y="3"/>
                    <a:pt x="262" y="8"/>
                  </a:cubicBezTo>
                  <a:cubicBezTo>
                    <a:pt x="222" y="18"/>
                    <a:pt x="189" y="38"/>
                    <a:pt x="160" y="66"/>
                  </a:cubicBezTo>
                  <a:cubicBezTo>
                    <a:pt x="146" y="82"/>
                    <a:pt x="132" y="99"/>
                    <a:pt x="118" y="114"/>
                  </a:cubicBezTo>
                  <a:cubicBezTo>
                    <a:pt x="110" y="125"/>
                    <a:pt x="102" y="135"/>
                    <a:pt x="94" y="146"/>
                  </a:cubicBezTo>
                  <a:cubicBezTo>
                    <a:pt x="70" y="172"/>
                    <a:pt x="54" y="203"/>
                    <a:pt x="45" y="238"/>
                  </a:cubicBezTo>
                  <a:cubicBezTo>
                    <a:pt x="43" y="244"/>
                    <a:pt x="41" y="250"/>
                    <a:pt x="39" y="257"/>
                  </a:cubicBezTo>
                  <a:cubicBezTo>
                    <a:pt x="35" y="269"/>
                    <a:pt x="31" y="282"/>
                    <a:pt x="26" y="295"/>
                  </a:cubicBezTo>
                  <a:cubicBezTo>
                    <a:pt x="12" y="342"/>
                    <a:pt x="0" y="389"/>
                    <a:pt x="4" y="438"/>
                  </a:cubicBezTo>
                  <a:cubicBezTo>
                    <a:pt x="7" y="463"/>
                    <a:pt x="10" y="487"/>
                    <a:pt x="13" y="512"/>
                  </a:cubicBezTo>
                  <a:cubicBezTo>
                    <a:pt x="14" y="551"/>
                    <a:pt x="25" y="586"/>
                    <a:pt x="46" y="620"/>
                  </a:cubicBezTo>
                  <a:cubicBezTo>
                    <a:pt x="64" y="652"/>
                    <a:pt x="88" y="680"/>
                    <a:pt x="118" y="699"/>
                  </a:cubicBezTo>
                  <a:cubicBezTo>
                    <a:pt x="128" y="708"/>
                    <a:pt x="138" y="716"/>
                    <a:pt x="150" y="722"/>
                  </a:cubicBezTo>
                  <a:cubicBezTo>
                    <a:pt x="180" y="742"/>
                    <a:pt x="214" y="753"/>
                    <a:pt x="250" y="755"/>
                  </a:cubicBezTo>
                  <a:cubicBezTo>
                    <a:pt x="270" y="758"/>
                    <a:pt x="284" y="760"/>
                    <a:pt x="299" y="760"/>
                  </a:cubicBezTo>
                  <a:cubicBezTo>
                    <a:pt x="316" y="760"/>
                    <a:pt x="334" y="757"/>
                    <a:pt x="360" y="750"/>
                  </a:cubicBezTo>
                  <a:cubicBezTo>
                    <a:pt x="435" y="730"/>
                    <a:pt x="491" y="683"/>
                    <a:pt x="532" y="620"/>
                  </a:cubicBezTo>
                  <a:cubicBezTo>
                    <a:pt x="550" y="593"/>
                    <a:pt x="560" y="554"/>
                    <a:pt x="571" y="523"/>
                  </a:cubicBezTo>
                  <a:cubicBezTo>
                    <a:pt x="573" y="516"/>
                    <a:pt x="575" y="510"/>
                    <a:pt x="577" y="504"/>
                  </a:cubicBezTo>
                  <a:cubicBezTo>
                    <a:pt x="582" y="489"/>
                    <a:pt x="584" y="474"/>
                    <a:pt x="584" y="460"/>
                  </a:cubicBezTo>
                  <a:cubicBezTo>
                    <a:pt x="588" y="445"/>
                    <a:pt x="591" y="429"/>
                    <a:pt x="589" y="415"/>
                  </a:cubicBezTo>
                  <a:cubicBezTo>
                    <a:pt x="589" y="401"/>
                    <a:pt x="587" y="389"/>
                    <a:pt x="586" y="375"/>
                  </a:cubicBezTo>
                  <a:lnTo>
                    <a:pt x="583" y="335"/>
                  </a:lnTo>
                  <a:cubicBezTo>
                    <a:pt x="581" y="306"/>
                    <a:pt x="580" y="276"/>
                    <a:pt x="574" y="248"/>
                  </a:cubicBezTo>
                  <a:cubicBezTo>
                    <a:pt x="566" y="221"/>
                    <a:pt x="555" y="195"/>
                    <a:pt x="542" y="170"/>
                  </a:cubicBezTo>
                  <a:cubicBezTo>
                    <a:pt x="533" y="150"/>
                    <a:pt x="522" y="131"/>
                    <a:pt x="513" y="112"/>
                  </a:cubicBezTo>
                  <a:cubicBezTo>
                    <a:pt x="493" y="79"/>
                    <a:pt x="466" y="52"/>
                    <a:pt x="431" y="32"/>
                  </a:cubicBezTo>
                  <a:cubicBezTo>
                    <a:pt x="406" y="15"/>
                    <a:pt x="379" y="7"/>
                    <a:pt x="350" y="5"/>
                  </a:cubicBezTo>
                  <a:cubicBezTo>
                    <a:pt x="337" y="2"/>
                    <a:pt x="325" y="0"/>
                    <a:pt x="3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60"/>
            <p:cNvSpPr/>
            <p:nvPr/>
          </p:nvSpPr>
          <p:spPr>
            <a:xfrm>
              <a:off x="5013843" y="1048988"/>
              <a:ext cx="9892" cy="9767"/>
            </a:xfrm>
            <a:custGeom>
              <a:rect b="b" l="l" r="r" t="t"/>
              <a:pathLst>
                <a:path extrusionOk="0" h="313" w="317">
                  <a:moveTo>
                    <a:pt x="140" y="0"/>
                  </a:moveTo>
                  <a:cubicBezTo>
                    <a:pt x="115" y="0"/>
                    <a:pt x="92" y="7"/>
                    <a:pt x="71" y="18"/>
                  </a:cubicBezTo>
                  <a:cubicBezTo>
                    <a:pt x="66" y="22"/>
                    <a:pt x="61" y="25"/>
                    <a:pt x="57" y="30"/>
                  </a:cubicBezTo>
                  <a:cubicBezTo>
                    <a:pt x="46" y="36"/>
                    <a:pt x="38" y="43"/>
                    <a:pt x="33" y="54"/>
                  </a:cubicBezTo>
                  <a:cubicBezTo>
                    <a:pt x="20" y="67"/>
                    <a:pt x="13" y="82"/>
                    <a:pt x="9" y="100"/>
                  </a:cubicBezTo>
                  <a:cubicBezTo>
                    <a:pt x="9" y="100"/>
                    <a:pt x="7" y="100"/>
                    <a:pt x="7" y="101"/>
                  </a:cubicBezTo>
                  <a:cubicBezTo>
                    <a:pt x="7" y="102"/>
                    <a:pt x="6" y="104"/>
                    <a:pt x="6" y="106"/>
                  </a:cubicBezTo>
                  <a:cubicBezTo>
                    <a:pt x="6" y="107"/>
                    <a:pt x="5" y="107"/>
                    <a:pt x="5" y="108"/>
                  </a:cubicBezTo>
                  <a:cubicBezTo>
                    <a:pt x="3" y="121"/>
                    <a:pt x="1" y="134"/>
                    <a:pt x="0" y="146"/>
                  </a:cubicBezTo>
                  <a:cubicBezTo>
                    <a:pt x="0" y="148"/>
                    <a:pt x="0" y="149"/>
                    <a:pt x="0" y="150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1" y="165"/>
                    <a:pt x="3" y="177"/>
                    <a:pt x="5" y="190"/>
                  </a:cubicBezTo>
                  <a:cubicBezTo>
                    <a:pt x="5" y="191"/>
                    <a:pt x="5" y="191"/>
                    <a:pt x="5" y="191"/>
                  </a:cubicBezTo>
                  <a:cubicBezTo>
                    <a:pt x="5" y="192"/>
                    <a:pt x="5" y="193"/>
                    <a:pt x="5" y="194"/>
                  </a:cubicBezTo>
                  <a:cubicBezTo>
                    <a:pt x="10" y="209"/>
                    <a:pt x="17" y="223"/>
                    <a:pt x="23" y="237"/>
                  </a:cubicBezTo>
                  <a:cubicBezTo>
                    <a:pt x="32" y="247"/>
                    <a:pt x="39" y="258"/>
                    <a:pt x="47" y="268"/>
                  </a:cubicBezTo>
                  <a:cubicBezTo>
                    <a:pt x="61" y="283"/>
                    <a:pt x="78" y="293"/>
                    <a:pt x="95" y="300"/>
                  </a:cubicBezTo>
                  <a:cubicBezTo>
                    <a:pt x="108" y="306"/>
                    <a:pt x="119" y="309"/>
                    <a:pt x="133" y="309"/>
                  </a:cubicBezTo>
                  <a:cubicBezTo>
                    <a:pt x="142" y="311"/>
                    <a:pt x="150" y="312"/>
                    <a:pt x="159" y="312"/>
                  </a:cubicBezTo>
                  <a:cubicBezTo>
                    <a:pt x="170" y="312"/>
                    <a:pt x="182" y="311"/>
                    <a:pt x="194" y="307"/>
                  </a:cubicBezTo>
                  <a:cubicBezTo>
                    <a:pt x="221" y="299"/>
                    <a:pt x="251" y="284"/>
                    <a:pt x="270" y="261"/>
                  </a:cubicBezTo>
                  <a:cubicBezTo>
                    <a:pt x="279" y="252"/>
                    <a:pt x="287" y="242"/>
                    <a:pt x="293" y="232"/>
                  </a:cubicBezTo>
                  <a:cubicBezTo>
                    <a:pt x="312" y="202"/>
                    <a:pt x="316" y="164"/>
                    <a:pt x="308" y="130"/>
                  </a:cubicBezTo>
                  <a:cubicBezTo>
                    <a:pt x="304" y="116"/>
                    <a:pt x="297" y="104"/>
                    <a:pt x="290" y="92"/>
                  </a:cubicBezTo>
                  <a:cubicBezTo>
                    <a:pt x="289" y="91"/>
                    <a:pt x="289" y="90"/>
                    <a:pt x="288" y="88"/>
                  </a:cubicBezTo>
                  <a:lnTo>
                    <a:pt x="288" y="88"/>
                  </a:lnTo>
                  <a:cubicBezTo>
                    <a:pt x="288" y="89"/>
                    <a:pt x="289" y="90"/>
                    <a:pt x="289" y="91"/>
                  </a:cubicBezTo>
                  <a:cubicBezTo>
                    <a:pt x="286" y="87"/>
                    <a:pt x="283" y="83"/>
                    <a:pt x="281" y="80"/>
                  </a:cubicBezTo>
                  <a:cubicBezTo>
                    <a:pt x="278" y="77"/>
                    <a:pt x="278" y="71"/>
                    <a:pt x="274" y="68"/>
                  </a:cubicBezTo>
                  <a:cubicBezTo>
                    <a:pt x="264" y="52"/>
                    <a:pt x="249" y="39"/>
                    <a:pt x="231" y="29"/>
                  </a:cubicBezTo>
                  <a:cubicBezTo>
                    <a:pt x="220" y="24"/>
                    <a:pt x="207" y="19"/>
                    <a:pt x="196" y="14"/>
                  </a:cubicBezTo>
                  <a:lnTo>
                    <a:pt x="194" y="14"/>
                  </a:lnTo>
                  <a:cubicBezTo>
                    <a:pt x="187" y="11"/>
                    <a:pt x="181" y="8"/>
                    <a:pt x="175" y="6"/>
                  </a:cubicBezTo>
                  <a:cubicBezTo>
                    <a:pt x="163" y="3"/>
                    <a:pt x="152" y="2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60"/>
            <p:cNvSpPr/>
            <p:nvPr/>
          </p:nvSpPr>
          <p:spPr>
            <a:xfrm>
              <a:off x="5162441" y="1127812"/>
              <a:ext cx="34357" cy="32484"/>
            </a:xfrm>
            <a:custGeom>
              <a:rect b="b" l="l" r="r" t="t"/>
              <a:pathLst>
                <a:path extrusionOk="0" h="1041" w="1101">
                  <a:moveTo>
                    <a:pt x="572" y="1"/>
                  </a:moveTo>
                  <a:cubicBezTo>
                    <a:pt x="571" y="1"/>
                    <a:pt x="570" y="1"/>
                    <a:pt x="570" y="1"/>
                  </a:cubicBezTo>
                  <a:cubicBezTo>
                    <a:pt x="524" y="6"/>
                    <a:pt x="477" y="12"/>
                    <a:pt x="431" y="18"/>
                  </a:cubicBezTo>
                  <a:cubicBezTo>
                    <a:pt x="383" y="27"/>
                    <a:pt x="340" y="46"/>
                    <a:pt x="301" y="72"/>
                  </a:cubicBezTo>
                  <a:cubicBezTo>
                    <a:pt x="261" y="95"/>
                    <a:pt x="222" y="124"/>
                    <a:pt x="191" y="158"/>
                  </a:cubicBezTo>
                  <a:cubicBezTo>
                    <a:pt x="185" y="163"/>
                    <a:pt x="180" y="168"/>
                    <a:pt x="175" y="174"/>
                  </a:cubicBezTo>
                  <a:cubicBezTo>
                    <a:pt x="46" y="294"/>
                    <a:pt x="0" y="491"/>
                    <a:pt x="44" y="658"/>
                  </a:cubicBezTo>
                  <a:cubicBezTo>
                    <a:pt x="90" y="832"/>
                    <a:pt x="225" y="965"/>
                    <a:pt x="396" y="1015"/>
                  </a:cubicBezTo>
                  <a:cubicBezTo>
                    <a:pt x="403" y="1017"/>
                    <a:pt x="410" y="1019"/>
                    <a:pt x="417" y="1020"/>
                  </a:cubicBezTo>
                  <a:cubicBezTo>
                    <a:pt x="440" y="1025"/>
                    <a:pt x="464" y="1029"/>
                    <a:pt x="487" y="1031"/>
                  </a:cubicBezTo>
                  <a:cubicBezTo>
                    <a:pt x="506" y="1037"/>
                    <a:pt x="525" y="1041"/>
                    <a:pt x="544" y="1041"/>
                  </a:cubicBezTo>
                  <a:cubicBezTo>
                    <a:pt x="548" y="1041"/>
                    <a:pt x="553" y="1041"/>
                    <a:pt x="558" y="1040"/>
                  </a:cubicBezTo>
                  <a:cubicBezTo>
                    <a:pt x="564" y="1040"/>
                    <a:pt x="571" y="1041"/>
                    <a:pt x="577" y="1041"/>
                  </a:cubicBezTo>
                  <a:cubicBezTo>
                    <a:pt x="642" y="1041"/>
                    <a:pt x="703" y="1026"/>
                    <a:pt x="760" y="996"/>
                  </a:cubicBezTo>
                  <a:cubicBezTo>
                    <a:pt x="826" y="975"/>
                    <a:pt x="884" y="940"/>
                    <a:pt x="932" y="887"/>
                  </a:cubicBezTo>
                  <a:cubicBezTo>
                    <a:pt x="959" y="853"/>
                    <a:pt x="985" y="817"/>
                    <a:pt x="1012" y="782"/>
                  </a:cubicBezTo>
                  <a:cubicBezTo>
                    <a:pt x="1013" y="781"/>
                    <a:pt x="1015" y="778"/>
                    <a:pt x="1016" y="776"/>
                  </a:cubicBezTo>
                  <a:cubicBezTo>
                    <a:pt x="1018" y="773"/>
                    <a:pt x="1020" y="770"/>
                    <a:pt x="1021" y="768"/>
                  </a:cubicBezTo>
                  <a:cubicBezTo>
                    <a:pt x="1042" y="725"/>
                    <a:pt x="1067" y="681"/>
                    <a:pt x="1077" y="635"/>
                  </a:cubicBezTo>
                  <a:cubicBezTo>
                    <a:pt x="1097" y="571"/>
                    <a:pt x="1100" y="507"/>
                    <a:pt x="1087" y="444"/>
                  </a:cubicBezTo>
                  <a:cubicBezTo>
                    <a:pt x="1085" y="377"/>
                    <a:pt x="1065" y="314"/>
                    <a:pt x="1028" y="256"/>
                  </a:cubicBezTo>
                  <a:cubicBezTo>
                    <a:pt x="1003" y="223"/>
                    <a:pt x="977" y="188"/>
                    <a:pt x="951" y="155"/>
                  </a:cubicBezTo>
                  <a:cubicBezTo>
                    <a:pt x="889" y="94"/>
                    <a:pt x="818" y="52"/>
                    <a:pt x="735" y="29"/>
                  </a:cubicBezTo>
                  <a:cubicBezTo>
                    <a:pt x="692" y="11"/>
                    <a:pt x="594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60"/>
            <p:cNvSpPr/>
            <p:nvPr/>
          </p:nvSpPr>
          <p:spPr>
            <a:xfrm>
              <a:off x="5184940" y="1097793"/>
              <a:ext cx="14635" cy="12420"/>
            </a:xfrm>
            <a:custGeom>
              <a:rect b="b" l="l" r="r" t="t"/>
              <a:pathLst>
                <a:path extrusionOk="0" h="398" w="469">
                  <a:moveTo>
                    <a:pt x="242" y="0"/>
                  </a:moveTo>
                  <a:cubicBezTo>
                    <a:pt x="223" y="0"/>
                    <a:pt x="205" y="2"/>
                    <a:pt x="187" y="6"/>
                  </a:cubicBezTo>
                  <a:cubicBezTo>
                    <a:pt x="180" y="7"/>
                    <a:pt x="174" y="9"/>
                    <a:pt x="168" y="10"/>
                  </a:cubicBezTo>
                  <a:cubicBezTo>
                    <a:pt x="163" y="13"/>
                    <a:pt x="157" y="14"/>
                    <a:pt x="151" y="15"/>
                  </a:cubicBezTo>
                  <a:cubicBezTo>
                    <a:pt x="150" y="16"/>
                    <a:pt x="149" y="16"/>
                    <a:pt x="147" y="16"/>
                  </a:cubicBezTo>
                  <a:cubicBezTo>
                    <a:pt x="131" y="22"/>
                    <a:pt x="115" y="29"/>
                    <a:pt x="100" y="36"/>
                  </a:cubicBezTo>
                  <a:cubicBezTo>
                    <a:pt x="72" y="50"/>
                    <a:pt x="61" y="64"/>
                    <a:pt x="44" y="86"/>
                  </a:cubicBezTo>
                  <a:cubicBezTo>
                    <a:pt x="35" y="98"/>
                    <a:pt x="31" y="101"/>
                    <a:pt x="25" y="113"/>
                  </a:cubicBezTo>
                  <a:cubicBezTo>
                    <a:pt x="13" y="140"/>
                    <a:pt x="0" y="166"/>
                    <a:pt x="1" y="198"/>
                  </a:cubicBezTo>
                  <a:cubicBezTo>
                    <a:pt x="3" y="212"/>
                    <a:pt x="5" y="227"/>
                    <a:pt x="7" y="242"/>
                  </a:cubicBezTo>
                  <a:cubicBezTo>
                    <a:pt x="12" y="255"/>
                    <a:pt x="18" y="269"/>
                    <a:pt x="23" y="283"/>
                  </a:cubicBezTo>
                  <a:cubicBezTo>
                    <a:pt x="23" y="284"/>
                    <a:pt x="24" y="285"/>
                    <a:pt x="25" y="286"/>
                  </a:cubicBezTo>
                  <a:cubicBezTo>
                    <a:pt x="27" y="289"/>
                    <a:pt x="28" y="291"/>
                    <a:pt x="29" y="293"/>
                  </a:cubicBezTo>
                  <a:cubicBezTo>
                    <a:pt x="39" y="307"/>
                    <a:pt x="48" y="319"/>
                    <a:pt x="59" y="332"/>
                  </a:cubicBezTo>
                  <a:cubicBezTo>
                    <a:pt x="72" y="342"/>
                    <a:pt x="84" y="353"/>
                    <a:pt x="98" y="362"/>
                  </a:cubicBezTo>
                  <a:cubicBezTo>
                    <a:pt x="109" y="368"/>
                    <a:pt x="133" y="380"/>
                    <a:pt x="146" y="383"/>
                  </a:cubicBezTo>
                  <a:cubicBezTo>
                    <a:pt x="152" y="384"/>
                    <a:pt x="157" y="384"/>
                    <a:pt x="163" y="385"/>
                  </a:cubicBezTo>
                  <a:cubicBezTo>
                    <a:pt x="169" y="387"/>
                    <a:pt x="175" y="388"/>
                    <a:pt x="181" y="389"/>
                  </a:cubicBezTo>
                  <a:cubicBezTo>
                    <a:pt x="198" y="392"/>
                    <a:pt x="219" y="397"/>
                    <a:pt x="237" y="398"/>
                  </a:cubicBezTo>
                  <a:cubicBezTo>
                    <a:pt x="238" y="397"/>
                    <a:pt x="240" y="397"/>
                    <a:pt x="241" y="397"/>
                  </a:cubicBezTo>
                  <a:cubicBezTo>
                    <a:pt x="259" y="395"/>
                    <a:pt x="277" y="392"/>
                    <a:pt x="294" y="390"/>
                  </a:cubicBezTo>
                  <a:cubicBezTo>
                    <a:pt x="322" y="383"/>
                    <a:pt x="349" y="373"/>
                    <a:pt x="374" y="360"/>
                  </a:cubicBezTo>
                  <a:cubicBezTo>
                    <a:pt x="432" y="331"/>
                    <a:pt x="467" y="262"/>
                    <a:pt x="468" y="199"/>
                  </a:cubicBezTo>
                  <a:cubicBezTo>
                    <a:pt x="468" y="164"/>
                    <a:pt x="460" y="133"/>
                    <a:pt x="442" y="103"/>
                  </a:cubicBezTo>
                  <a:cubicBezTo>
                    <a:pt x="425" y="74"/>
                    <a:pt x="402" y="51"/>
                    <a:pt x="374" y="34"/>
                  </a:cubicBezTo>
                  <a:cubicBezTo>
                    <a:pt x="349" y="23"/>
                    <a:pt x="326" y="14"/>
                    <a:pt x="300" y="7"/>
                  </a:cubicBezTo>
                  <a:cubicBezTo>
                    <a:pt x="280" y="2"/>
                    <a:pt x="261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60"/>
            <p:cNvSpPr/>
            <p:nvPr/>
          </p:nvSpPr>
          <p:spPr>
            <a:xfrm>
              <a:off x="5122779" y="1137486"/>
              <a:ext cx="12388" cy="12544"/>
            </a:xfrm>
            <a:custGeom>
              <a:rect b="b" l="l" r="r" t="t"/>
              <a:pathLst>
                <a:path extrusionOk="0" h="402" w="397">
                  <a:moveTo>
                    <a:pt x="211" y="0"/>
                  </a:moveTo>
                  <a:cubicBezTo>
                    <a:pt x="196" y="0"/>
                    <a:pt x="180" y="2"/>
                    <a:pt x="165" y="6"/>
                  </a:cubicBezTo>
                  <a:cubicBezTo>
                    <a:pt x="157" y="8"/>
                    <a:pt x="149" y="11"/>
                    <a:pt x="141" y="16"/>
                  </a:cubicBezTo>
                  <a:cubicBezTo>
                    <a:pt x="118" y="24"/>
                    <a:pt x="98" y="36"/>
                    <a:pt x="81" y="54"/>
                  </a:cubicBezTo>
                  <a:cubicBezTo>
                    <a:pt x="80" y="55"/>
                    <a:pt x="80" y="56"/>
                    <a:pt x="79" y="57"/>
                  </a:cubicBezTo>
                  <a:cubicBezTo>
                    <a:pt x="77" y="59"/>
                    <a:pt x="75" y="61"/>
                    <a:pt x="73" y="63"/>
                  </a:cubicBezTo>
                  <a:cubicBezTo>
                    <a:pt x="69" y="68"/>
                    <a:pt x="63" y="72"/>
                    <a:pt x="59" y="76"/>
                  </a:cubicBezTo>
                  <a:cubicBezTo>
                    <a:pt x="47" y="87"/>
                    <a:pt x="35" y="101"/>
                    <a:pt x="26" y="117"/>
                  </a:cubicBezTo>
                  <a:cubicBezTo>
                    <a:pt x="9" y="145"/>
                    <a:pt x="1" y="176"/>
                    <a:pt x="1" y="210"/>
                  </a:cubicBezTo>
                  <a:cubicBezTo>
                    <a:pt x="3" y="227"/>
                    <a:pt x="4" y="243"/>
                    <a:pt x="6" y="260"/>
                  </a:cubicBezTo>
                  <a:cubicBezTo>
                    <a:pt x="15" y="293"/>
                    <a:pt x="32" y="322"/>
                    <a:pt x="56" y="346"/>
                  </a:cubicBezTo>
                  <a:cubicBezTo>
                    <a:pt x="73" y="364"/>
                    <a:pt x="93" y="377"/>
                    <a:pt x="116" y="385"/>
                  </a:cubicBezTo>
                  <a:cubicBezTo>
                    <a:pt x="138" y="396"/>
                    <a:pt x="162" y="401"/>
                    <a:pt x="187" y="401"/>
                  </a:cubicBezTo>
                  <a:cubicBezTo>
                    <a:pt x="221" y="401"/>
                    <a:pt x="254" y="393"/>
                    <a:pt x="284" y="375"/>
                  </a:cubicBezTo>
                  <a:cubicBezTo>
                    <a:pt x="314" y="359"/>
                    <a:pt x="336" y="336"/>
                    <a:pt x="352" y="307"/>
                  </a:cubicBezTo>
                  <a:cubicBezTo>
                    <a:pt x="356" y="301"/>
                    <a:pt x="360" y="296"/>
                    <a:pt x="363" y="288"/>
                  </a:cubicBezTo>
                  <a:cubicBezTo>
                    <a:pt x="370" y="272"/>
                    <a:pt x="378" y="255"/>
                    <a:pt x="385" y="237"/>
                  </a:cubicBezTo>
                  <a:cubicBezTo>
                    <a:pt x="396" y="208"/>
                    <a:pt x="396" y="166"/>
                    <a:pt x="387" y="136"/>
                  </a:cubicBezTo>
                  <a:cubicBezTo>
                    <a:pt x="382" y="112"/>
                    <a:pt x="370" y="91"/>
                    <a:pt x="353" y="72"/>
                  </a:cubicBezTo>
                  <a:cubicBezTo>
                    <a:pt x="341" y="52"/>
                    <a:pt x="324" y="36"/>
                    <a:pt x="303" y="25"/>
                  </a:cubicBezTo>
                  <a:cubicBezTo>
                    <a:pt x="288" y="19"/>
                    <a:pt x="274" y="13"/>
                    <a:pt x="260" y="7"/>
                  </a:cubicBezTo>
                  <a:cubicBezTo>
                    <a:pt x="244" y="3"/>
                    <a:pt x="227" y="0"/>
                    <a:pt x="211" y="0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60"/>
            <p:cNvSpPr/>
            <p:nvPr/>
          </p:nvSpPr>
          <p:spPr>
            <a:xfrm>
              <a:off x="5061618" y="1099728"/>
              <a:ext cx="26150" cy="23185"/>
            </a:xfrm>
            <a:custGeom>
              <a:rect b="b" l="l" r="r" t="t"/>
              <a:pathLst>
                <a:path extrusionOk="0" h="743" w="838">
                  <a:moveTo>
                    <a:pt x="439" y="0"/>
                  </a:moveTo>
                  <a:cubicBezTo>
                    <a:pt x="433" y="0"/>
                    <a:pt x="428" y="0"/>
                    <a:pt x="423" y="1"/>
                  </a:cubicBezTo>
                  <a:cubicBezTo>
                    <a:pt x="378" y="2"/>
                    <a:pt x="330" y="3"/>
                    <a:pt x="286" y="14"/>
                  </a:cubicBezTo>
                  <a:cubicBezTo>
                    <a:pt x="213" y="33"/>
                    <a:pt x="154" y="72"/>
                    <a:pt x="102" y="124"/>
                  </a:cubicBezTo>
                  <a:cubicBezTo>
                    <a:pt x="84" y="147"/>
                    <a:pt x="66" y="170"/>
                    <a:pt x="48" y="193"/>
                  </a:cubicBezTo>
                  <a:cubicBezTo>
                    <a:pt x="24" y="231"/>
                    <a:pt x="11" y="273"/>
                    <a:pt x="9" y="317"/>
                  </a:cubicBezTo>
                  <a:cubicBezTo>
                    <a:pt x="0" y="346"/>
                    <a:pt x="0" y="376"/>
                    <a:pt x="8" y="406"/>
                  </a:cubicBezTo>
                  <a:cubicBezTo>
                    <a:pt x="10" y="452"/>
                    <a:pt x="22" y="496"/>
                    <a:pt x="48" y="536"/>
                  </a:cubicBezTo>
                  <a:cubicBezTo>
                    <a:pt x="51" y="540"/>
                    <a:pt x="54" y="543"/>
                    <a:pt x="57" y="547"/>
                  </a:cubicBezTo>
                  <a:cubicBezTo>
                    <a:pt x="77" y="573"/>
                    <a:pt x="97" y="598"/>
                    <a:pt x="117" y="625"/>
                  </a:cubicBezTo>
                  <a:cubicBezTo>
                    <a:pt x="162" y="668"/>
                    <a:pt x="215" y="700"/>
                    <a:pt x="276" y="718"/>
                  </a:cubicBezTo>
                  <a:cubicBezTo>
                    <a:pt x="290" y="722"/>
                    <a:pt x="305" y="724"/>
                    <a:pt x="320" y="727"/>
                  </a:cubicBezTo>
                  <a:cubicBezTo>
                    <a:pt x="363" y="736"/>
                    <a:pt x="398" y="742"/>
                    <a:pt x="434" y="742"/>
                  </a:cubicBezTo>
                  <a:cubicBezTo>
                    <a:pt x="462" y="742"/>
                    <a:pt x="490" y="739"/>
                    <a:pt x="523" y="730"/>
                  </a:cubicBezTo>
                  <a:cubicBezTo>
                    <a:pt x="560" y="721"/>
                    <a:pt x="595" y="704"/>
                    <a:pt x="629" y="686"/>
                  </a:cubicBezTo>
                  <a:cubicBezTo>
                    <a:pt x="641" y="680"/>
                    <a:pt x="653" y="675"/>
                    <a:pt x="665" y="668"/>
                  </a:cubicBezTo>
                  <a:cubicBezTo>
                    <a:pt x="716" y="638"/>
                    <a:pt x="757" y="597"/>
                    <a:pt x="787" y="546"/>
                  </a:cubicBezTo>
                  <a:cubicBezTo>
                    <a:pt x="811" y="508"/>
                    <a:pt x="824" y="468"/>
                    <a:pt x="827" y="424"/>
                  </a:cubicBezTo>
                  <a:cubicBezTo>
                    <a:pt x="838" y="380"/>
                    <a:pt x="836" y="335"/>
                    <a:pt x="822" y="291"/>
                  </a:cubicBezTo>
                  <a:cubicBezTo>
                    <a:pt x="806" y="232"/>
                    <a:pt x="777" y="181"/>
                    <a:pt x="734" y="138"/>
                  </a:cubicBezTo>
                  <a:cubicBezTo>
                    <a:pt x="702" y="112"/>
                    <a:pt x="668" y="87"/>
                    <a:pt x="635" y="62"/>
                  </a:cubicBezTo>
                  <a:cubicBezTo>
                    <a:pt x="581" y="25"/>
                    <a:pt x="505" y="0"/>
                    <a:pt x="4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60"/>
            <p:cNvSpPr/>
            <p:nvPr/>
          </p:nvSpPr>
          <p:spPr>
            <a:xfrm>
              <a:off x="5154359" y="1044120"/>
              <a:ext cx="15977" cy="19784"/>
            </a:xfrm>
            <a:custGeom>
              <a:rect b="b" l="l" r="r" t="t"/>
              <a:pathLst>
                <a:path extrusionOk="0" h="634" w="512">
                  <a:moveTo>
                    <a:pt x="284" y="1"/>
                  </a:moveTo>
                  <a:cubicBezTo>
                    <a:pt x="248" y="1"/>
                    <a:pt x="213" y="14"/>
                    <a:pt x="186" y="40"/>
                  </a:cubicBezTo>
                  <a:cubicBezTo>
                    <a:pt x="172" y="53"/>
                    <a:pt x="163" y="68"/>
                    <a:pt x="156" y="84"/>
                  </a:cubicBezTo>
                  <a:lnTo>
                    <a:pt x="156" y="84"/>
                  </a:lnTo>
                  <a:cubicBezTo>
                    <a:pt x="156" y="82"/>
                    <a:pt x="157" y="81"/>
                    <a:pt x="158" y="79"/>
                  </a:cubicBezTo>
                  <a:lnTo>
                    <a:pt x="158" y="79"/>
                  </a:lnTo>
                  <a:cubicBezTo>
                    <a:pt x="148" y="103"/>
                    <a:pt x="134" y="124"/>
                    <a:pt x="119" y="145"/>
                  </a:cubicBezTo>
                  <a:cubicBezTo>
                    <a:pt x="116" y="149"/>
                    <a:pt x="113" y="153"/>
                    <a:pt x="109" y="156"/>
                  </a:cubicBezTo>
                  <a:cubicBezTo>
                    <a:pt x="106" y="159"/>
                    <a:pt x="103" y="162"/>
                    <a:pt x="101" y="164"/>
                  </a:cubicBezTo>
                  <a:cubicBezTo>
                    <a:pt x="72" y="193"/>
                    <a:pt x="54" y="227"/>
                    <a:pt x="39" y="266"/>
                  </a:cubicBezTo>
                  <a:cubicBezTo>
                    <a:pt x="29" y="288"/>
                    <a:pt x="15" y="311"/>
                    <a:pt x="10" y="335"/>
                  </a:cubicBezTo>
                  <a:cubicBezTo>
                    <a:pt x="8" y="355"/>
                    <a:pt x="5" y="375"/>
                    <a:pt x="2" y="395"/>
                  </a:cubicBezTo>
                  <a:cubicBezTo>
                    <a:pt x="1" y="427"/>
                    <a:pt x="7" y="459"/>
                    <a:pt x="22" y="487"/>
                  </a:cubicBezTo>
                  <a:cubicBezTo>
                    <a:pt x="27" y="507"/>
                    <a:pt x="37" y="525"/>
                    <a:pt x="52" y="540"/>
                  </a:cubicBezTo>
                  <a:cubicBezTo>
                    <a:pt x="69" y="566"/>
                    <a:pt x="91" y="586"/>
                    <a:pt x="119" y="601"/>
                  </a:cubicBezTo>
                  <a:cubicBezTo>
                    <a:pt x="155" y="620"/>
                    <a:pt x="193" y="630"/>
                    <a:pt x="234" y="634"/>
                  </a:cubicBezTo>
                  <a:cubicBezTo>
                    <a:pt x="236" y="634"/>
                    <a:pt x="239" y="634"/>
                    <a:pt x="241" y="634"/>
                  </a:cubicBezTo>
                  <a:cubicBezTo>
                    <a:pt x="271" y="634"/>
                    <a:pt x="300" y="627"/>
                    <a:pt x="326" y="614"/>
                  </a:cubicBezTo>
                  <a:cubicBezTo>
                    <a:pt x="356" y="604"/>
                    <a:pt x="382" y="588"/>
                    <a:pt x="404" y="564"/>
                  </a:cubicBezTo>
                  <a:cubicBezTo>
                    <a:pt x="447" y="519"/>
                    <a:pt x="471" y="461"/>
                    <a:pt x="492" y="402"/>
                  </a:cubicBezTo>
                  <a:cubicBezTo>
                    <a:pt x="511" y="345"/>
                    <a:pt x="500" y="279"/>
                    <a:pt x="481" y="222"/>
                  </a:cubicBezTo>
                  <a:cubicBezTo>
                    <a:pt x="470" y="187"/>
                    <a:pt x="455" y="151"/>
                    <a:pt x="437" y="119"/>
                  </a:cubicBezTo>
                  <a:cubicBezTo>
                    <a:pt x="418" y="81"/>
                    <a:pt x="391" y="38"/>
                    <a:pt x="354" y="18"/>
                  </a:cubicBezTo>
                  <a:cubicBezTo>
                    <a:pt x="332" y="6"/>
                    <a:pt x="308" y="1"/>
                    <a:pt x="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4" name="Google Shape;2524;p60"/>
          <p:cNvGrpSpPr/>
          <p:nvPr/>
        </p:nvGrpSpPr>
        <p:grpSpPr>
          <a:xfrm flipH="1" rot="692464">
            <a:off x="7970291" y="1642894"/>
            <a:ext cx="1016190" cy="835655"/>
            <a:chOff x="1545844" y="1636048"/>
            <a:chExt cx="103476" cy="85096"/>
          </a:xfrm>
        </p:grpSpPr>
        <p:sp>
          <p:nvSpPr>
            <p:cNvPr id="2525" name="Google Shape;2525;p60"/>
            <p:cNvSpPr/>
            <p:nvPr/>
          </p:nvSpPr>
          <p:spPr>
            <a:xfrm>
              <a:off x="1545844" y="1695806"/>
              <a:ext cx="26587" cy="25338"/>
            </a:xfrm>
            <a:custGeom>
              <a:rect b="b" l="l" r="r" t="t"/>
              <a:pathLst>
                <a:path extrusionOk="0" h="812" w="852">
                  <a:moveTo>
                    <a:pt x="530" y="0"/>
                  </a:moveTo>
                  <a:cubicBezTo>
                    <a:pt x="517" y="0"/>
                    <a:pt x="503" y="3"/>
                    <a:pt x="490" y="7"/>
                  </a:cubicBezTo>
                  <a:lnTo>
                    <a:pt x="90" y="134"/>
                  </a:lnTo>
                  <a:cubicBezTo>
                    <a:pt x="37" y="151"/>
                    <a:pt x="0" y="201"/>
                    <a:pt x="0" y="258"/>
                  </a:cubicBezTo>
                  <a:lnTo>
                    <a:pt x="0" y="682"/>
                  </a:lnTo>
                  <a:cubicBezTo>
                    <a:pt x="0" y="756"/>
                    <a:pt x="61" y="811"/>
                    <a:pt x="128" y="811"/>
                  </a:cubicBezTo>
                  <a:cubicBezTo>
                    <a:pt x="145" y="811"/>
                    <a:pt x="161" y="808"/>
                    <a:pt x="178" y="801"/>
                  </a:cubicBezTo>
                  <a:lnTo>
                    <a:pt x="750" y="565"/>
                  </a:lnTo>
                  <a:cubicBezTo>
                    <a:pt x="822" y="535"/>
                    <a:pt x="852" y="452"/>
                    <a:pt x="815" y="383"/>
                  </a:cubicBezTo>
                  <a:lnTo>
                    <a:pt x="643" y="67"/>
                  </a:lnTo>
                  <a:cubicBezTo>
                    <a:pt x="620" y="25"/>
                    <a:pt x="576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60"/>
            <p:cNvSpPr/>
            <p:nvPr/>
          </p:nvSpPr>
          <p:spPr>
            <a:xfrm>
              <a:off x="1631158" y="1678456"/>
              <a:ext cx="14167" cy="26649"/>
            </a:xfrm>
            <a:custGeom>
              <a:rect b="b" l="l" r="r" t="t"/>
              <a:pathLst>
                <a:path extrusionOk="0" h="854" w="454">
                  <a:moveTo>
                    <a:pt x="130" y="1"/>
                  </a:moveTo>
                  <a:cubicBezTo>
                    <a:pt x="64" y="1"/>
                    <a:pt x="1" y="53"/>
                    <a:pt x="1" y="130"/>
                  </a:cubicBezTo>
                  <a:lnTo>
                    <a:pt x="1" y="613"/>
                  </a:lnTo>
                  <a:cubicBezTo>
                    <a:pt x="1" y="658"/>
                    <a:pt x="24" y="700"/>
                    <a:pt x="62" y="723"/>
                  </a:cubicBezTo>
                  <a:lnTo>
                    <a:pt x="245" y="835"/>
                  </a:lnTo>
                  <a:cubicBezTo>
                    <a:pt x="266" y="848"/>
                    <a:pt x="289" y="854"/>
                    <a:pt x="311" y="854"/>
                  </a:cubicBezTo>
                  <a:cubicBezTo>
                    <a:pt x="386" y="854"/>
                    <a:pt x="454" y="787"/>
                    <a:pt x="439" y="702"/>
                  </a:cubicBezTo>
                  <a:lnTo>
                    <a:pt x="351" y="201"/>
                  </a:lnTo>
                  <a:cubicBezTo>
                    <a:pt x="346" y="173"/>
                    <a:pt x="334" y="149"/>
                    <a:pt x="314" y="130"/>
                  </a:cubicBezTo>
                  <a:lnTo>
                    <a:pt x="220" y="38"/>
                  </a:lnTo>
                  <a:cubicBezTo>
                    <a:pt x="193" y="13"/>
                    <a:pt x="16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60"/>
            <p:cNvSpPr/>
            <p:nvPr/>
          </p:nvSpPr>
          <p:spPr>
            <a:xfrm>
              <a:off x="1637743" y="1636048"/>
              <a:ext cx="11577" cy="11265"/>
            </a:xfrm>
            <a:custGeom>
              <a:rect b="b" l="l" r="r" t="t"/>
              <a:pathLst>
                <a:path extrusionOk="0" h="361" w="371">
                  <a:moveTo>
                    <a:pt x="152" y="0"/>
                  </a:moveTo>
                  <a:cubicBezTo>
                    <a:pt x="91" y="0"/>
                    <a:pt x="33" y="44"/>
                    <a:pt x="24" y="113"/>
                  </a:cubicBezTo>
                  <a:lnTo>
                    <a:pt x="11" y="214"/>
                  </a:lnTo>
                  <a:cubicBezTo>
                    <a:pt x="0" y="297"/>
                    <a:pt x="67" y="360"/>
                    <a:pt x="139" y="360"/>
                  </a:cubicBezTo>
                  <a:cubicBezTo>
                    <a:pt x="162" y="360"/>
                    <a:pt x="186" y="354"/>
                    <a:pt x="207" y="340"/>
                  </a:cubicBezTo>
                  <a:lnTo>
                    <a:pt x="288" y="290"/>
                  </a:lnTo>
                  <a:cubicBezTo>
                    <a:pt x="365" y="242"/>
                    <a:pt x="371" y="131"/>
                    <a:pt x="297" y="77"/>
                  </a:cubicBezTo>
                  <a:lnTo>
                    <a:pt x="229" y="26"/>
                  </a:ln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8" name="Google Shape;2528;p60"/>
          <p:cNvGrpSpPr/>
          <p:nvPr/>
        </p:nvGrpSpPr>
        <p:grpSpPr>
          <a:xfrm>
            <a:off x="4956683" y="3560519"/>
            <a:ext cx="893756" cy="1337119"/>
            <a:chOff x="1793574" y="1314473"/>
            <a:chExt cx="117431" cy="175685"/>
          </a:xfrm>
        </p:grpSpPr>
        <p:sp>
          <p:nvSpPr>
            <p:cNvPr id="2529" name="Google Shape;2529;p60"/>
            <p:cNvSpPr/>
            <p:nvPr/>
          </p:nvSpPr>
          <p:spPr>
            <a:xfrm>
              <a:off x="1855929" y="1314473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60"/>
            <p:cNvSpPr/>
            <p:nvPr/>
          </p:nvSpPr>
          <p:spPr>
            <a:xfrm>
              <a:off x="1793574" y="1471654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60"/>
            <p:cNvSpPr/>
            <p:nvPr/>
          </p:nvSpPr>
          <p:spPr>
            <a:xfrm>
              <a:off x="1827797" y="1398195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60"/>
            <p:cNvSpPr/>
            <p:nvPr/>
          </p:nvSpPr>
          <p:spPr>
            <a:xfrm>
              <a:off x="1893530" y="1442102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6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61"/>
          <p:cNvSpPr txBox="1"/>
          <p:nvPr>
            <p:ph type="title"/>
          </p:nvPr>
        </p:nvSpPr>
        <p:spPr>
          <a:xfrm>
            <a:off x="240525" y="1983125"/>
            <a:ext cx="6863100" cy="214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 </a:t>
            </a:r>
            <a:r>
              <a:rPr lang="en" sz="6400"/>
              <a:t>ALTERNATIVAS ACTUALES</a:t>
            </a:r>
            <a:endParaRPr sz="6400"/>
          </a:p>
        </p:txBody>
      </p:sp>
      <p:grpSp>
        <p:nvGrpSpPr>
          <p:cNvPr id="2538" name="Google Shape;2538;p61"/>
          <p:cNvGrpSpPr/>
          <p:nvPr/>
        </p:nvGrpSpPr>
        <p:grpSpPr>
          <a:xfrm>
            <a:off x="7103613" y="2246572"/>
            <a:ext cx="2640775" cy="2602898"/>
            <a:chOff x="6065139" y="854051"/>
            <a:chExt cx="462240" cy="455562"/>
          </a:xfrm>
        </p:grpSpPr>
        <p:sp>
          <p:nvSpPr>
            <p:cNvPr id="2539" name="Google Shape;2539;p61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61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61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61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61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61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61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61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61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61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61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61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61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61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61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61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61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61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61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61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61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61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61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61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61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61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61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61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61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61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61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61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61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61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61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61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61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61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61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61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61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61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61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61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61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61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61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61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61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61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61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61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61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61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61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61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61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61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61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61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61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61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61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61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61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61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61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61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61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61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61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61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61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61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61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61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61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61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61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61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61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0" name="Google Shape;2620;p61"/>
          <p:cNvGrpSpPr/>
          <p:nvPr/>
        </p:nvGrpSpPr>
        <p:grpSpPr>
          <a:xfrm rot="-2389871">
            <a:off x="6003049" y="-401953"/>
            <a:ext cx="2546973" cy="2524853"/>
            <a:chOff x="5297905" y="-1542277"/>
            <a:chExt cx="988133" cy="979551"/>
          </a:xfrm>
        </p:grpSpPr>
        <p:sp>
          <p:nvSpPr>
            <p:cNvPr id="2621" name="Google Shape;2621;p61"/>
            <p:cNvSpPr/>
            <p:nvPr/>
          </p:nvSpPr>
          <p:spPr>
            <a:xfrm>
              <a:off x="5297905" y="-1542277"/>
              <a:ext cx="948083" cy="979551"/>
            </a:xfrm>
            <a:custGeom>
              <a:rect b="b" l="l" r="r" t="t"/>
              <a:pathLst>
                <a:path extrusionOk="0" h="14724" w="14251">
                  <a:moveTo>
                    <a:pt x="8875" y="1"/>
                  </a:moveTo>
                  <a:cubicBezTo>
                    <a:pt x="8864" y="1"/>
                    <a:pt x="8853" y="1"/>
                    <a:pt x="8843" y="1"/>
                  </a:cubicBezTo>
                  <a:cubicBezTo>
                    <a:pt x="8441" y="7"/>
                    <a:pt x="8057" y="149"/>
                    <a:pt x="7656" y="173"/>
                  </a:cubicBezTo>
                  <a:cubicBezTo>
                    <a:pt x="7613" y="175"/>
                    <a:pt x="7571" y="176"/>
                    <a:pt x="7529" y="176"/>
                  </a:cubicBezTo>
                  <a:cubicBezTo>
                    <a:pt x="7210" y="176"/>
                    <a:pt x="6892" y="116"/>
                    <a:pt x="6575" y="95"/>
                  </a:cubicBezTo>
                  <a:cubicBezTo>
                    <a:pt x="6485" y="89"/>
                    <a:pt x="6395" y="86"/>
                    <a:pt x="6305" y="86"/>
                  </a:cubicBezTo>
                  <a:cubicBezTo>
                    <a:pt x="6028" y="86"/>
                    <a:pt x="5752" y="119"/>
                    <a:pt x="5491" y="227"/>
                  </a:cubicBezTo>
                  <a:cubicBezTo>
                    <a:pt x="5114" y="383"/>
                    <a:pt x="4815" y="663"/>
                    <a:pt x="4476" y="885"/>
                  </a:cubicBezTo>
                  <a:cubicBezTo>
                    <a:pt x="3870" y="1284"/>
                    <a:pt x="3049" y="1237"/>
                    <a:pt x="2544" y="1812"/>
                  </a:cubicBezTo>
                  <a:cubicBezTo>
                    <a:pt x="2269" y="2124"/>
                    <a:pt x="2240" y="2538"/>
                    <a:pt x="2069" y="2901"/>
                  </a:cubicBezTo>
                  <a:cubicBezTo>
                    <a:pt x="1886" y="3290"/>
                    <a:pt x="1552" y="3592"/>
                    <a:pt x="1260" y="3897"/>
                  </a:cubicBezTo>
                  <a:cubicBezTo>
                    <a:pt x="961" y="4212"/>
                    <a:pt x="689" y="4545"/>
                    <a:pt x="513" y="4946"/>
                  </a:cubicBezTo>
                  <a:cubicBezTo>
                    <a:pt x="344" y="5332"/>
                    <a:pt x="257" y="5753"/>
                    <a:pt x="204" y="6169"/>
                  </a:cubicBezTo>
                  <a:cubicBezTo>
                    <a:pt x="109" y="6921"/>
                    <a:pt x="1" y="7756"/>
                    <a:pt x="219" y="8495"/>
                  </a:cubicBezTo>
                  <a:cubicBezTo>
                    <a:pt x="335" y="8891"/>
                    <a:pt x="616" y="9198"/>
                    <a:pt x="767" y="9578"/>
                  </a:cubicBezTo>
                  <a:cubicBezTo>
                    <a:pt x="930" y="9989"/>
                    <a:pt x="1107" y="10382"/>
                    <a:pt x="1340" y="10758"/>
                  </a:cubicBezTo>
                  <a:cubicBezTo>
                    <a:pt x="1568" y="11128"/>
                    <a:pt x="1827" y="11477"/>
                    <a:pt x="2093" y="11820"/>
                  </a:cubicBezTo>
                  <a:cubicBezTo>
                    <a:pt x="2362" y="12169"/>
                    <a:pt x="2627" y="12536"/>
                    <a:pt x="2964" y="12824"/>
                  </a:cubicBezTo>
                  <a:cubicBezTo>
                    <a:pt x="3459" y="13247"/>
                    <a:pt x="4170" y="13347"/>
                    <a:pt x="4756" y="13654"/>
                  </a:cubicBezTo>
                  <a:cubicBezTo>
                    <a:pt x="5515" y="14051"/>
                    <a:pt x="5954" y="14383"/>
                    <a:pt x="6840" y="14546"/>
                  </a:cubicBezTo>
                  <a:cubicBezTo>
                    <a:pt x="7332" y="14635"/>
                    <a:pt x="7929" y="14724"/>
                    <a:pt x="8513" y="14724"/>
                  </a:cubicBezTo>
                  <a:cubicBezTo>
                    <a:pt x="9053" y="14724"/>
                    <a:pt x="9583" y="14648"/>
                    <a:pt x="10010" y="14429"/>
                  </a:cubicBezTo>
                  <a:cubicBezTo>
                    <a:pt x="10406" y="14226"/>
                    <a:pt x="10783" y="13984"/>
                    <a:pt x="11165" y="13755"/>
                  </a:cubicBezTo>
                  <a:cubicBezTo>
                    <a:pt x="11544" y="13529"/>
                    <a:pt x="11956" y="13325"/>
                    <a:pt x="12309" y="13059"/>
                  </a:cubicBezTo>
                  <a:cubicBezTo>
                    <a:pt x="12483" y="12929"/>
                    <a:pt x="12636" y="12771"/>
                    <a:pt x="12732" y="12575"/>
                  </a:cubicBezTo>
                  <a:cubicBezTo>
                    <a:pt x="12827" y="12382"/>
                    <a:pt x="12832" y="12169"/>
                    <a:pt x="12903" y="11970"/>
                  </a:cubicBezTo>
                  <a:cubicBezTo>
                    <a:pt x="13025" y="11631"/>
                    <a:pt x="13480" y="11472"/>
                    <a:pt x="13738" y="11250"/>
                  </a:cubicBezTo>
                  <a:cubicBezTo>
                    <a:pt x="13990" y="11032"/>
                    <a:pt x="14135" y="10762"/>
                    <a:pt x="14250" y="10476"/>
                  </a:cubicBezTo>
                  <a:cubicBezTo>
                    <a:pt x="13882" y="10404"/>
                    <a:pt x="13563" y="10221"/>
                    <a:pt x="13358" y="9894"/>
                  </a:cubicBezTo>
                  <a:cubicBezTo>
                    <a:pt x="13351" y="9895"/>
                    <a:pt x="13345" y="9895"/>
                    <a:pt x="13338" y="9895"/>
                  </a:cubicBezTo>
                  <a:cubicBezTo>
                    <a:pt x="12549" y="9895"/>
                    <a:pt x="11852" y="9259"/>
                    <a:pt x="11749" y="8465"/>
                  </a:cubicBezTo>
                  <a:cubicBezTo>
                    <a:pt x="10974" y="8128"/>
                    <a:pt x="10504" y="7464"/>
                    <a:pt x="10665" y="6698"/>
                  </a:cubicBezTo>
                  <a:cubicBezTo>
                    <a:pt x="9553" y="6041"/>
                    <a:pt x="8885" y="4430"/>
                    <a:pt x="9701" y="3471"/>
                  </a:cubicBezTo>
                  <a:cubicBezTo>
                    <a:pt x="9385" y="2802"/>
                    <a:pt x="9700" y="2070"/>
                    <a:pt x="10353" y="1682"/>
                  </a:cubicBezTo>
                  <a:cubicBezTo>
                    <a:pt x="10359" y="1309"/>
                    <a:pt x="10578" y="992"/>
                    <a:pt x="10895" y="778"/>
                  </a:cubicBezTo>
                  <a:cubicBezTo>
                    <a:pt x="10656" y="575"/>
                    <a:pt x="10376" y="431"/>
                    <a:pt x="10080" y="335"/>
                  </a:cubicBezTo>
                  <a:cubicBezTo>
                    <a:pt x="9718" y="121"/>
                    <a:pt x="9301" y="1"/>
                    <a:pt x="88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61"/>
            <p:cNvSpPr/>
            <p:nvPr/>
          </p:nvSpPr>
          <p:spPr>
            <a:xfrm>
              <a:off x="5297972" y="-1541212"/>
              <a:ext cx="837581" cy="978486"/>
            </a:xfrm>
            <a:custGeom>
              <a:rect b="b" l="l" r="r" t="t"/>
              <a:pathLst>
                <a:path extrusionOk="0" h="14708" w="12590">
                  <a:moveTo>
                    <a:pt x="8669" y="1"/>
                  </a:moveTo>
                  <a:lnTo>
                    <a:pt x="8669" y="1"/>
                  </a:lnTo>
                  <a:cubicBezTo>
                    <a:pt x="8329" y="35"/>
                    <a:pt x="7998" y="137"/>
                    <a:pt x="7656" y="157"/>
                  </a:cubicBezTo>
                  <a:cubicBezTo>
                    <a:pt x="7613" y="159"/>
                    <a:pt x="7571" y="160"/>
                    <a:pt x="7529" y="160"/>
                  </a:cubicBezTo>
                  <a:cubicBezTo>
                    <a:pt x="7209" y="160"/>
                    <a:pt x="6891" y="100"/>
                    <a:pt x="6574" y="79"/>
                  </a:cubicBezTo>
                  <a:cubicBezTo>
                    <a:pt x="6484" y="73"/>
                    <a:pt x="6395" y="70"/>
                    <a:pt x="6305" y="70"/>
                  </a:cubicBezTo>
                  <a:cubicBezTo>
                    <a:pt x="6028" y="70"/>
                    <a:pt x="5751" y="103"/>
                    <a:pt x="5491" y="211"/>
                  </a:cubicBezTo>
                  <a:cubicBezTo>
                    <a:pt x="5113" y="367"/>
                    <a:pt x="4814" y="647"/>
                    <a:pt x="4476" y="869"/>
                  </a:cubicBezTo>
                  <a:cubicBezTo>
                    <a:pt x="3869" y="1268"/>
                    <a:pt x="3049" y="1221"/>
                    <a:pt x="2543" y="1796"/>
                  </a:cubicBezTo>
                  <a:cubicBezTo>
                    <a:pt x="2268" y="2108"/>
                    <a:pt x="2239" y="2522"/>
                    <a:pt x="2068" y="2885"/>
                  </a:cubicBezTo>
                  <a:cubicBezTo>
                    <a:pt x="1886" y="3274"/>
                    <a:pt x="1551" y="3576"/>
                    <a:pt x="1259" y="3881"/>
                  </a:cubicBezTo>
                  <a:cubicBezTo>
                    <a:pt x="960" y="4196"/>
                    <a:pt x="688" y="4529"/>
                    <a:pt x="513" y="4930"/>
                  </a:cubicBezTo>
                  <a:cubicBezTo>
                    <a:pt x="344" y="5316"/>
                    <a:pt x="256" y="5737"/>
                    <a:pt x="204" y="6153"/>
                  </a:cubicBezTo>
                  <a:cubicBezTo>
                    <a:pt x="108" y="6905"/>
                    <a:pt x="1" y="7740"/>
                    <a:pt x="218" y="8479"/>
                  </a:cubicBezTo>
                  <a:cubicBezTo>
                    <a:pt x="335" y="8875"/>
                    <a:pt x="615" y="9182"/>
                    <a:pt x="767" y="9562"/>
                  </a:cubicBezTo>
                  <a:cubicBezTo>
                    <a:pt x="929" y="9973"/>
                    <a:pt x="1107" y="10366"/>
                    <a:pt x="1340" y="10742"/>
                  </a:cubicBezTo>
                  <a:cubicBezTo>
                    <a:pt x="1567" y="11112"/>
                    <a:pt x="1827" y="11461"/>
                    <a:pt x="2092" y="11804"/>
                  </a:cubicBezTo>
                  <a:cubicBezTo>
                    <a:pt x="2361" y="12153"/>
                    <a:pt x="2627" y="12520"/>
                    <a:pt x="2964" y="12808"/>
                  </a:cubicBezTo>
                  <a:cubicBezTo>
                    <a:pt x="3459" y="13231"/>
                    <a:pt x="4170" y="13331"/>
                    <a:pt x="4756" y="13638"/>
                  </a:cubicBezTo>
                  <a:cubicBezTo>
                    <a:pt x="5516" y="14035"/>
                    <a:pt x="5953" y="14367"/>
                    <a:pt x="6839" y="14530"/>
                  </a:cubicBezTo>
                  <a:cubicBezTo>
                    <a:pt x="7331" y="14619"/>
                    <a:pt x="7928" y="14708"/>
                    <a:pt x="8513" y="14708"/>
                  </a:cubicBezTo>
                  <a:cubicBezTo>
                    <a:pt x="9053" y="14708"/>
                    <a:pt x="9583" y="14632"/>
                    <a:pt x="10010" y="14413"/>
                  </a:cubicBezTo>
                  <a:cubicBezTo>
                    <a:pt x="10406" y="14210"/>
                    <a:pt x="10782" y="13968"/>
                    <a:pt x="11164" y="13739"/>
                  </a:cubicBezTo>
                  <a:cubicBezTo>
                    <a:pt x="11544" y="13513"/>
                    <a:pt x="11955" y="13309"/>
                    <a:pt x="12309" y="13043"/>
                  </a:cubicBezTo>
                  <a:cubicBezTo>
                    <a:pt x="12413" y="12965"/>
                    <a:pt x="12508" y="12875"/>
                    <a:pt x="12590" y="12773"/>
                  </a:cubicBezTo>
                  <a:lnTo>
                    <a:pt x="12590" y="12773"/>
                  </a:lnTo>
                  <a:cubicBezTo>
                    <a:pt x="11954" y="12966"/>
                    <a:pt x="11319" y="13119"/>
                    <a:pt x="10684" y="13119"/>
                  </a:cubicBezTo>
                  <a:cubicBezTo>
                    <a:pt x="10417" y="13119"/>
                    <a:pt x="10150" y="13092"/>
                    <a:pt x="9883" y="13030"/>
                  </a:cubicBezTo>
                  <a:cubicBezTo>
                    <a:pt x="9258" y="12882"/>
                    <a:pt x="8694" y="12549"/>
                    <a:pt x="8160" y="12193"/>
                  </a:cubicBezTo>
                  <a:cubicBezTo>
                    <a:pt x="7556" y="11790"/>
                    <a:pt x="6976" y="11350"/>
                    <a:pt x="6462" y="10838"/>
                  </a:cubicBezTo>
                  <a:cubicBezTo>
                    <a:pt x="6235" y="10611"/>
                    <a:pt x="6015" y="10362"/>
                    <a:pt x="5912" y="10057"/>
                  </a:cubicBezTo>
                  <a:cubicBezTo>
                    <a:pt x="5835" y="9824"/>
                    <a:pt x="5830" y="9574"/>
                    <a:pt x="5781" y="9333"/>
                  </a:cubicBezTo>
                  <a:cubicBezTo>
                    <a:pt x="5572" y="8293"/>
                    <a:pt x="4571" y="7507"/>
                    <a:pt x="4507" y="6448"/>
                  </a:cubicBezTo>
                  <a:cubicBezTo>
                    <a:pt x="4438" y="5307"/>
                    <a:pt x="5453" y="4437"/>
                    <a:pt x="6024" y="3447"/>
                  </a:cubicBezTo>
                  <a:cubicBezTo>
                    <a:pt x="6373" y="2845"/>
                    <a:pt x="6565" y="2163"/>
                    <a:pt x="6920" y="1565"/>
                  </a:cubicBezTo>
                  <a:cubicBezTo>
                    <a:pt x="7326" y="883"/>
                    <a:pt x="7949" y="335"/>
                    <a:pt x="8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61"/>
            <p:cNvSpPr/>
            <p:nvPr/>
          </p:nvSpPr>
          <p:spPr>
            <a:xfrm>
              <a:off x="5297972" y="-1536555"/>
              <a:ext cx="697940" cy="973830"/>
            </a:xfrm>
            <a:custGeom>
              <a:rect b="b" l="l" r="r" t="t"/>
              <a:pathLst>
                <a:path extrusionOk="0" h="14638" w="10491">
                  <a:moveTo>
                    <a:pt x="6303" y="1"/>
                  </a:moveTo>
                  <a:cubicBezTo>
                    <a:pt x="6026" y="1"/>
                    <a:pt x="5750" y="35"/>
                    <a:pt x="5491" y="141"/>
                  </a:cubicBezTo>
                  <a:cubicBezTo>
                    <a:pt x="5113" y="298"/>
                    <a:pt x="4814" y="578"/>
                    <a:pt x="4476" y="800"/>
                  </a:cubicBezTo>
                  <a:cubicBezTo>
                    <a:pt x="3869" y="1198"/>
                    <a:pt x="3049" y="1151"/>
                    <a:pt x="2543" y="1726"/>
                  </a:cubicBezTo>
                  <a:cubicBezTo>
                    <a:pt x="2268" y="2038"/>
                    <a:pt x="2240" y="2452"/>
                    <a:pt x="2068" y="2816"/>
                  </a:cubicBezTo>
                  <a:cubicBezTo>
                    <a:pt x="1886" y="3204"/>
                    <a:pt x="1551" y="3506"/>
                    <a:pt x="1259" y="3812"/>
                  </a:cubicBezTo>
                  <a:cubicBezTo>
                    <a:pt x="960" y="4126"/>
                    <a:pt x="688" y="4460"/>
                    <a:pt x="513" y="4861"/>
                  </a:cubicBezTo>
                  <a:cubicBezTo>
                    <a:pt x="344" y="5246"/>
                    <a:pt x="256" y="5667"/>
                    <a:pt x="204" y="6083"/>
                  </a:cubicBezTo>
                  <a:cubicBezTo>
                    <a:pt x="108" y="6835"/>
                    <a:pt x="1" y="7670"/>
                    <a:pt x="218" y="8409"/>
                  </a:cubicBezTo>
                  <a:cubicBezTo>
                    <a:pt x="335" y="8806"/>
                    <a:pt x="616" y="9112"/>
                    <a:pt x="767" y="9492"/>
                  </a:cubicBezTo>
                  <a:cubicBezTo>
                    <a:pt x="929" y="9903"/>
                    <a:pt x="1107" y="10296"/>
                    <a:pt x="1340" y="10673"/>
                  </a:cubicBezTo>
                  <a:cubicBezTo>
                    <a:pt x="1568" y="11042"/>
                    <a:pt x="1827" y="11391"/>
                    <a:pt x="2092" y="11734"/>
                  </a:cubicBezTo>
                  <a:cubicBezTo>
                    <a:pt x="2361" y="12083"/>
                    <a:pt x="2627" y="12450"/>
                    <a:pt x="2964" y="12738"/>
                  </a:cubicBezTo>
                  <a:cubicBezTo>
                    <a:pt x="3459" y="13161"/>
                    <a:pt x="4170" y="13261"/>
                    <a:pt x="4756" y="13568"/>
                  </a:cubicBezTo>
                  <a:cubicBezTo>
                    <a:pt x="5516" y="13965"/>
                    <a:pt x="5954" y="14297"/>
                    <a:pt x="6839" y="14460"/>
                  </a:cubicBezTo>
                  <a:cubicBezTo>
                    <a:pt x="7331" y="14549"/>
                    <a:pt x="7928" y="14638"/>
                    <a:pt x="8512" y="14638"/>
                  </a:cubicBezTo>
                  <a:cubicBezTo>
                    <a:pt x="9052" y="14638"/>
                    <a:pt x="9582" y="14562"/>
                    <a:pt x="10010" y="14343"/>
                  </a:cubicBezTo>
                  <a:cubicBezTo>
                    <a:pt x="10172" y="14260"/>
                    <a:pt x="10332" y="14169"/>
                    <a:pt x="10490" y="14075"/>
                  </a:cubicBezTo>
                  <a:lnTo>
                    <a:pt x="10490" y="14075"/>
                  </a:lnTo>
                  <a:cubicBezTo>
                    <a:pt x="10426" y="14078"/>
                    <a:pt x="10362" y="14079"/>
                    <a:pt x="10299" y="14079"/>
                  </a:cubicBezTo>
                  <a:cubicBezTo>
                    <a:pt x="9315" y="14079"/>
                    <a:pt x="8345" y="13800"/>
                    <a:pt x="7397" y="13520"/>
                  </a:cubicBezTo>
                  <a:cubicBezTo>
                    <a:pt x="6140" y="13148"/>
                    <a:pt x="4858" y="12763"/>
                    <a:pt x="3794" y="12000"/>
                  </a:cubicBezTo>
                  <a:cubicBezTo>
                    <a:pt x="3368" y="11694"/>
                    <a:pt x="2962" y="11294"/>
                    <a:pt x="2872" y="10778"/>
                  </a:cubicBezTo>
                  <a:cubicBezTo>
                    <a:pt x="2840" y="10600"/>
                    <a:pt x="2849" y="10413"/>
                    <a:pt x="2789" y="10242"/>
                  </a:cubicBezTo>
                  <a:cubicBezTo>
                    <a:pt x="2709" y="10010"/>
                    <a:pt x="2516" y="9840"/>
                    <a:pt x="2353" y="9657"/>
                  </a:cubicBezTo>
                  <a:cubicBezTo>
                    <a:pt x="1750" y="8977"/>
                    <a:pt x="1513" y="7991"/>
                    <a:pt x="1740" y="7111"/>
                  </a:cubicBezTo>
                  <a:cubicBezTo>
                    <a:pt x="1816" y="6822"/>
                    <a:pt x="1936" y="6545"/>
                    <a:pt x="1980" y="6251"/>
                  </a:cubicBezTo>
                  <a:cubicBezTo>
                    <a:pt x="2042" y="5836"/>
                    <a:pt x="1947" y="5412"/>
                    <a:pt x="1985" y="4993"/>
                  </a:cubicBezTo>
                  <a:cubicBezTo>
                    <a:pt x="2051" y="4273"/>
                    <a:pt x="2507" y="3650"/>
                    <a:pt x="2988" y="3109"/>
                  </a:cubicBezTo>
                  <a:cubicBezTo>
                    <a:pt x="4115" y="1845"/>
                    <a:pt x="5491" y="803"/>
                    <a:pt x="7010" y="53"/>
                  </a:cubicBezTo>
                  <a:cubicBezTo>
                    <a:pt x="6865" y="36"/>
                    <a:pt x="6719" y="20"/>
                    <a:pt x="6575" y="10"/>
                  </a:cubicBezTo>
                  <a:cubicBezTo>
                    <a:pt x="6484" y="4"/>
                    <a:pt x="6393" y="1"/>
                    <a:pt x="6303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61"/>
            <p:cNvSpPr/>
            <p:nvPr/>
          </p:nvSpPr>
          <p:spPr>
            <a:xfrm>
              <a:off x="5720222" y="-1395716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3"/>
                  </a:cubicBezTo>
                  <a:cubicBezTo>
                    <a:pt x="71" y="328"/>
                    <a:pt x="1" y="558"/>
                    <a:pt x="19" y="777"/>
                  </a:cubicBezTo>
                  <a:cubicBezTo>
                    <a:pt x="43" y="1075"/>
                    <a:pt x="184" y="1341"/>
                    <a:pt x="464" y="1447"/>
                  </a:cubicBezTo>
                  <a:cubicBezTo>
                    <a:pt x="514" y="1466"/>
                    <a:pt x="563" y="1475"/>
                    <a:pt x="611" y="1475"/>
                  </a:cubicBezTo>
                  <a:cubicBezTo>
                    <a:pt x="845" y="1475"/>
                    <a:pt x="1060" y="1274"/>
                    <a:pt x="1201" y="1054"/>
                  </a:cubicBezTo>
                  <a:cubicBezTo>
                    <a:pt x="1273" y="943"/>
                    <a:pt x="1325" y="827"/>
                    <a:pt x="1351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9" y="682"/>
                    <a:pt x="1359" y="675"/>
                  </a:cubicBezTo>
                  <a:cubicBezTo>
                    <a:pt x="1362" y="638"/>
                    <a:pt x="1363" y="592"/>
                    <a:pt x="1361" y="556"/>
                  </a:cubicBezTo>
                  <a:cubicBezTo>
                    <a:pt x="1355" y="457"/>
                    <a:pt x="1318" y="378"/>
                    <a:pt x="1269" y="296"/>
                  </a:cubicBezTo>
                  <a:cubicBezTo>
                    <a:pt x="1264" y="288"/>
                    <a:pt x="1260" y="281"/>
                    <a:pt x="1253" y="274"/>
                  </a:cubicBezTo>
                  <a:cubicBezTo>
                    <a:pt x="1225" y="242"/>
                    <a:pt x="1194" y="204"/>
                    <a:pt x="1158" y="178"/>
                  </a:cubicBezTo>
                  <a:cubicBezTo>
                    <a:pt x="1013" y="69"/>
                    <a:pt x="831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61"/>
            <p:cNvSpPr/>
            <p:nvPr/>
          </p:nvSpPr>
          <p:spPr>
            <a:xfrm>
              <a:off x="5673386" y="-1133664"/>
              <a:ext cx="85488" cy="88482"/>
            </a:xfrm>
            <a:custGeom>
              <a:rect b="b" l="l" r="r" t="t"/>
              <a:pathLst>
                <a:path extrusionOk="0" h="1330" w="1285">
                  <a:moveTo>
                    <a:pt x="702" y="1327"/>
                  </a:moveTo>
                  <a:cubicBezTo>
                    <a:pt x="710" y="1328"/>
                    <a:pt x="720" y="1328"/>
                    <a:pt x="729" y="1328"/>
                  </a:cubicBezTo>
                  <a:lnTo>
                    <a:pt x="729" y="1328"/>
                  </a:lnTo>
                  <a:lnTo>
                    <a:pt x="702" y="1327"/>
                  </a:lnTo>
                  <a:close/>
                  <a:moveTo>
                    <a:pt x="646" y="1"/>
                  </a:moveTo>
                  <a:cubicBezTo>
                    <a:pt x="597" y="1"/>
                    <a:pt x="548" y="9"/>
                    <a:pt x="500" y="24"/>
                  </a:cubicBezTo>
                  <a:cubicBezTo>
                    <a:pt x="421" y="36"/>
                    <a:pt x="349" y="67"/>
                    <a:pt x="284" y="118"/>
                  </a:cubicBezTo>
                  <a:cubicBezTo>
                    <a:pt x="284" y="119"/>
                    <a:pt x="283" y="120"/>
                    <a:pt x="282" y="121"/>
                  </a:cubicBezTo>
                  <a:lnTo>
                    <a:pt x="162" y="234"/>
                  </a:lnTo>
                  <a:cubicBezTo>
                    <a:pt x="161" y="236"/>
                    <a:pt x="159" y="238"/>
                    <a:pt x="157" y="240"/>
                  </a:cubicBezTo>
                  <a:cubicBezTo>
                    <a:pt x="138" y="263"/>
                    <a:pt x="116" y="307"/>
                    <a:pt x="108" y="320"/>
                  </a:cubicBezTo>
                  <a:cubicBezTo>
                    <a:pt x="93" y="345"/>
                    <a:pt x="72" y="373"/>
                    <a:pt x="60" y="402"/>
                  </a:cubicBezTo>
                  <a:cubicBezTo>
                    <a:pt x="45" y="454"/>
                    <a:pt x="31" y="505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1" y="796"/>
                  </a:cubicBezTo>
                  <a:cubicBezTo>
                    <a:pt x="37" y="822"/>
                    <a:pt x="43" y="848"/>
                    <a:pt x="49" y="874"/>
                  </a:cubicBezTo>
                  <a:cubicBezTo>
                    <a:pt x="51" y="878"/>
                    <a:pt x="53" y="882"/>
                    <a:pt x="54" y="886"/>
                  </a:cubicBezTo>
                  <a:cubicBezTo>
                    <a:pt x="55" y="888"/>
                    <a:pt x="56" y="889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6"/>
                    <a:pt x="133" y="1033"/>
                  </a:cubicBezTo>
                  <a:cubicBezTo>
                    <a:pt x="162" y="1082"/>
                    <a:pt x="248" y="1159"/>
                    <a:pt x="258" y="1168"/>
                  </a:cubicBezTo>
                  <a:cubicBezTo>
                    <a:pt x="264" y="1174"/>
                    <a:pt x="269" y="1179"/>
                    <a:pt x="277" y="1184"/>
                  </a:cubicBezTo>
                  <a:cubicBezTo>
                    <a:pt x="300" y="1199"/>
                    <a:pt x="334" y="1219"/>
                    <a:pt x="348" y="1227"/>
                  </a:cubicBezTo>
                  <a:cubicBezTo>
                    <a:pt x="364" y="1237"/>
                    <a:pt x="397" y="1257"/>
                    <a:pt x="421" y="1271"/>
                  </a:cubicBezTo>
                  <a:cubicBezTo>
                    <a:pt x="424" y="1273"/>
                    <a:pt x="427" y="1274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1"/>
                    <a:pt x="557" y="1314"/>
                    <a:pt x="592" y="1322"/>
                  </a:cubicBezTo>
                  <a:cubicBezTo>
                    <a:pt x="594" y="1322"/>
                    <a:pt x="596" y="1323"/>
                    <a:pt x="598" y="1323"/>
                  </a:cubicBezTo>
                  <a:cubicBezTo>
                    <a:pt x="602" y="1324"/>
                    <a:pt x="606" y="1325"/>
                    <a:pt x="609" y="1325"/>
                  </a:cubicBezTo>
                  <a:cubicBezTo>
                    <a:pt x="617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8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9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9"/>
                  </a:cubicBezTo>
                  <a:lnTo>
                    <a:pt x="766" y="1329"/>
                  </a:lnTo>
                  <a:cubicBezTo>
                    <a:pt x="766" y="1329"/>
                    <a:pt x="766" y="1329"/>
                    <a:pt x="766" y="1329"/>
                  </a:cubicBezTo>
                  <a:lnTo>
                    <a:pt x="766" y="1329"/>
                  </a:lnTo>
                  <a:lnTo>
                    <a:pt x="766" y="1329"/>
                  </a:lnTo>
                  <a:cubicBezTo>
                    <a:pt x="815" y="1326"/>
                    <a:pt x="862" y="1315"/>
                    <a:pt x="910" y="1295"/>
                  </a:cubicBezTo>
                  <a:cubicBezTo>
                    <a:pt x="953" y="1272"/>
                    <a:pt x="996" y="1249"/>
                    <a:pt x="1038" y="1225"/>
                  </a:cubicBezTo>
                  <a:cubicBezTo>
                    <a:pt x="1041" y="1224"/>
                    <a:pt x="1042" y="1222"/>
                    <a:pt x="1044" y="1221"/>
                  </a:cubicBezTo>
                  <a:cubicBezTo>
                    <a:pt x="1123" y="1160"/>
                    <a:pt x="1212" y="1065"/>
                    <a:pt x="1244" y="967"/>
                  </a:cubicBezTo>
                  <a:lnTo>
                    <a:pt x="1244" y="967"/>
                  </a:lnTo>
                  <a:cubicBezTo>
                    <a:pt x="1264" y="927"/>
                    <a:pt x="1277" y="884"/>
                    <a:pt x="1282" y="838"/>
                  </a:cubicBezTo>
                  <a:cubicBezTo>
                    <a:pt x="1282" y="795"/>
                    <a:pt x="1283" y="752"/>
                    <a:pt x="1284" y="709"/>
                  </a:cubicBezTo>
                  <a:cubicBezTo>
                    <a:pt x="1284" y="707"/>
                    <a:pt x="1283" y="704"/>
                    <a:pt x="1282" y="702"/>
                  </a:cubicBezTo>
                  <a:cubicBezTo>
                    <a:pt x="1279" y="680"/>
                    <a:pt x="1271" y="653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3" y="614"/>
                    <a:pt x="1258" y="594"/>
                  </a:cubicBezTo>
                  <a:cubicBezTo>
                    <a:pt x="1257" y="585"/>
                    <a:pt x="1257" y="578"/>
                    <a:pt x="1255" y="570"/>
                  </a:cubicBezTo>
                  <a:cubicBezTo>
                    <a:pt x="1251" y="551"/>
                    <a:pt x="1247" y="528"/>
                    <a:pt x="1240" y="504"/>
                  </a:cubicBezTo>
                  <a:cubicBezTo>
                    <a:pt x="1238" y="493"/>
                    <a:pt x="1237" y="483"/>
                    <a:pt x="1234" y="473"/>
                  </a:cubicBezTo>
                  <a:cubicBezTo>
                    <a:pt x="1229" y="419"/>
                    <a:pt x="1210" y="371"/>
                    <a:pt x="1179" y="327"/>
                  </a:cubicBezTo>
                  <a:cubicBezTo>
                    <a:pt x="1145" y="251"/>
                    <a:pt x="1095" y="188"/>
                    <a:pt x="1027" y="137"/>
                  </a:cubicBezTo>
                  <a:cubicBezTo>
                    <a:pt x="980" y="109"/>
                    <a:pt x="934" y="81"/>
                    <a:pt x="887" y="53"/>
                  </a:cubicBezTo>
                  <a:cubicBezTo>
                    <a:pt x="835" y="38"/>
                    <a:pt x="784" y="23"/>
                    <a:pt x="734" y="9"/>
                  </a:cubicBezTo>
                  <a:cubicBezTo>
                    <a:pt x="704" y="3"/>
                    <a:pt x="675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61"/>
            <p:cNvSpPr/>
            <p:nvPr/>
          </p:nvSpPr>
          <p:spPr>
            <a:xfrm>
              <a:off x="5802649" y="-1236782"/>
              <a:ext cx="82827" cy="78702"/>
            </a:xfrm>
            <a:custGeom>
              <a:rect b="b" l="l" r="r" t="t"/>
              <a:pathLst>
                <a:path extrusionOk="0" h="1183" w="1245">
                  <a:moveTo>
                    <a:pt x="742" y="1"/>
                  </a:moveTo>
                  <a:cubicBezTo>
                    <a:pt x="264" y="1"/>
                    <a:pt x="0" y="666"/>
                    <a:pt x="282" y="1021"/>
                  </a:cubicBezTo>
                  <a:cubicBezTo>
                    <a:pt x="326" y="1075"/>
                    <a:pt x="381" y="1115"/>
                    <a:pt x="446" y="1140"/>
                  </a:cubicBezTo>
                  <a:cubicBezTo>
                    <a:pt x="487" y="1153"/>
                    <a:pt x="530" y="1164"/>
                    <a:pt x="572" y="1177"/>
                  </a:cubicBezTo>
                  <a:cubicBezTo>
                    <a:pt x="597" y="1180"/>
                    <a:pt x="622" y="1182"/>
                    <a:pt x="647" y="1182"/>
                  </a:cubicBezTo>
                  <a:cubicBezTo>
                    <a:pt x="708" y="1182"/>
                    <a:pt x="769" y="1171"/>
                    <a:pt x="828" y="1148"/>
                  </a:cubicBezTo>
                  <a:cubicBezTo>
                    <a:pt x="878" y="1125"/>
                    <a:pt x="912" y="1107"/>
                    <a:pt x="945" y="1086"/>
                  </a:cubicBezTo>
                  <a:cubicBezTo>
                    <a:pt x="957" y="1077"/>
                    <a:pt x="971" y="1068"/>
                    <a:pt x="982" y="1058"/>
                  </a:cubicBezTo>
                  <a:cubicBezTo>
                    <a:pt x="986" y="1056"/>
                    <a:pt x="990" y="1053"/>
                    <a:pt x="993" y="1050"/>
                  </a:cubicBezTo>
                  <a:cubicBezTo>
                    <a:pt x="1020" y="1027"/>
                    <a:pt x="1048" y="1001"/>
                    <a:pt x="1085" y="964"/>
                  </a:cubicBezTo>
                  <a:cubicBezTo>
                    <a:pt x="1092" y="956"/>
                    <a:pt x="1100" y="949"/>
                    <a:pt x="1106" y="940"/>
                  </a:cubicBezTo>
                  <a:cubicBezTo>
                    <a:pt x="1132" y="901"/>
                    <a:pt x="1156" y="858"/>
                    <a:pt x="1180" y="817"/>
                  </a:cubicBezTo>
                  <a:cubicBezTo>
                    <a:pt x="1183" y="813"/>
                    <a:pt x="1186" y="807"/>
                    <a:pt x="1189" y="802"/>
                  </a:cubicBezTo>
                  <a:cubicBezTo>
                    <a:pt x="1216" y="746"/>
                    <a:pt x="1234" y="683"/>
                    <a:pt x="1240" y="621"/>
                  </a:cubicBezTo>
                  <a:cubicBezTo>
                    <a:pt x="1242" y="597"/>
                    <a:pt x="1241" y="569"/>
                    <a:pt x="1242" y="547"/>
                  </a:cubicBezTo>
                  <a:cubicBezTo>
                    <a:pt x="1242" y="524"/>
                    <a:pt x="1244" y="495"/>
                    <a:pt x="1243" y="471"/>
                  </a:cubicBezTo>
                  <a:cubicBezTo>
                    <a:pt x="1240" y="420"/>
                    <a:pt x="1223" y="367"/>
                    <a:pt x="1209" y="320"/>
                  </a:cubicBezTo>
                  <a:cubicBezTo>
                    <a:pt x="1176" y="236"/>
                    <a:pt x="1126" y="167"/>
                    <a:pt x="1057" y="110"/>
                  </a:cubicBezTo>
                  <a:cubicBezTo>
                    <a:pt x="987" y="55"/>
                    <a:pt x="908" y="20"/>
                    <a:pt x="820" y="7"/>
                  </a:cubicBezTo>
                  <a:cubicBezTo>
                    <a:pt x="794" y="3"/>
                    <a:pt x="768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61"/>
            <p:cNvSpPr/>
            <p:nvPr/>
          </p:nvSpPr>
          <p:spPr>
            <a:xfrm>
              <a:off x="5930249" y="-1037598"/>
              <a:ext cx="96531" cy="74178"/>
            </a:xfrm>
            <a:custGeom>
              <a:rect b="b" l="l" r="r" t="t"/>
              <a:pathLst>
                <a:path extrusionOk="0" h="1115" w="1451">
                  <a:moveTo>
                    <a:pt x="539" y="0"/>
                  </a:moveTo>
                  <a:cubicBezTo>
                    <a:pt x="467" y="0"/>
                    <a:pt x="400" y="14"/>
                    <a:pt x="342" y="46"/>
                  </a:cubicBezTo>
                  <a:cubicBezTo>
                    <a:pt x="303" y="67"/>
                    <a:pt x="263" y="88"/>
                    <a:pt x="223" y="110"/>
                  </a:cubicBezTo>
                  <a:cubicBezTo>
                    <a:pt x="162" y="150"/>
                    <a:pt x="117" y="202"/>
                    <a:pt x="86" y="265"/>
                  </a:cubicBezTo>
                  <a:cubicBezTo>
                    <a:pt x="57" y="302"/>
                    <a:pt x="38" y="344"/>
                    <a:pt x="30" y="391"/>
                  </a:cubicBezTo>
                  <a:cubicBezTo>
                    <a:pt x="6" y="454"/>
                    <a:pt x="0" y="521"/>
                    <a:pt x="10" y="589"/>
                  </a:cubicBezTo>
                  <a:cubicBezTo>
                    <a:pt x="20" y="633"/>
                    <a:pt x="30" y="676"/>
                    <a:pt x="41" y="719"/>
                  </a:cubicBezTo>
                  <a:cubicBezTo>
                    <a:pt x="74" y="807"/>
                    <a:pt x="128" y="880"/>
                    <a:pt x="201" y="940"/>
                  </a:cubicBezTo>
                  <a:cubicBezTo>
                    <a:pt x="247" y="981"/>
                    <a:pt x="308" y="1011"/>
                    <a:pt x="361" y="1038"/>
                  </a:cubicBezTo>
                  <a:cubicBezTo>
                    <a:pt x="377" y="1046"/>
                    <a:pt x="394" y="1054"/>
                    <a:pt x="410" y="1059"/>
                  </a:cubicBezTo>
                  <a:cubicBezTo>
                    <a:pt x="485" y="1084"/>
                    <a:pt x="559" y="1108"/>
                    <a:pt x="638" y="1111"/>
                  </a:cubicBezTo>
                  <a:cubicBezTo>
                    <a:pt x="668" y="1112"/>
                    <a:pt x="704" y="1114"/>
                    <a:pt x="739" y="1114"/>
                  </a:cubicBezTo>
                  <a:cubicBezTo>
                    <a:pt x="762" y="1114"/>
                    <a:pt x="785" y="1114"/>
                    <a:pt x="806" y="1111"/>
                  </a:cubicBezTo>
                  <a:cubicBezTo>
                    <a:pt x="860" y="1104"/>
                    <a:pt x="915" y="1089"/>
                    <a:pt x="967" y="1075"/>
                  </a:cubicBezTo>
                  <a:cubicBezTo>
                    <a:pt x="985" y="1069"/>
                    <a:pt x="1001" y="1063"/>
                    <a:pt x="1017" y="1056"/>
                  </a:cubicBezTo>
                  <a:cubicBezTo>
                    <a:pt x="1103" y="1017"/>
                    <a:pt x="1162" y="982"/>
                    <a:pt x="1223" y="907"/>
                  </a:cubicBezTo>
                  <a:cubicBezTo>
                    <a:pt x="1251" y="871"/>
                    <a:pt x="1272" y="830"/>
                    <a:pt x="1294" y="789"/>
                  </a:cubicBezTo>
                  <a:cubicBezTo>
                    <a:pt x="1450" y="423"/>
                    <a:pt x="930" y="0"/>
                    <a:pt x="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61"/>
            <p:cNvSpPr/>
            <p:nvPr/>
          </p:nvSpPr>
          <p:spPr>
            <a:xfrm>
              <a:off x="5983538" y="-861633"/>
              <a:ext cx="87750" cy="80631"/>
            </a:xfrm>
            <a:custGeom>
              <a:rect b="b" l="l" r="r" t="t"/>
              <a:pathLst>
                <a:path extrusionOk="0" h="1212" w="1319">
                  <a:moveTo>
                    <a:pt x="800" y="1"/>
                  </a:moveTo>
                  <a:cubicBezTo>
                    <a:pt x="790" y="1"/>
                    <a:pt x="779" y="1"/>
                    <a:pt x="769" y="3"/>
                  </a:cubicBezTo>
                  <a:cubicBezTo>
                    <a:pt x="747" y="2"/>
                    <a:pt x="726" y="1"/>
                    <a:pt x="705" y="1"/>
                  </a:cubicBezTo>
                  <a:cubicBezTo>
                    <a:pt x="687" y="1"/>
                    <a:pt x="669" y="2"/>
                    <a:pt x="652" y="4"/>
                  </a:cubicBezTo>
                  <a:cubicBezTo>
                    <a:pt x="635" y="5"/>
                    <a:pt x="619" y="8"/>
                    <a:pt x="604" y="11"/>
                  </a:cubicBezTo>
                  <a:cubicBezTo>
                    <a:pt x="545" y="24"/>
                    <a:pt x="485" y="36"/>
                    <a:pt x="429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4"/>
                    <a:pt x="358" y="87"/>
                    <a:pt x="333" y="101"/>
                  </a:cubicBezTo>
                  <a:cubicBezTo>
                    <a:pt x="304" y="117"/>
                    <a:pt x="287" y="124"/>
                    <a:pt x="264" y="140"/>
                  </a:cubicBezTo>
                  <a:cubicBezTo>
                    <a:pt x="250" y="149"/>
                    <a:pt x="236" y="160"/>
                    <a:pt x="224" y="171"/>
                  </a:cubicBezTo>
                  <a:cubicBezTo>
                    <a:pt x="145" y="229"/>
                    <a:pt x="86" y="302"/>
                    <a:pt x="47" y="391"/>
                  </a:cubicBezTo>
                  <a:cubicBezTo>
                    <a:pt x="17" y="455"/>
                    <a:pt x="3" y="522"/>
                    <a:pt x="8" y="591"/>
                  </a:cubicBezTo>
                  <a:cubicBezTo>
                    <a:pt x="1" y="659"/>
                    <a:pt x="11" y="726"/>
                    <a:pt x="39" y="791"/>
                  </a:cubicBezTo>
                  <a:cubicBezTo>
                    <a:pt x="73" y="880"/>
                    <a:pt x="127" y="954"/>
                    <a:pt x="202" y="1015"/>
                  </a:cubicBezTo>
                  <a:cubicBezTo>
                    <a:pt x="216" y="1028"/>
                    <a:pt x="232" y="1040"/>
                    <a:pt x="249" y="1051"/>
                  </a:cubicBezTo>
                  <a:cubicBezTo>
                    <a:pt x="294" y="1081"/>
                    <a:pt x="340" y="1109"/>
                    <a:pt x="387" y="1135"/>
                  </a:cubicBezTo>
                  <a:cubicBezTo>
                    <a:pt x="395" y="1140"/>
                    <a:pt x="405" y="1144"/>
                    <a:pt x="414" y="1150"/>
                  </a:cubicBezTo>
                  <a:cubicBezTo>
                    <a:pt x="452" y="1166"/>
                    <a:pt x="491" y="1177"/>
                    <a:pt x="530" y="1188"/>
                  </a:cubicBezTo>
                  <a:cubicBezTo>
                    <a:pt x="596" y="1207"/>
                    <a:pt x="604" y="1211"/>
                    <a:pt x="646" y="1211"/>
                  </a:cubicBezTo>
                  <a:cubicBezTo>
                    <a:pt x="665" y="1211"/>
                    <a:pt x="689" y="1210"/>
                    <a:pt x="728" y="1209"/>
                  </a:cubicBezTo>
                  <a:lnTo>
                    <a:pt x="740" y="1209"/>
                  </a:lnTo>
                  <a:cubicBezTo>
                    <a:pt x="749" y="1209"/>
                    <a:pt x="759" y="1208"/>
                    <a:pt x="768" y="1207"/>
                  </a:cubicBezTo>
                  <a:cubicBezTo>
                    <a:pt x="822" y="1201"/>
                    <a:pt x="877" y="1184"/>
                    <a:pt x="930" y="1171"/>
                  </a:cubicBezTo>
                  <a:cubicBezTo>
                    <a:pt x="939" y="1168"/>
                    <a:pt x="948" y="1166"/>
                    <a:pt x="956" y="1163"/>
                  </a:cubicBezTo>
                  <a:cubicBezTo>
                    <a:pt x="960" y="1162"/>
                    <a:pt x="964" y="1161"/>
                    <a:pt x="967" y="1160"/>
                  </a:cubicBezTo>
                  <a:cubicBezTo>
                    <a:pt x="987" y="1153"/>
                    <a:pt x="1006" y="1143"/>
                    <a:pt x="1023" y="1131"/>
                  </a:cubicBezTo>
                  <a:cubicBezTo>
                    <a:pt x="1043" y="1126"/>
                    <a:pt x="1061" y="1115"/>
                    <a:pt x="1076" y="1102"/>
                  </a:cubicBezTo>
                  <a:cubicBezTo>
                    <a:pt x="1157" y="1046"/>
                    <a:pt x="1209" y="961"/>
                    <a:pt x="1256" y="878"/>
                  </a:cubicBezTo>
                  <a:cubicBezTo>
                    <a:pt x="1276" y="835"/>
                    <a:pt x="1285" y="790"/>
                    <a:pt x="1282" y="744"/>
                  </a:cubicBezTo>
                  <a:cubicBezTo>
                    <a:pt x="1282" y="739"/>
                    <a:pt x="1281" y="735"/>
                    <a:pt x="1282" y="731"/>
                  </a:cubicBezTo>
                  <a:cubicBezTo>
                    <a:pt x="1293" y="691"/>
                    <a:pt x="1305" y="650"/>
                    <a:pt x="1315" y="611"/>
                  </a:cubicBezTo>
                  <a:cubicBezTo>
                    <a:pt x="1316" y="569"/>
                    <a:pt x="1317" y="526"/>
                    <a:pt x="1319" y="484"/>
                  </a:cubicBezTo>
                  <a:cubicBezTo>
                    <a:pt x="1316" y="463"/>
                    <a:pt x="1294" y="376"/>
                    <a:pt x="1287" y="357"/>
                  </a:cubicBezTo>
                  <a:cubicBezTo>
                    <a:pt x="1257" y="267"/>
                    <a:pt x="1232" y="249"/>
                    <a:pt x="1176" y="191"/>
                  </a:cubicBezTo>
                  <a:cubicBezTo>
                    <a:pt x="1154" y="168"/>
                    <a:pt x="1139" y="148"/>
                    <a:pt x="1115" y="130"/>
                  </a:cubicBezTo>
                  <a:cubicBezTo>
                    <a:pt x="1110" y="126"/>
                    <a:pt x="1105" y="122"/>
                    <a:pt x="1100" y="119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4" y="22"/>
                  </a:cubicBezTo>
                  <a:cubicBezTo>
                    <a:pt x="870" y="8"/>
                    <a:pt x="835" y="1"/>
                    <a:pt x="8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61"/>
            <p:cNvSpPr/>
            <p:nvPr/>
          </p:nvSpPr>
          <p:spPr>
            <a:xfrm>
              <a:off x="5901177" y="-1401438"/>
              <a:ext cx="50627" cy="72582"/>
            </a:xfrm>
            <a:custGeom>
              <a:rect b="b" l="l" r="r" t="t"/>
              <a:pathLst>
                <a:path extrusionOk="0" h="1091" w="761">
                  <a:moveTo>
                    <a:pt x="559" y="1"/>
                  </a:moveTo>
                  <a:cubicBezTo>
                    <a:pt x="494" y="1"/>
                    <a:pt x="435" y="16"/>
                    <a:pt x="368" y="37"/>
                  </a:cubicBezTo>
                  <a:cubicBezTo>
                    <a:pt x="238" y="77"/>
                    <a:pt x="115" y="189"/>
                    <a:pt x="65" y="318"/>
                  </a:cubicBezTo>
                  <a:cubicBezTo>
                    <a:pt x="45" y="370"/>
                    <a:pt x="31" y="425"/>
                    <a:pt x="19" y="477"/>
                  </a:cubicBezTo>
                  <a:cubicBezTo>
                    <a:pt x="14" y="492"/>
                    <a:pt x="11" y="507"/>
                    <a:pt x="10" y="521"/>
                  </a:cubicBezTo>
                  <a:cubicBezTo>
                    <a:pt x="4" y="569"/>
                    <a:pt x="1" y="639"/>
                    <a:pt x="5" y="677"/>
                  </a:cubicBezTo>
                  <a:cubicBezTo>
                    <a:pt x="14" y="773"/>
                    <a:pt x="60" y="861"/>
                    <a:pt x="112" y="940"/>
                  </a:cubicBezTo>
                  <a:cubicBezTo>
                    <a:pt x="135" y="964"/>
                    <a:pt x="157" y="988"/>
                    <a:pt x="180" y="1011"/>
                  </a:cubicBezTo>
                  <a:cubicBezTo>
                    <a:pt x="217" y="1045"/>
                    <a:pt x="261" y="1066"/>
                    <a:pt x="309" y="1075"/>
                  </a:cubicBezTo>
                  <a:cubicBezTo>
                    <a:pt x="333" y="1085"/>
                    <a:pt x="358" y="1091"/>
                    <a:pt x="384" y="1091"/>
                  </a:cubicBezTo>
                  <a:cubicBezTo>
                    <a:pt x="390" y="1091"/>
                    <a:pt x="396" y="1090"/>
                    <a:pt x="402" y="1090"/>
                  </a:cubicBezTo>
                  <a:cubicBezTo>
                    <a:pt x="411" y="1090"/>
                    <a:pt x="420" y="1091"/>
                    <a:pt x="429" y="1091"/>
                  </a:cubicBezTo>
                  <a:cubicBezTo>
                    <a:pt x="466" y="1091"/>
                    <a:pt x="502" y="1084"/>
                    <a:pt x="538" y="1069"/>
                  </a:cubicBezTo>
                  <a:cubicBezTo>
                    <a:pt x="461" y="710"/>
                    <a:pt x="550" y="349"/>
                    <a:pt x="761" y="47"/>
                  </a:cubicBezTo>
                  <a:cubicBezTo>
                    <a:pt x="757" y="46"/>
                    <a:pt x="755" y="44"/>
                    <a:pt x="752" y="42"/>
                  </a:cubicBezTo>
                  <a:cubicBezTo>
                    <a:pt x="714" y="22"/>
                    <a:pt x="673" y="10"/>
                    <a:pt x="628" y="6"/>
                  </a:cubicBezTo>
                  <a:cubicBezTo>
                    <a:pt x="603" y="3"/>
                    <a:pt x="581" y="1"/>
                    <a:pt x="5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61"/>
            <p:cNvSpPr/>
            <p:nvPr/>
          </p:nvSpPr>
          <p:spPr>
            <a:xfrm>
              <a:off x="5745968" y="-943129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3" y="0"/>
                  </a:moveTo>
                  <a:cubicBezTo>
                    <a:pt x="545" y="0"/>
                    <a:pt x="499" y="9"/>
                    <a:pt x="453" y="26"/>
                  </a:cubicBezTo>
                  <a:cubicBezTo>
                    <a:pt x="412" y="44"/>
                    <a:pt x="372" y="67"/>
                    <a:pt x="334" y="89"/>
                  </a:cubicBezTo>
                  <a:cubicBezTo>
                    <a:pt x="322" y="96"/>
                    <a:pt x="311" y="104"/>
                    <a:pt x="300" y="112"/>
                  </a:cubicBezTo>
                  <a:cubicBezTo>
                    <a:pt x="299" y="112"/>
                    <a:pt x="298" y="113"/>
                    <a:pt x="297" y="114"/>
                  </a:cubicBezTo>
                  <a:cubicBezTo>
                    <a:pt x="295" y="115"/>
                    <a:pt x="292" y="115"/>
                    <a:pt x="290" y="116"/>
                  </a:cubicBezTo>
                  <a:cubicBezTo>
                    <a:pt x="255" y="135"/>
                    <a:pt x="222" y="153"/>
                    <a:pt x="188" y="170"/>
                  </a:cubicBezTo>
                  <a:cubicBezTo>
                    <a:pt x="122" y="219"/>
                    <a:pt x="72" y="280"/>
                    <a:pt x="40" y="356"/>
                  </a:cubicBezTo>
                  <a:cubicBezTo>
                    <a:pt x="14" y="409"/>
                    <a:pt x="3" y="466"/>
                    <a:pt x="7" y="523"/>
                  </a:cubicBezTo>
                  <a:cubicBezTo>
                    <a:pt x="1" y="581"/>
                    <a:pt x="9" y="637"/>
                    <a:pt x="32" y="691"/>
                  </a:cubicBezTo>
                  <a:cubicBezTo>
                    <a:pt x="52" y="748"/>
                    <a:pt x="84" y="796"/>
                    <a:pt x="129" y="836"/>
                  </a:cubicBezTo>
                  <a:cubicBezTo>
                    <a:pt x="166" y="883"/>
                    <a:pt x="214" y="919"/>
                    <a:pt x="272" y="941"/>
                  </a:cubicBezTo>
                  <a:cubicBezTo>
                    <a:pt x="329" y="966"/>
                    <a:pt x="388" y="978"/>
                    <a:pt x="450" y="978"/>
                  </a:cubicBezTo>
                  <a:cubicBezTo>
                    <a:pt x="465" y="978"/>
                    <a:pt x="481" y="977"/>
                    <a:pt x="497" y="975"/>
                  </a:cubicBezTo>
                  <a:cubicBezTo>
                    <a:pt x="527" y="972"/>
                    <a:pt x="560" y="962"/>
                    <a:pt x="590" y="954"/>
                  </a:cubicBezTo>
                  <a:cubicBezTo>
                    <a:pt x="680" y="935"/>
                    <a:pt x="739" y="926"/>
                    <a:pt x="815" y="869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9" y="751"/>
                    <a:pt x="985" y="668"/>
                  </a:cubicBezTo>
                  <a:cubicBezTo>
                    <a:pt x="1005" y="632"/>
                    <a:pt x="1015" y="595"/>
                    <a:pt x="1016" y="557"/>
                  </a:cubicBezTo>
                  <a:cubicBezTo>
                    <a:pt x="1025" y="501"/>
                    <a:pt x="1022" y="448"/>
                    <a:pt x="1005" y="394"/>
                  </a:cubicBezTo>
                  <a:cubicBezTo>
                    <a:pt x="998" y="356"/>
                    <a:pt x="984" y="319"/>
                    <a:pt x="964" y="285"/>
                  </a:cubicBezTo>
                  <a:cubicBezTo>
                    <a:pt x="961" y="273"/>
                    <a:pt x="960" y="262"/>
                    <a:pt x="955" y="250"/>
                  </a:cubicBezTo>
                  <a:cubicBezTo>
                    <a:pt x="930" y="185"/>
                    <a:pt x="890" y="130"/>
                    <a:pt x="836" y="86"/>
                  </a:cubicBezTo>
                  <a:cubicBezTo>
                    <a:pt x="781" y="42"/>
                    <a:pt x="719" y="15"/>
                    <a:pt x="650" y="4"/>
                  </a:cubicBezTo>
                  <a:cubicBezTo>
                    <a:pt x="631" y="1"/>
                    <a:pt x="612" y="0"/>
                    <a:pt x="5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61"/>
            <p:cNvSpPr/>
            <p:nvPr/>
          </p:nvSpPr>
          <p:spPr>
            <a:xfrm>
              <a:off x="5814691" y="-794174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3" y="0"/>
                  </a:moveTo>
                  <a:cubicBezTo>
                    <a:pt x="486" y="0"/>
                    <a:pt x="429" y="12"/>
                    <a:pt x="374" y="35"/>
                  </a:cubicBezTo>
                  <a:lnTo>
                    <a:pt x="245" y="105"/>
                  </a:lnTo>
                  <a:cubicBezTo>
                    <a:pt x="161" y="167"/>
                    <a:pt x="97" y="246"/>
                    <a:pt x="55" y="341"/>
                  </a:cubicBezTo>
                  <a:cubicBezTo>
                    <a:pt x="42" y="388"/>
                    <a:pt x="29" y="435"/>
                    <a:pt x="15" y="482"/>
                  </a:cubicBezTo>
                  <a:cubicBezTo>
                    <a:pt x="1" y="580"/>
                    <a:pt x="11" y="676"/>
                    <a:pt x="47" y="768"/>
                  </a:cubicBezTo>
                  <a:cubicBezTo>
                    <a:pt x="47" y="770"/>
                    <a:pt x="48" y="772"/>
                    <a:pt x="48" y="774"/>
                  </a:cubicBezTo>
                  <a:lnTo>
                    <a:pt x="118" y="904"/>
                  </a:lnTo>
                  <a:cubicBezTo>
                    <a:pt x="121" y="908"/>
                    <a:pt x="123" y="911"/>
                    <a:pt x="126" y="915"/>
                  </a:cubicBezTo>
                  <a:cubicBezTo>
                    <a:pt x="131" y="923"/>
                    <a:pt x="135" y="929"/>
                    <a:pt x="139" y="935"/>
                  </a:cubicBezTo>
                  <a:cubicBezTo>
                    <a:pt x="148" y="951"/>
                    <a:pt x="158" y="966"/>
                    <a:pt x="167" y="980"/>
                  </a:cubicBezTo>
                  <a:cubicBezTo>
                    <a:pt x="186" y="1009"/>
                    <a:pt x="200" y="1019"/>
                    <a:pt x="229" y="1051"/>
                  </a:cubicBezTo>
                  <a:cubicBezTo>
                    <a:pt x="264" y="1087"/>
                    <a:pt x="268" y="1096"/>
                    <a:pt x="298" y="1115"/>
                  </a:cubicBezTo>
                  <a:cubicBezTo>
                    <a:pt x="312" y="1124"/>
                    <a:pt x="325" y="1132"/>
                    <a:pt x="339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2" y="1250"/>
                    <a:pt x="627" y="1252"/>
                    <a:pt x="652" y="1252"/>
                  </a:cubicBezTo>
                  <a:cubicBezTo>
                    <a:pt x="712" y="1252"/>
                    <a:pt x="772" y="1241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3"/>
                    <a:pt x="1115" y="953"/>
                    <a:pt x="1129" y="887"/>
                  </a:cubicBezTo>
                  <a:cubicBezTo>
                    <a:pt x="1136" y="866"/>
                    <a:pt x="1140" y="845"/>
                    <a:pt x="1144" y="823"/>
                  </a:cubicBezTo>
                  <a:cubicBezTo>
                    <a:pt x="1145" y="824"/>
                    <a:pt x="1146" y="824"/>
                    <a:pt x="1147" y="825"/>
                  </a:cubicBezTo>
                  <a:cubicBezTo>
                    <a:pt x="1150" y="811"/>
                    <a:pt x="1153" y="796"/>
                    <a:pt x="1157" y="781"/>
                  </a:cubicBezTo>
                  <a:cubicBezTo>
                    <a:pt x="1158" y="774"/>
                    <a:pt x="1160" y="766"/>
                    <a:pt x="1163" y="758"/>
                  </a:cubicBezTo>
                  <a:cubicBezTo>
                    <a:pt x="1164" y="712"/>
                    <a:pt x="1165" y="665"/>
                    <a:pt x="1165" y="619"/>
                  </a:cubicBezTo>
                  <a:lnTo>
                    <a:pt x="1164" y="613"/>
                  </a:lnTo>
                  <a:cubicBezTo>
                    <a:pt x="1163" y="609"/>
                    <a:pt x="1162" y="603"/>
                    <a:pt x="1162" y="598"/>
                  </a:cubicBezTo>
                  <a:cubicBezTo>
                    <a:pt x="1157" y="583"/>
                    <a:pt x="1154" y="566"/>
                    <a:pt x="1151" y="550"/>
                  </a:cubicBezTo>
                  <a:cubicBezTo>
                    <a:pt x="1150" y="543"/>
                    <a:pt x="1148" y="534"/>
                    <a:pt x="1147" y="527"/>
                  </a:cubicBezTo>
                  <a:cubicBezTo>
                    <a:pt x="1146" y="522"/>
                    <a:pt x="1145" y="518"/>
                    <a:pt x="1144" y="512"/>
                  </a:cubicBezTo>
                  <a:cubicBezTo>
                    <a:pt x="1138" y="487"/>
                    <a:pt x="1133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2" y="290"/>
                    <a:pt x="1041" y="229"/>
                    <a:pt x="985" y="179"/>
                  </a:cubicBezTo>
                  <a:cubicBezTo>
                    <a:pt x="936" y="118"/>
                    <a:pt x="875" y="74"/>
                    <a:pt x="801" y="45"/>
                  </a:cubicBezTo>
                  <a:cubicBezTo>
                    <a:pt x="741" y="16"/>
                    <a:pt x="678" y="2"/>
                    <a:pt x="614" y="2"/>
                  </a:cubicBezTo>
                  <a:cubicBezTo>
                    <a:pt x="605" y="2"/>
                    <a:pt x="597" y="2"/>
                    <a:pt x="588" y="3"/>
                  </a:cubicBezTo>
                  <a:cubicBezTo>
                    <a:pt x="573" y="1"/>
                    <a:pt x="558" y="0"/>
                    <a:pt x="5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61"/>
            <p:cNvSpPr/>
            <p:nvPr/>
          </p:nvSpPr>
          <p:spPr>
            <a:xfrm>
              <a:off x="5742708" y="-1399242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2"/>
                  </a:cubicBezTo>
                  <a:cubicBezTo>
                    <a:pt x="71" y="327"/>
                    <a:pt x="1" y="557"/>
                    <a:pt x="18" y="776"/>
                  </a:cubicBezTo>
                  <a:cubicBezTo>
                    <a:pt x="44" y="1074"/>
                    <a:pt x="183" y="1340"/>
                    <a:pt x="464" y="1447"/>
                  </a:cubicBezTo>
                  <a:cubicBezTo>
                    <a:pt x="514" y="1466"/>
                    <a:pt x="563" y="1475"/>
                    <a:pt x="612" y="1475"/>
                  </a:cubicBezTo>
                  <a:cubicBezTo>
                    <a:pt x="846" y="1475"/>
                    <a:pt x="1061" y="1274"/>
                    <a:pt x="1201" y="1055"/>
                  </a:cubicBezTo>
                  <a:cubicBezTo>
                    <a:pt x="1272" y="943"/>
                    <a:pt x="1325" y="826"/>
                    <a:pt x="1350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8" y="682"/>
                    <a:pt x="1359" y="675"/>
                  </a:cubicBezTo>
                  <a:cubicBezTo>
                    <a:pt x="1361" y="638"/>
                    <a:pt x="1363" y="593"/>
                    <a:pt x="1361" y="555"/>
                  </a:cubicBezTo>
                  <a:cubicBezTo>
                    <a:pt x="1355" y="457"/>
                    <a:pt x="1318" y="378"/>
                    <a:pt x="1268" y="296"/>
                  </a:cubicBezTo>
                  <a:cubicBezTo>
                    <a:pt x="1264" y="288"/>
                    <a:pt x="1259" y="281"/>
                    <a:pt x="1253" y="275"/>
                  </a:cubicBezTo>
                  <a:cubicBezTo>
                    <a:pt x="1224" y="241"/>
                    <a:pt x="1193" y="204"/>
                    <a:pt x="1158" y="177"/>
                  </a:cubicBezTo>
                  <a:cubicBezTo>
                    <a:pt x="1013" y="68"/>
                    <a:pt x="830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61"/>
            <p:cNvSpPr/>
            <p:nvPr/>
          </p:nvSpPr>
          <p:spPr>
            <a:xfrm>
              <a:off x="5513521" y="-1225472"/>
              <a:ext cx="89546" cy="88282"/>
            </a:xfrm>
            <a:custGeom>
              <a:rect b="b" l="l" r="r" t="t"/>
              <a:pathLst>
                <a:path extrusionOk="0" h="1327" w="1346">
                  <a:moveTo>
                    <a:pt x="1333" y="833"/>
                  </a:moveTo>
                  <a:lnTo>
                    <a:pt x="1333" y="842"/>
                  </a:lnTo>
                  <a:cubicBezTo>
                    <a:pt x="1333" y="839"/>
                    <a:pt x="1333" y="836"/>
                    <a:pt x="1333" y="833"/>
                  </a:cubicBezTo>
                  <a:close/>
                  <a:moveTo>
                    <a:pt x="615" y="1"/>
                  </a:moveTo>
                  <a:cubicBezTo>
                    <a:pt x="589" y="1"/>
                    <a:pt x="565" y="2"/>
                    <a:pt x="547" y="2"/>
                  </a:cubicBezTo>
                  <a:cubicBezTo>
                    <a:pt x="536" y="2"/>
                    <a:pt x="526" y="3"/>
                    <a:pt x="516" y="4"/>
                  </a:cubicBezTo>
                  <a:cubicBezTo>
                    <a:pt x="468" y="12"/>
                    <a:pt x="419" y="23"/>
                    <a:pt x="373" y="39"/>
                  </a:cubicBezTo>
                  <a:cubicBezTo>
                    <a:pt x="370" y="41"/>
                    <a:pt x="367" y="42"/>
                    <a:pt x="363" y="43"/>
                  </a:cubicBezTo>
                  <a:cubicBezTo>
                    <a:pt x="324" y="65"/>
                    <a:pt x="284" y="86"/>
                    <a:pt x="244" y="108"/>
                  </a:cubicBezTo>
                  <a:cubicBezTo>
                    <a:pt x="243" y="109"/>
                    <a:pt x="241" y="109"/>
                    <a:pt x="240" y="110"/>
                  </a:cubicBezTo>
                  <a:cubicBezTo>
                    <a:pt x="237" y="112"/>
                    <a:pt x="235" y="114"/>
                    <a:pt x="231" y="116"/>
                  </a:cubicBezTo>
                  <a:cubicBezTo>
                    <a:pt x="215" y="132"/>
                    <a:pt x="198" y="149"/>
                    <a:pt x="181" y="164"/>
                  </a:cubicBezTo>
                  <a:cubicBezTo>
                    <a:pt x="162" y="181"/>
                    <a:pt x="144" y="198"/>
                    <a:pt x="127" y="217"/>
                  </a:cubicBezTo>
                  <a:cubicBezTo>
                    <a:pt x="114" y="236"/>
                    <a:pt x="103" y="256"/>
                    <a:pt x="90" y="276"/>
                  </a:cubicBezTo>
                  <a:cubicBezTo>
                    <a:pt x="61" y="314"/>
                    <a:pt x="43" y="356"/>
                    <a:pt x="36" y="402"/>
                  </a:cubicBezTo>
                  <a:cubicBezTo>
                    <a:pt x="13" y="480"/>
                    <a:pt x="0" y="506"/>
                    <a:pt x="15" y="603"/>
                  </a:cubicBezTo>
                  <a:cubicBezTo>
                    <a:pt x="15" y="604"/>
                    <a:pt x="15" y="606"/>
                    <a:pt x="15" y="607"/>
                  </a:cubicBezTo>
                  <a:cubicBezTo>
                    <a:pt x="18" y="625"/>
                    <a:pt x="40" y="721"/>
                    <a:pt x="46" y="739"/>
                  </a:cubicBezTo>
                  <a:cubicBezTo>
                    <a:pt x="47" y="740"/>
                    <a:pt x="47" y="742"/>
                    <a:pt x="48" y="744"/>
                  </a:cubicBezTo>
                  <a:cubicBezTo>
                    <a:pt x="55" y="760"/>
                    <a:pt x="102" y="848"/>
                    <a:pt x="112" y="862"/>
                  </a:cubicBezTo>
                  <a:cubicBezTo>
                    <a:pt x="123" y="877"/>
                    <a:pt x="135" y="888"/>
                    <a:pt x="148" y="901"/>
                  </a:cubicBezTo>
                  <a:cubicBezTo>
                    <a:pt x="148" y="901"/>
                    <a:pt x="148" y="901"/>
                    <a:pt x="148" y="902"/>
                  </a:cubicBezTo>
                  <a:cubicBezTo>
                    <a:pt x="150" y="905"/>
                    <a:pt x="152" y="908"/>
                    <a:pt x="153" y="913"/>
                  </a:cubicBezTo>
                  <a:cubicBezTo>
                    <a:pt x="168" y="939"/>
                    <a:pt x="210" y="1025"/>
                    <a:pt x="227" y="1049"/>
                  </a:cubicBezTo>
                  <a:cubicBezTo>
                    <a:pt x="236" y="1061"/>
                    <a:pt x="326" y="1157"/>
                    <a:pt x="338" y="1166"/>
                  </a:cubicBezTo>
                  <a:cubicBezTo>
                    <a:pt x="360" y="1184"/>
                    <a:pt x="382" y="1194"/>
                    <a:pt x="410" y="1211"/>
                  </a:cubicBezTo>
                  <a:cubicBezTo>
                    <a:pt x="436" y="1225"/>
                    <a:pt x="465" y="1245"/>
                    <a:pt x="493" y="1260"/>
                  </a:cubicBezTo>
                  <a:cubicBezTo>
                    <a:pt x="504" y="1265"/>
                    <a:pt x="515" y="1269"/>
                    <a:pt x="528" y="1274"/>
                  </a:cubicBezTo>
                  <a:cubicBezTo>
                    <a:pt x="578" y="1289"/>
                    <a:pt x="631" y="1306"/>
                    <a:pt x="684" y="1318"/>
                  </a:cubicBezTo>
                  <a:cubicBezTo>
                    <a:pt x="690" y="1319"/>
                    <a:pt x="697" y="1320"/>
                    <a:pt x="704" y="1321"/>
                  </a:cubicBezTo>
                  <a:cubicBezTo>
                    <a:pt x="731" y="1325"/>
                    <a:pt x="758" y="1327"/>
                    <a:pt x="785" y="1327"/>
                  </a:cubicBezTo>
                  <a:cubicBezTo>
                    <a:pt x="853" y="1327"/>
                    <a:pt x="919" y="1314"/>
                    <a:pt x="983" y="1290"/>
                  </a:cubicBezTo>
                  <a:cubicBezTo>
                    <a:pt x="1054" y="1266"/>
                    <a:pt x="1115" y="1227"/>
                    <a:pt x="1163" y="1171"/>
                  </a:cubicBezTo>
                  <a:cubicBezTo>
                    <a:pt x="1223" y="1124"/>
                    <a:pt x="1266" y="1064"/>
                    <a:pt x="1294" y="993"/>
                  </a:cubicBezTo>
                  <a:cubicBezTo>
                    <a:pt x="1332" y="905"/>
                    <a:pt x="1346" y="813"/>
                    <a:pt x="1336" y="718"/>
                  </a:cubicBezTo>
                  <a:lnTo>
                    <a:pt x="1336" y="718"/>
                  </a:lnTo>
                  <a:cubicBezTo>
                    <a:pt x="1336" y="705"/>
                    <a:pt x="1336" y="691"/>
                    <a:pt x="1336" y="678"/>
                  </a:cubicBezTo>
                  <a:cubicBezTo>
                    <a:pt x="1336" y="667"/>
                    <a:pt x="1334" y="656"/>
                    <a:pt x="1331" y="646"/>
                  </a:cubicBezTo>
                  <a:cubicBezTo>
                    <a:pt x="1319" y="589"/>
                    <a:pt x="1308" y="515"/>
                    <a:pt x="1279" y="458"/>
                  </a:cubicBezTo>
                  <a:cubicBezTo>
                    <a:pt x="1256" y="414"/>
                    <a:pt x="1233" y="368"/>
                    <a:pt x="1207" y="325"/>
                  </a:cubicBezTo>
                  <a:cubicBezTo>
                    <a:pt x="1205" y="322"/>
                    <a:pt x="1202" y="318"/>
                    <a:pt x="1200" y="314"/>
                  </a:cubicBezTo>
                  <a:cubicBezTo>
                    <a:pt x="1193" y="306"/>
                    <a:pt x="1186" y="297"/>
                    <a:pt x="1179" y="289"/>
                  </a:cubicBezTo>
                  <a:cubicBezTo>
                    <a:pt x="1146" y="251"/>
                    <a:pt x="1109" y="211"/>
                    <a:pt x="1073" y="177"/>
                  </a:cubicBezTo>
                  <a:cubicBezTo>
                    <a:pt x="1069" y="174"/>
                    <a:pt x="1066" y="170"/>
                    <a:pt x="1063" y="167"/>
                  </a:cubicBezTo>
                  <a:cubicBezTo>
                    <a:pt x="1055" y="160"/>
                    <a:pt x="1047" y="155"/>
                    <a:pt x="1038" y="149"/>
                  </a:cubicBezTo>
                  <a:cubicBezTo>
                    <a:pt x="997" y="120"/>
                    <a:pt x="951" y="94"/>
                    <a:pt x="907" y="69"/>
                  </a:cubicBezTo>
                  <a:cubicBezTo>
                    <a:pt x="902" y="67"/>
                    <a:pt x="898" y="64"/>
                    <a:pt x="893" y="62"/>
                  </a:cubicBezTo>
                  <a:cubicBezTo>
                    <a:pt x="884" y="57"/>
                    <a:pt x="875" y="53"/>
                    <a:pt x="866" y="50"/>
                  </a:cubicBezTo>
                  <a:cubicBezTo>
                    <a:pt x="821" y="35"/>
                    <a:pt x="768" y="21"/>
                    <a:pt x="723" y="10"/>
                  </a:cubicBezTo>
                  <a:cubicBezTo>
                    <a:pt x="718" y="9"/>
                    <a:pt x="714" y="8"/>
                    <a:pt x="710" y="7"/>
                  </a:cubicBezTo>
                  <a:cubicBezTo>
                    <a:pt x="681" y="2"/>
                    <a:pt x="647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61"/>
            <p:cNvSpPr/>
            <p:nvPr/>
          </p:nvSpPr>
          <p:spPr>
            <a:xfrm>
              <a:off x="5695806" y="-1137190"/>
              <a:ext cx="85488" cy="88415"/>
            </a:xfrm>
            <a:custGeom>
              <a:rect b="b" l="l" r="r" t="t"/>
              <a:pathLst>
                <a:path extrusionOk="0" h="1329" w="1285">
                  <a:moveTo>
                    <a:pt x="702" y="1327"/>
                  </a:moveTo>
                  <a:lnTo>
                    <a:pt x="702" y="1327"/>
                  </a:lnTo>
                  <a:cubicBezTo>
                    <a:pt x="711" y="1327"/>
                    <a:pt x="721" y="1327"/>
                    <a:pt x="730" y="1328"/>
                  </a:cubicBezTo>
                  <a:lnTo>
                    <a:pt x="730" y="1328"/>
                  </a:lnTo>
                  <a:lnTo>
                    <a:pt x="702" y="1327"/>
                  </a:lnTo>
                  <a:close/>
                  <a:moveTo>
                    <a:pt x="647" y="0"/>
                  </a:moveTo>
                  <a:cubicBezTo>
                    <a:pt x="597" y="0"/>
                    <a:pt x="548" y="8"/>
                    <a:pt x="500" y="24"/>
                  </a:cubicBezTo>
                  <a:cubicBezTo>
                    <a:pt x="421" y="37"/>
                    <a:pt x="350" y="68"/>
                    <a:pt x="285" y="118"/>
                  </a:cubicBezTo>
                  <a:cubicBezTo>
                    <a:pt x="284" y="118"/>
                    <a:pt x="283" y="119"/>
                    <a:pt x="283" y="120"/>
                  </a:cubicBezTo>
                  <a:lnTo>
                    <a:pt x="163" y="233"/>
                  </a:lnTo>
                  <a:cubicBezTo>
                    <a:pt x="161" y="235"/>
                    <a:pt x="159" y="238"/>
                    <a:pt x="157" y="240"/>
                  </a:cubicBezTo>
                  <a:cubicBezTo>
                    <a:pt x="139" y="263"/>
                    <a:pt x="116" y="307"/>
                    <a:pt x="108" y="320"/>
                  </a:cubicBezTo>
                  <a:cubicBezTo>
                    <a:pt x="93" y="344"/>
                    <a:pt x="72" y="374"/>
                    <a:pt x="60" y="402"/>
                  </a:cubicBezTo>
                  <a:cubicBezTo>
                    <a:pt x="45" y="453"/>
                    <a:pt x="31" y="506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2" y="795"/>
                  </a:cubicBezTo>
                  <a:cubicBezTo>
                    <a:pt x="37" y="822"/>
                    <a:pt x="43" y="848"/>
                    <a:pt x="50" y="874"/>
                  </a:cubicBezTo>
                  <a:cubicBezTo>
                    <a:pt x="51" y="878"/>
                    <a:pt x="53" y="882"/>
                    <a:pt x="54" y="885"/>
                  </a:cubicBezTo>
                  <a:cubicBezTo>
                    <a:pt x="55" y="888"/>
                    <a:pt x="56" y="890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7"/>
                    <a:pt x="133" y="1033"/>
                  </a:cubicBezTo>
                  <a:cubicBezTo>
                    <a:pt x="162" y="1081"/>
                    <a:pt x="248" y="1159"/>
                    <a:pt x="258" y="1168"/>
                  </a:cubicBezTo>
                  <a:cubicBezTo>
                    <a:pt x="264" y="1174"/>
                    <a:pt x="270" y="1178"/>
                    <a:pt x="277" y="1184"/>
                  </a:cubicBezTo>
                  <a:cubicBezTo>
                    <a:pt x="300" y="1199"/>
                    <a:pt x="334" y="1218"/>
                    <a:pt x="349" y="1227"/>
                  </a:cubicBezTo>
                  <a:cubicBezTo>
                    <a:pt x="364" y="1237"/>
                    <a:pt x="397" y="1258"/>
                    <a:pt x="421" y="1271"/>
                  </a:cubicBezTo>
                  <a:cubicBezTo>
                    <a:pt x="424" y="1273"/>
                    <a:pt x="428" y="1275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0"/>
                    <a:pt x="557" y="1315"/>
                    <a:pt x="592" y="1322"/>
                  </a:cubicBezTo>
                  <a:cubicBezTo>
                    <a:pt x="594" y="1323"/>
                    <a:pt x="596" y="1323"/>
                    <a:pt x="599" y="1324"/>
                  </a:cubicBezTo>
                  <a:cubicBezTo>
                    <a:pt x="602" y="1324"/>
                    <a:pt x="606" y="1325"/>
                    <a:pt x="610" y="1325"/>
                  </a:cubicBezTo>
                  <a:cubicBezTo>
                    <a:pt x="618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7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8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8"/>
                  </a:cubicBezTo>
                  <a:lnTo>
                    <a:pt x="766" y="1328"/>
                  </a:lnTo>
                  <a:cubicBezTo>
                    <a:pt x="766" y="1328"/>
                    <a:pt x="766" y="1328"/>
                    <a:pt x="766" y="1328"/>
                  </a:cubicBezTo>
                  <a:lnTo>
                    <a:pt x="766" y="1328"/>
                  </a:lnTo>
                  <a:lnTo>
                    <a:pt x="766" y="1328"/>
                  </a:lnTo>
                  <a:cubicBezTo>
                    <a:pt x="815" y="1325"/>
                    <a:pt x="863" y="1314"/>
                    <a:pt x="911" y="1295"/>
                  </a:cubicBezTo>
                  <a:cubicBezTo>
                    <a:pt x="954" y="1272"/>
                    <a:pt x="997" y="1249"/>
                    <a:pt x="1039" y="1225"/>
                  </a:cubicBezTo>
                  <a:cubicBezTo>
                    <a:pt x="1041" y="1223"/>
                    <a:pt x="1043" y="1221"/>
                    <a:pt x="1044" y="1220"/>
                  </a:cubicBezTo>
                  <a:cubicBezTo>
                    <a:pt x="1122" y="1161"/>
                    <a:pt x="1210" y="1067"/>
                    <a:pt x="1243" y="971"/>
                  </a:cubicBezTo>
                  <a:lnTo>
                    <a:pt x="1243" y="971"/>
                  </a:lnTo>
                  <a:cubicBezTo>
                    <a:pt x="1264" y="930"/>
                    <a:pt x="1277" y="886"/>
                    <a:pt x="1282" y="838"/>
                  </a:cubicBezTo>
                  <a:cubicBezTo>
                    <a:pt x="1283" y="794"/>
                    <a:pt x="1284" y="751"/>
                    <a:pt x="1284" y="709"/>
                  </a:cubicBezTo>
                  <a:cubicBezTo>
                    <a:pt x="1284" y="706"/>
                    <a:pt x="1283" y="703"/>
                    <a:pt x="1283" y="701"/>
                  </a:cubicBezTo>
                  <a:cubicBezTo>
                    <a:pt x="1279" y="680"/>
                    <a:pt x="1272" y="654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4" y="614"/>
                    <a:pt x="1258" y="593"/>
                  </a:cubicBezTo>
                  <a:cubicBezTo>
                    <a:pt x="1258" y="585"/>
                    <a:pt x="1257" y="578"/>
                    <a:pt x="1255" y="569"/>
                  </a:cubicBezTo>
                  <a:cubicBezTo>
                    <a:pt x="1252" y="551"/>
                    <a:pt x="1247" y="527"/>
                    <a:pt x="1240" y="503"/>
                  </a:cubicBezTo>
                  <a:cubicBezTo>
                    <a:pt x="1238" y="493"/>
                    <a:pt x="1238" y="482"/>
                    <a:pt x="1235" y="473"/>
                  </a:cubicBezTo>
                  <a:cubicBezTo>
                    <a:pt x="1229" y="419"/>
                    <a:pt x="1210" y="370"/>
                    <a:pt x="1179" y="327"/>
                  </a:cubicBezTo>
                  <a:cubicBezTo>
                    <a:pt x="1146" y="251"/>
                    <a:pt x="1096" y="188"/>
                    <a:pt x="1028" y="137"/>
                  </a:cubicBezTo>
                  <a:cubicBezTo>
                    <a:pt x="981" y="109"/>
                    <a:pt x="934" y="81"/>
                    <a:pt x="887" y="52"/>
                  </a:cubicBezTo>
                  <a:cubicBezTo>
                    <a:pt x="835" y="38"/>
                    <a:pt x="785" y="23"/>
                    <a:pt x="734" y="8"/>
                  </a:cubicBezTo>
                  <a:cubicBezTo>
                    <a:pt x="705" y="3"/>
                    <a:pt x="675" y="0"/>
                    <a:pt x="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61"/>
            <p:cNvSpPr/>
            <p:nvPr/>
          </p:nvSpPr>
          <p:spPr>
            <a:xfrm>
              <a:off x="5825069" y="-1240241"/>
              <a:ext cx="82893" cy="78569"/>
            </a:xfrm>
            <a:custGeom>
              <a:rect b="b" l="l" r="r" t="t"/>
              <a:pathLst>
                <a:path extrusionOk="0" h="1181" w="1246">
                  <a:moveTo>
                    <a:pt x="741" y="0"/>
                  </a:moveTo>
                  <a:cubicBezTo>
                    <a:pt x="264" y="0"/>
                    <a:pt x="0" y="665"/>
                    <a:pt x="283" y="1019"/>
                  </a:cubicBezTo>
                  <a:cubicBezTo>
                    <a:pt x="326" y="1074"/>
                    <a:pt x="381" y="1114"/>
                    <a:pt x="447" y="1140"/>
                  </a:cubicBezTo>
                  <a:cubicBezTo>
                    <a:pt x="488" y="1151"/>
                    <a:pt x="530" y="1164"/>
                    <a:pt x="573" y="1175"/>
                  </a:cubicBezTo>
                  <a:cubicBezTo>
                    <a:pt x="598" y="1179"/>
                    <a:pt x="623" y="1181"/>
                    <a:pt x="647" y="1181"/>
                  </a:cubicBezTo>
                  <a:cubicBezTo>
                    <a:pt x="709" y="1181"/>
                    <a:pt x="770" y="1170"/>
                    <a:pt x="829" y="1147"/>
                  </a:cubicBezTo>
                  <a:cubicBezTo>
                    <a:pt x="878" y="1125"/>
                    <a:pt x="912" y="1105"/>
                    <a:pt x="945" y="1084"/>
                  </a:cubicBezTo>
                  <a:cubicBezTo>
                    <a:pt x="957" y="1076"/>
                    <a:pt x="971" y="1067"/>
                    <a:pt x="984" y="1057"/>
                  </a:cubicBezTo>
                  <a:cubicBezTo>
                    <a:pt x="986" y="1055"/>
                    <a:pt x="990" y="1052"/>
                    <a:pt x="993" y="1050"/>
                  </a:cubicBezTo>
                  <a:cubicBezTo>
                    <a:pt x="1021" y="1026"/>
                    <a:pt x="1049" y="1001"/>
                    <a:pt x="1085" y="963"/>
                  </a:cubicBezTo>
                  <a:cubicBezTo>
                    <a:pt x="1092" y="956"/>
                    <a:pt x="1100" y="947"/>
                    <a:pt x="1106" y="939"/>
                  </a:cubicBezTo>
                  <a:cubicBezTo>
                    <a:pt x="1133" y="900"/>
                    <a:pt x="1157" y="856"/>
                    <a:pt x="1180" y="816"/>
                  </a:cubicBezTo>
                  <a:cubicBezTo>
                    <a:pt x="1183" y="811"/>
                    <a:pt x="1187" y="806"/>
                    <a:pt x="1189" y="801"/>
                  </a:cubicBezTo>
                  <a:cubicBezTo>
                    <a:pt x="1216" y="745"/>
                    <a:pt x="1235" y="682"/>
                    <a:pt x="1241" y="621"/>
                  </a:cubicBezTo>
                  <a:cubicBezTo>
                    <a:pt x="1243" y="596"/>
                    <a:pt x="1242" y="568"/>
                    <a:pt x="1242" y="545"/>
                  </a:cubicBezTo>
                  <a:cubicBezTo>
                    <a:pt x="1243" y="522"/>
                    <a:pt x="1245" y="495"/>
                    <a:pt x="1243" y="470"/>
                  </a:cubicBezTo>
                  <a:cubicBezTo>
                    <a:pt x="1241" y="419"/>
                    <a:pt x="1224" y="365"/>
                    <a:pt x="1210" y="318"/>
                  </a:cubicBezTo>
                  <a:cubicBezTo>
                    <a:pt x="1177" y="236"/>
                    <a:pt x="1127" y="165"/>
                    <a:pt x="1057" y="110"/>
                  </a:cubicBezTo>
                  <a:cubicBezTo>
                    <a:pt x="988" y="54"/>
                    <a:pt x="908" y="20"/>
                    <a:pt x="820" y="6"/>
                  </a:cubicBezTo>
                  <a:cubicBezTo>
                    <a:pt x="793" y="2"/>
                    <a:pt x="767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61"/>
            <p:cNvSpPr/>
            <p:nvPr/>
          </p:nvSpPr>
          <p:spPr>
            <a:xfrm>
              <a:off x="5952669" y="-1041124"/>
              <a:ext cx="88482" cy="74178"/>
            </a:xfrm>
            <a:custGeom>
              <a:rect b="b" l="l" r="r" t="t"/>
              <a:pathLst>
                <a:path extrusionOk="0" h="1115" w="1330">
                  <a:moveTo>
                    <a:pt x="538" y="0"/>
                  </a:moveTo>
                  <a:cubicBezTo>
                    <a:pt x="467" y="0"/>
                    <a:pt x="400" y="14"/>
                    <a:pt x="342" y="45"/>
                  </a:cubicBezTo>
                  <a:cubicBezTo>
                    <a:pt x="303" y="66"/>
                    <a:pt x="264" y="88"/>
                    <a:pt x="224" y="109"/>
                  </a:cubicBezTo>
                  <a:cubicBezTo>
                    <a:pt x="163" y="150"/>
                    <a:pt x="117" y="201"/>
                    <a:pt x="86" y="265"/>
                  </a:cubicBezTo>
                  <a:cubicBezTo>
                    <a:pt x="57" y="303"/>
                    <a:pt x="39" y="344"/>
                    <a:pt x="32" y="391"/>
                  </a:cubicBezTo>
                  <a:cubicBezTo>
                    <a:pt x="7" y="455"/>
                    <a:pt x="0" y="520"/>
                    <a:pt x="11" y="590"/>
                  </a:cubicBezTo>
                  <a:cubicBezTo>
                    <a:pt x="21" y="632"/>
                    <a:pt x="32" y="675"/>
                    <a:pt x="41" y="719"/>
                  </a:cubicBezTo>
                  <a:cubicBezTo>
                    <a:pt x="76" y="806"/>
                    <a:pt x="129" y="879"/>
                    <a:pt x="202" y="939"/>
                  </a:cubicBezTo>
                  <a:cubicBezTo>
                    <a:pt x="247" y="981"/>
                    <a:pt x="309" y="1010"/>
                    <a:pt x="361" y="1039"/>
                  </a:cubicBezTo>
                  <a:cubicBezTo>
                    <a:pt x="378" y="1047"/>
                    <a:pt x="394" y="1053"/>
                    <a:pt x="411" y="1059"/>
                  </a:cubicBezTo>
                  <a:cubicBezTo>
                    <a:pt x="486" y="1084"/>
                    <a:pt x="559" y="1109"/>
                    <a:pt x="638" y="1111"/>
                  </a:cubicBezTo>
                  <a:cubicBezTo>
                    <a:pt x="669" y="1112"/>
                    <a:pt x="705" y="1115"/>
                    <a:pt x="741" y="1115"/>
                  </a:cubicBezTo>
                  <a:cubicBezTo>
                    <a:pt x="763" y="1115"/>
                    <a:pt x="785" y="1114"/>
                    <a:pt x="806" y="1111"/>
                  </a:cubicBezTo>
                  <a:cubicBezTo>
                    <a:pt x="860" y="1103"/>
                    <a:pt x="916" y="1089"/>
                    <a:pt x="968" y="1074"/>
                  </a:cubicBezTo>
                  <a:cubicBezTo>
                    <a:pt x="985" y="1069"/>
                    <a:pt x="1002" y="1063"/>
                    <a:pt x="1017" y="1055"/>
                  </a:cubicBezTo>
                  <a:cubicBezTo>
                    <a:pt x="1104" y="1018"/>
                    <a:pt x="1163" y="982"/>
                    <a:pt x="1223" y="908"/>
                  </a:cubicBezTo>
                  <a:cubicBezTo>
                    <a:pt x="1252" y="871"/>
                    <a:pt x="1272" y="829"/>
                    <a:pt x="1295" y="789"/>
                  </a:cubicBezTo>
                  <a:cubicBezTo>
                    <a:pt x="1328" y="711"/>
                    <a:pt x="1329" y="630"/>
                    <a:pt x="1309" y="553"/>
                  </a:cubicBezTo>
                  <a:cubicBezTo>
                    <a:pt x="1172" y="430"/>
                    <a:pt x="1059" y="292"/>
                    <a:pt x="975" y="144"/>
                  </a:cubicBezTo>
                  <a:cubicBezTo>
                    <a:pt x="837" y="56"/>
                    <a:pt x="679" y="0"/>
                    <a:pt x="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61"/>
            <p:cNvSpPr/>
            <p:nvPr/>
          </p:nvSpPr>
          <p:spPr>
            <a:xfrm>
              <a:off x="6006024" y="-865159"/>
              <a:ext cx="87750" cy="80565"/>
            </a:xfrm>
            <a:custGeom>
              <a:rect b="b" l="l" r="r" t="t"/>
              <a:pathLst>
                <a:path extrusionOk="0" h="1211" w="1319">
                  <a:moveTo>
                    <a:pt x="798" y="1"/>
                  </a:moveTo>
                  <a:cubicBezTo>
                    <a:pt x="788" y="1"/>
                    <a:pt x="778" y="1"/>
                    <a:pt x="768" y="2"/>
                  </a:cubicBezTo>
                  <a:cubicBezTo>
                    <a:pt x="747" y="2"/>
                    <a:pt x="726" y="1"/>
                    <a:pt x="704" y="1"/>
                  </a:cubicBezTo>
                  <a:cubicBezTo>
                    <a:pt x="687" y="1"/>
                    <a:pt x="669" y="1"/>
                    <a:pt x="651" y="3"/>
                  </a:cubicBezTo>
                  <a:cubicBezTo>
                    <a:pt x="635" y="4"/>
                    <a:pt x="619" y="7"/>
                    <a:pt x="603" y="11"/>
                  </a:cubicBezTo>
                  <a:cubicBezTo>
                    <a:pt x="545" y="23"/>
                    <a:pt x="485" y="36"/>
                    <a:pt x="428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3"/>
                    <a:pt x="358" y="87"/>
                    <a:pt x="333" y="101"/>
                  </a:cubicBezTo>
                  <a:cubicBezTo>
                    <a:pt x="304" y="116"/>
                    <a:pt x="286" y="124"/>
                    <a:pt x="264" y="139"/>
                  </a:cubicBezTo>
                  <a:cubicBezTo>
                    <a:pt x="250" y="149"/>
                    <a:pt x="236" y="159"/>
                    <a:pt x="223" y="171"/>
                  </a:cubicBezTo>
                  <a:cubicBezTo>
                    <a:pt x="144" y="228"/>
                    <a:pt x="86" y="302"/>
                    <a:pt x="47" y="390"/>
                  </a:cubicBezTo>
                  <a:cubicBezTo>
                    <a:pt x="17" y="454"/>
                    <a:pt x="3" y="521"/>
                    <a:pt x="7" y="590"/>
                  </a:cubicBezTo>
                  <a:cubicBezTo>
                    <a:pt x="1" y="659"/>
                    <a:pt x="10" y="725"/>
                    <a:pt x="39" y="790"/>
                  </a:cubicBezTo>
                  <a:cubicBezTo>
                    <a:pt x="72" y="879"/>
                    <a:pt x="126" y="955"/>
                    <a:pt x="202" y="1014"/>
                  </a:cubicBezTo>
                  <a:cubicBezTo>
                    <a:pt x="217" y="1028"/>
                    <a:pt x="232" y="1039"/>
                    <a:pt x="249" y="1051"/>
                  </a:cubicBezTo>
                  <a:cubicBezTo>
                    <a:pt x="293" y="1080"/>
                    <a:pt x="340" y="1108"/>
                    <a:pt x="387" y="1135"/>
                  </a:cubicBezTo>
                  <a:cubicBezTo>
                    <a:pt x="395" y="1140"/>
                    <a:pt x="405" y="1144"/>
                    <a:pt x="414" y="1149"/>
                  </a:cubicBezTo>
                  <a:cubicBezTo>
                    <a:pt x="451" y="1166"/>
                    <a:pt x="491" y="1176"/>
                    <a:pt x="530" y="1188"/>
                  </a:cubicBezTo>
                  <a:cubicBezTo>
                    <a:pt x="596" y="1206"/>
                    <a:pt x="604" y="1211"/>
                    <a:pt x="646" y="1211"/>
                  </a:cubicBezTo>
                  <a:cubicBezTo>
                    <a:pt x="665" y="1211"/>
                    <a:pt x="690" y="1210"/>
                    <a:pt x="728" y="1209"/>
                  </a:cubicBezTo>
                  <a:lnTo>
                    <a:pt x="739" y="1209"/>
                  </a:lnTo>
                  <a:cubicBezTo>
                    <a:pt x="748" y="1209"/>
                    <a:pt x="758" y="1208"/>
                    <a:pt x="767" y="1207"/>
                  </a:cubicBezTo>
                  <a:cubicBezTo>
                    <a:pt x="822" y="1201"/>
                    <a:pt x="877" y="1184"/>
                    <a:pt x="929" y="1170"/>
                  </a:cubicBezTo>
                  <a:cubicBezTo>
                    <a:pt x="939" y="1168"/>
                    <a:pt x="947" y="1166"/>
                    <a:pt x="956" y="1163"/>
                  </a:cubicBezTo>
                  <a:cubicBezTo>
                    <a:pt x="960" y="1162"/>
                    <a:pt x="963" y="1161"/>
                    <a:pt x="967" y="1160"/>
                  </a:cubicBezTo>
                  <a:cubicBezTo>
                    <a:pt x="987" y="1152"/>
                    <a:pt x="1006" y="1143"/>
                    <a:pt x="1022" y="1130"/>
                  </a:cubicBezTo>
                  <a:cubicBezTo>
                    <a:pt x="1043" y="1125"/>
                    <a:pt x="1060" y="1115"/>
                    <a:pt x="1075" y="1101"/>
                  </a:cubicBezTo>
                  <a:cubicBezTo>
                    <a:pt x="1156" y="1047"/>
                    <a:pt x="1208" y="961"/>
                    <a:pt x="1255" y="877"/>
                  </a:cubicBezTo>
                  <a:cubicBezTo>
                    <a:pt x="1276" y="834"/>
                    <a:pt x="1284" y="789"/>
                    <a:pt x="1281" y="743"/>
                  </a:cubicBezTo>
                  <a:cubicBezTo>
                    <a:pt x="1282" y="739"/>
                    <a:pt x="1281" y="735"/>
                    <a:pt x="1281" y="732"/>
                  </a:cubicBezTo>
                  <a:cubicBezTo>
                    <a:pt x="1292" y="691"/>
                    <a:pt x="1304" y="651"/>
                    <a:pt x="1315" y="610"/>
                  </a:cubicBezTo>
                  <a:cubicBezTo>
                    <a:pt x="1316" y="568"/>
                    <a:pt x="1318" y="525"/>
                    <a:pt x="1319" y="484"/>
                  </a:cubicBezTo>
                  <a:cubicBezTo>
                    <a:pt x="1315" y="463"/>
                    <a:pt x="1293" y="376"/>
                    <a:pt x="1287" y="357"/>
                  </a:cubicBezTo>
                  <a:cubicBezTo>
                    <a:pt x="1257" y="267"/>
                    <a:pt x="1232" y="248"/>
                    <a:pt x="1176" y="191"/>
                  </a:cubicBezTo>
                  <a:cubicBezTo>
                    <a:pt x="1154" y="168"/>
                    <a:pt x="1139" y="148"/>
                    <a:pt x="1116" y="130"/>
                  </a:cubicBezTo>
                  <a:cubicBezTo>
                    <a:pt x="1110" y="126"/>
                    <a:pt x="1105" y="123"/>
                    <a:pt x="1100" y="118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3" y="22"/>
                  </a:cubicBezTo>
                  <a:cubicBezTo>
                    <a:pt x="869" y="8"/>
                    <a:pt x="834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61"/>
            <p:cNvSpPr/>
            <p:nvPr/>
          </p:nvSpPr>
          <p:spPr>
            <a:xfrm>
              <a:off x="5591292" y="-1348415"/>
              <a:ext cx="53022" cy="55617"/>
            </a:xfrm>
            <a:custGeom>
              <a:rect b="b" l="l" r="r" t="t"/>
              <a:pathLst>
                <a:path extrusionOk="0" h="836" w="797">
                  <a:moveTo>
                    <a:pt x="382" y="0"/>
                  </a:moveTo>
                  <a:cubicBezTo>
                    <a:pt x="368" y="0"/>
                    <a:pt x="355" y="1"/>
                    <a:pt x="341" y="2"/>
                  </a:cubicBezTo>
                  <a:cubicBezTo>
                    <a:pt x="291" y="5"/>
                    <a:pt x="246" y="21"/>
                    <a:pt x="205" y="47"/>
                  </a:cubicBezTo>
                  <a:cubicBezTo>
                    <a:pt x="159" y="67"/>
                    <a:pt x="122" y="98"/>
                    <a:pt x="91" y="139"/>
                  </a:cubicBezTo>
                  <a:cubicBezTo>
                    <a:pt x="71" y="166"/>
                    <a:pt x="54" y="195"/>
                    <a:pt x="39" y="226"/>
                  </a:cubicBezTo>
                  <a:cubicBezTo>
                    <a:pt x="14" y="282"/>
                    <a:pt x="0" y="358"/>
                    <a:pt x="10" y="419"/>
                  </a:cubicBezTo>
                  <a:cubicBezTo>
                    <a:pt x="15" y="454"/>
                    <a:pt x="21" y="489"/>
                    <a:pt x="34" y="523"/>
                  </a:cubicBezTo>
                  <a:cubicBezTo>
                    <a:pt x="60" y="592"/>
                    <a:pt x="98" y="641"/>
                    <a:pt x="154" y="688"/>
                  </a:cubicBezTo>
                  <a:cubicBezTo>
                    <a:pt x="169" y="700"/>
                    <a:pt x="182" y="711"/>
                    <a:pt x="197" y="723"/>
                  </a:cubicBezTo>
                  <a:cubicBezTo>
                    <a:pt x="217" y="740"/>
                    <a:pt x="234" y="750"/>
                    <a:pt x="258" y="764"/>
                  </a:cubicBezTo>
                  <a:cubicBezTo>
                    <a:pt x="285" y="780"/>
                    <a:pt x="294" y="789"/>
                    <a:pt x="319" y="796"/>
                  </a:cubicBezTo>
                  <a:lnTo>
                    <a:pt x="369" y="811"/>
                  </a:lnTo>
                  <a:cubicBezTo>
                    <a:pt x="408" y="827"/>
                    <a:pt x="447" y="835"/>
                    <a:pt x="489" y="835"/>
                  </a:cubicBezTo>
                  <a:cubicBezTo>
                    <a:pt x="500" y="835"/>
                    <a:pt x="510" y="835"/>
                    <a:pt x="521" y="834"/>
                  </a:cubicBezTo>
                  <a:cubicBezTo>
                    <a:pt x="561" y="831"/>
                    <a:pt x="598" y="818"/>
                    <a:pt x="631" y="797"/>
                  </a:cubicBezTo>
                  <a:cubicBezTo>
                    <a:pt x="668" y="780"/>
                    <a:pt x="699" y="755"/>
                    <a:pt x="725" y="722"/>
                  </a:cubicBezTo>
                  <a:cubicBezTo>
                    <a:pt x="758" y="680"/>
                    <a:pt x="780" y="632"/>
                    <a:pt x="788" y="577"/>
                  </a:cubicBezTo>
                  <a:cubicBezTo>
                    <a:pt x="789" y="564"/>
                    <a:pt x="791" y="549"/>
                    <a:pt x="793" y="534"/>
                  </a:cubicBezTo>
                  <a:cubicBezTo>
                    <a:pt x="794" y="531"/>
                    <a:pt x="794" y="528"/>
                    <a:pt x="794" y="524"/>
                  </a:cubicBezTo>
                  <a:lnTo>
                    <a:pt x="795" y="517"/>
                  </a:lnTo>
                  <a:cubicBezTo>
                    <a:pt x="796" y="486"/>
                    <a:pt x="796" y="456"/>
                    <a:pt x="797" y="427"/>
                  </a:cubicBezTo>
                  <a:cubicBezTo>
                    <a:pt x="794" y="388"/>
                    <a:pt x="780" y="351"/>
                    <a:pt x="768" y="315"/>
                  </a:cubicBezTo>
                  <a:cubicBezTo>
                    <a:pt x="763" y="297"/>
                    <a:pt x="758" y="279"/>
                    <a:pt x="753" y="261"/>
                  </a:cubicBezTo>
                  <a:lnTo>
                    <a:pt x="750" y="252"/>
                  </a:lnTo>
                  <a:cubicBezTo>
                    <a:pt x="734" y="223"/>
                    <a:pt x="718" y="193"/>
                    <a:pt x="703" y="165"/>
                  </a:cubicBezTo>
                  <a:cubicBezTo>
                    <a:pt x="675" y="122"/>
                    <a:pt x="655" y="106"/>
                    <a:pt x="624" y="85"/>
                  </a:cubicBezTo>
                  <a:cubicBezTo>
                    <a:pt x="595" y="67"/>
                    <a:pt x="564" y="48"/>
                    <a:pt x="534" y="30"/>
                  </a:cubicBezTo>
                  <a:lnTo>
                    <a:pt x="440" y="4"/>
                  </a:lnTo>
                  <a:cubicBezTo>
                    <a:pt x="420" y="1"/>
                    <a:pt x="401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61"/>
            <p:cNvSpPr/>
            <p:nvPr/>
          </p:nvSpPr>
          <p:spPr>
            <a:xfrm>
              <a:off x="5923596" y="-1404565"/>
              <a:ext cx="32931" cy="66993"/>
            </a:xfrm>
            <a:custGeom>
              <a:rect b="b" l="l" r="r" t="t"/>
              <a:pathLst>
                <a:path extrusionOk="0" h="1007" w="495">
                  <a:moveTo>
                    <a:pt x="495" y="0"/>
                  </a:moveTo>
                  <a:lnTo>
                    <a:pt x="495" y="0"/>
                  </a:lnTo>
                  <a:cubicBezTo>
                    <a:pt x="454" y="5"/>
                    <a:pt x="413" y="17"/>
                    <a:pt x="369" y="30"/>
                  </a:cubicBezTo>
                  <a:cubicBezTo>
                    <a:pt x="238" y="71"/>
                    <a:pt x="115" y="183"/>
                    <a:pt x="66" y="312"/>
                  </a:cubicBezTo>
                  <a:cubicBezTo>
                    <a:pt x="46" y="363"/>
                    <a:pt x="31" y="419"/>
                    <a:pt x="19" y="471"/>
                  </a:cubicBezTo>
                  <a:cubicBezTo>
                    <a:pt x="15" y="486"/>
                    <a:pt x="12" y="500"/>
                    <a:pt x="10" y="515"/>
                  </a:cubicBezTo>
                  <a:cubicBezTo>
                    <a:pt x="4" y="563"/>
                    <a:pt x="1" y="633"/>
                    <a:pt x="5" y="672"/>
                  </a:cubicBezTo>
                  <a:cubicBezTo>
                    <a:pt x="15" y="767"/>
                    <a:pt x="61" y="855"/>
                    <a:pt x="113" y="935"/>
                  </a:cubicBezTo>
                  <a:cubicBezTo>
                    <a:pt x="135" y="958"/>
                    <a:pt x="158" y="982"/>
                    <a:pt x="180" y="1006"/>
                  </a:cubicBezTo>
                  <a:cubicBezTo>
                    <a:pt x="181" y="1006"/>
                    <a:pt x="182" y="1006"/>
                    <a:pt x="182" y="1007"/>
                  </a:cubicBezTo>
                  <a:lnTo>
                    <a:pt x="182" y="1007"/>
                  </a:lnTo>
                  <a:cubicBezTo>
                    <a:pt x="139" y="646"/>
                    <a:pt x="258" y="290"/>
                    <a:pt x="495" y="0"/>
                  </a:cubicBezTo>
                  <a:close/>
                  <a:moveTo>
                    <a:pt x="182" y="1007"/>
                  </a:moveTo>
                  <a:lnTo>
                    <a:pt x="182" y="1007"/>
                  </a:lnTo>
                  <a:cubicBezTo>
                    <a:pt x="182" y="1007"/>
                    <a:pt x="182" y="1007"/>
                    <a:pt x="182" y="1007"/>
                  </a:cubicBezTo>
                  <a:cubicBezTo>
                    <a:pt x="182" y="1007"/>
                    <a:pt x="182" y="1007"/>
                    <a:pt x="182" y="10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61"/>
            <p:cNvSpPr/>
            <p:nvPr/>
          </p:nvSpPr>
          <p:spPr>
            <a:xfrm>
              <a:off x="5531749" y="-991229"/>
              <a:ext cx="79633" cy="70187"/>
            </a:xfrm>
            <a:custGeom>
              <a:rect b="b" l="l" r="r" t="t"/>
              <a:pathLst>
                <a:path extrusionOk="0" h="1055" w="1197">
                  <a:moveTo>
                    <a:pt x="719" y="1"/>
                  </a:moveTo>
                  <a:cubicBezTo>
                    <a:pt x="698" y="1"/>
                    <a:pt x="678" y="2"/>
                    <a:pt x="658" y="5"/>
                  </a:cubicBezTo>
                  <a:cubicBezTo>
                    <a:pt x="604" y="11"/>
                    <a:pt x="552" y="26"/>
                    <a:pt x="502" y="44"/>
                  </a:cubicBezTo>
                  <a:cubicBezTo>
                    <a:pt x="454" y="60"/>
                    <a:pt x="419" y="83"/>
                    <a:pt x="386" y="112"/>
                  </a:cubicBezTo>
                  <a:cubicBezTo>
                    <a:pt x="361" y="117"/>
                    <a:pt x="337" y="120"/>
                    <a:pt x="314" y="129"/>
                  </a:cubicBezTo>
                  <a:cubicBezTo>
                    <a:pt x="234" y="160"/>
                    <a:pt x="167" y="209"/>
                    <a:pt x="112" y="276"/>
                  </a:cubicBezTo>
                  <a:cubicBezTo>
                    <a:pt x="90" y="313"/>
                    <a:pt x="67" y="349"/>
                    <a:pt x="45" y="386"/>
                  </a:cubicBezTo>
                  <a:cubicBezTo>
                    <a:pt x="13" y="463"/>
                    <a:pt x="0" y="544"/>
                    <a:pt x="10" y="628"/>
                  </a:cubicBezTo>
                  <a:cubicBezTo>
                    <a:pt x="14" y="691"/>
                    <a:pt x="33" y="749"/>
                    <a:pt x="67" y="801"/>
                  </a:cubicBezTo>
                  <a:cubicBezTo>
                    <a:pt x="93" y="860"/>
                    <a:pt x="132" y="909"/>
                    <a:pt x="185" y="949"/>
                  </a:cubicBezTo>
                  <a:cubicBezTo>
                    <a:pt x="253" y="1002"/>
                    <a:pt x="329" y="1036"/>
                    <a:pt x="414" y="1049"/>
                  </a:cubicBezTo>
                  <a:cubicBezTo>
                    <a:pt x="437" y="1053"/>
                    <a:pt x="461" y="1054"/>
                    <a:pt x="484" y="1054"/>
                  </a:cubicBezTo>
                  <a:cubicBezTo>
                    <a:pt x="542" y="1054"/>
                    <a:pt x="599" y="1044"/>
                    <a:pt x="656" y="1022"/>
                  </a:cubicBezTo>
                  <a:cubicBezTo>
                    <a:pt x="685" y="1014"/>
                    <a:pt x="714" y="998"/>
                    <a:pt x="742" y="979"/>
                  </a:cubicBezTo>
                  <a:cubicBezTo>
                    <a:pt x="769" y="966"/>
                    <a:pt x="793" y="951"/>
                    <a:pt x="815" y="933"/>
                  </a:cubicBezTo>
                  <a:cubicBezTo>
                    <a:pt x="825" y="927"/>
                    <a:pt x="836" y="923"/>
                    <a:pt x="845" y="917"/>
                  </a:cubicBezTo>
                  <a:cubicBezTo>
                    <a:pt x="864" y="905"/>
                    <a:pt x="882" y="892"/>
                    <a:pt x="899" y="880"/>
                  </a:cubicBezTo>
                  <a:cubicBezTo>
                    <a:pt x="931" y="864"/>
                    <a:pt x="961" y="847"/>
                    <a:pt x="989" y="829"/>
                  </a:cubicBezTo>
                  <a:cubicBezTo>
                    <a:pt x="1090" y="761"/>
                    <a:pt x="1165" y="644"/>
                    <a:pt x="1181" y="523"/>
                  </a:cubicBezTo>
                  <a:cubicBezTo>
                    <a:pt x="1197" y="407"/>
                    <a:pt x="1167" y="295"/>
                    <a:pt x="1102" y="199"/>
                  </a:cubicBezTo>
                  <a:cubicBezTo>
                    <a:pt x="1057" y="132"/>
                    <a:pt x="981" y="70"/>
                    <a:pt x="907" y="38"/>
                  </a:cubicBezTo>
                  <a:cubicBezTo>
                    <a:pt x="848" y="14"/>
                    <a:pt x="783" y="1"/>
                    <a:pt x="7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61"/>
            <p:cNvSpPr/>
            <p:nvPr/>
          </p:nvSpPr>
          <p:spPr>
            <a:xfrm>
              <a:off x="5768454" y="-946655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0" y="0"/>
                  </a:moveTo>
                  <a:cubicBezTo>
                    <a:pt x="543" y="0"/>
                    <a:pt x="498" y="9"/>
                    <a:pt x="453" y="26"/>
                  </a:cubicBezTo>
                  <a:cubicBezTo>
                    <a:pt x="412" y="45"/>
                    <a:pt x="372" y="67"/>
                    <a:pt x="334" y="90"/>
                  </a:cubicBezTo>
                  <a:cubicBezTo>
                    <a:pt x="321" y="96"/>
                    <a:pt x="311" y="103"/>
                    <a:pt x="299" y="112"/>
                  </a:cubicBezTo>
                  <a:cubicBezTo>
                    <a:pt x="299" y="113"/>
                    <a:pt x="298" y="113"/>
                    <a:pt x="297" y="114"/>
                  </a:cubicBezTo>
                  <a:cubicBezTo>
                    <a:pt x="294" y="115"/>
                    <a:pt x="292" y="115"/>
                    <a:pt x="289" y="116"/>
                  </a:cubicBezTo>
                  <a:cubicBezTo>
                    <a:pt x="255" y="135"/>
                    <a:pt x="222" y="152"/>
                    <a:pt x="187" y="171"/>
                  </a:cubicBezTo>
                  <a:cubicBezTo>
                    <a:pt x="121" y="219"/>
                    <a:pt x="72" y="281"/>
                    <a:pt x="40" y="355"/>
                  </a:cubicBezTo>
                  <a:cubicBezTo>
                    <a:pt x="13" y="409"/>
                    <a:pt x="3" y="465"/>
                    <a:pt x="6" y="524"/>
                  </a:cubicBezTo>
                  <a:cubicBezTo>
                    <a:pt x="1" y="580"/>
                    <a:pt x="9" y="637"/>
                    <a:pt x="32" y="691"/>
                  </a:cubicBezTo>
                  <a:cubicBezTo>
                    <a:pt x="51" y="748"/>
                    <a:pt x="84" y="797"/>
                    <a:pt x="128" y="836"/>
                  </a:cubicBezTo>
                  <a:cubicBezTo>
                    <a:pt x="166" y="883"/>
                    <a:pt x="213" y="918"/>
                    <a:pt x="271" y="940"/>
                  </a:cubicBezTo>
                  <a:cubicBezTo>
                    <a:pt x="328" y="965"/>
                    <a:pt x="387" y="978"/>
                    <a:pt x="447" y="978"/>
                  </a:cubicBezTo>
                  <a:cubicBezTo>
                    <a:pt x="463" y="978"/>
                    <a:pt x="480" y="977"/>
                    <a:pt x="496" y="975"/>
                  </a:cubicBezTo>
                  <a:cubicBezTo>
                    <a:pt x="527" y="972"/>
                    <a:pt x="559" y="961"/>
                    <a:pt x="589" y="955"/>
                  </a:cubicBezTo>
                  <a:cubicBezTo>
                    <a:pt x="679" y="934"/>
                    <a:pt x="739" y="926"/>
                    <a:pt x="815" y="868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8" y="751"/>
                    <a:pt x="985" y="667"/>
                  </a:cubicBezTo>
                  <a:cubicBezTo>
                    <a:pt x="1005" y="632"/>
                    <a:pt x="1015" y="595"/>
                    <a:pt x="1015" y="557"/>
                  </a:cubicBezTo>
                  <a:cubicBezTo>
                    <a:pt x="1026" y="501"/>
                    <a:pt x="1022" y="447"/>
                    <a:pt x="1005" y="395"/>
                  </a:cubicBezTo>
                  <a:cubicBezTo>
                    <a:pt x="998" y="355"/>
                    <a:pt x="984" y="319"/>
                    <a:pt x="964" y="285"/>
                  </a:cubicBezTo>
                  <a:cubicBezTo>
                    <a:pt x="961" y="274"/>
                    <a:pt x="960" y="261"/>
                    <a:pt x="955" y="250"/>
                  </a:cubicBezTo>
                  <a:cubicBezTo>
                    <a:pt x="930" y="185"/>
                    <a:pt x="890" y="130"/>
                    <a:pt x="835" y="85"/>
                  </a:cubicBezTo>
                  <a:cubicBezTo>
                    <a:pt x="781" y="42"/>
                    <a:pt x="719" y="15"/>
                    <a:pt x="649" y="5"/>
                  </a:cubicBezTo>
                  <a:cubicBezTo>
                    <a:pt x="629" y="2"/>
                    <a:pt x="609" y="0"/>
                    <a:pt x="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61"/>
            <p:cNvSpPr/>
            <p:nvPr/>
          </p:nvSpPr>
          <p:spPr>
            <a:xfrm>
              <a:off x="5669129" y="-839679"/>
              <a:ext cx="58212" cy="62735"/>
            </a:xfrm>
            <a:custGeom>
              <a:rect b="b" l="l" r="r" t="t"/>
              <a:pathLst>
                <a:path extrusionOk="0" h="943" w="875">
                  <a:moveTo>
                    <a:pt x="441" y="1"/>
                  </a:moveTo>
                  <a:cubicBezTo>
                    <a:pt x="432" y="1"/>
                    <a:pt x="422" y="1"/>
                    <a:pt x="414" y="1"/>
                  </a:cubicBezTo>
                  <a:cubicBezTo>
                    <a:pt x="410" y="1"/>
                    <a:pt x="405" y="1"/>
                    <a:pt x="401" y="2"/>
                  </a:cubicBezTo>
                  <a:cubicBezTo>
                    <a:pt x="400" y="2"/>
                    <a:pt x="398" y="3"/>
                    <a:pt x="397" y="3"/>
                  </a:cubicBezTo>
                  <a:cubicBezTo>
                    <a:pt x="371" y="9"/>
                    <a:pt x="314" y="22"/>
                    <a:pt x="289" y="29"/>
                  </a:cubicBezTo>
                  <a:lnTo>
                    <a:pt x="284" y="31"/>
                  </a:lnTo>
                  <a:cubicBezTo>
                    <a:pt x="266" y="37"/>
                    <a:pt x="249" y="45"/>
                    <a:pt x="234" y="58"/>
                  </a:cubicBezTo>
                  <a:cubicBezTo>
                    <a:pt x="198" y="71"/>
                    <a:pt x="168" y="93"/>
                    <a:pt x="144" y="123"/>
                  </a:cubicBezTo>
                  <a:cubicBezTo>
                    <a:pt x="89" y="175"/>
                    <a:pt x="109" y="150"/>
                    <a:pt x="70" y="214"/>
                  </a:cubicBezTo>
                  <a:cubicBezTo>
                    <a:pt x="58" y="235"/>
                    <a:pt x="46" y="248"/>
                    <a:pt x="39" y="267"/>
                  </a:cubicBezTo>
                  <a:cubicBezTo>
                    <a:pt x="38" y="269"/>
                    <a:pt x="38" y="271"/>
                    <a:pt x="37" y="274"/>
                  </a:cubicBezTo>
                  <a:cubicBezTo>
                    <a:pt x="28" y="306"/>
                    <a:pt x="14" y="352"/>
                    <a:pt x="6" y="383"/>
                  </a:cubicBezTo>
                  <a:cubicBezTo>
                    <a:pt x="5" y="388"/>
                    <a:pt x="4" y="393"/>
                    <a:pt x="4" y="398"/>
                  </a:cubicBezTo>
                  <a:cubicBezTo>
                    <a:pt x="2" y="400"/>
                    <a:pt x="2" y="403"/>
                    <a:pt x="2" y="405"/>
                  </a:cubicBezTo>
                  <a:cubicBezTo>
                    <a:pt x="2" y="406"/>
                    <a:pt x="2" y="407"/>
                    <a:pt x="2" y="408"/>
                  </a:cubicBezTo>
                  <a:cubicBezTo>
                    <a:pt x="1" y="444"/>
                    <a:pt x="1" y="481"/>
                    <a:pt x="0" y="516"/>
                  </a:cubicBezTo>
                  <a:lnTo>
                    <a:pt x="0" y="519"/>
                  </a:lnTo>
                  <a:cubicBezTo>
                    <a:pt x="9" y="554"/>
                    <a:pt x="17" y="589"/>
                    <a:pt x="25" y="624"/>
                  </a:cubicBezTo>
                  <a:cubicBezTo>
                    <a:pt x="25" y="625"/>
                    <a:pt x="27" y="626"/>
                    <a:pt x="27" y="627"/>
                  </a:cubicBezTo>
                  <a:lnTo>
                    <a:pt x="31" y="635"/>
                  </a:lnTo>
                  <a:cubicBezTo>
                    <a:pt x="31" y="639"/>
                    <a:pt x="31" y="642"/>
                    <a:pt x="31" y="645"/>
                  </a:cubicBezTo>
                  <a:cubicBezTo>
                    <a:pt x="34" y="689"/>
                    <a:pt x="47" y="730"/>
                    <a:pt x="70" y="766"/>
                  </a:cubicBezTo>
                  <a:cubicBezTo>
                    <a:pt x="82" y="793"/>
                    <a:pt x="99" y="818"/>
                    <a:pt x="122" y="836"/>
                  </a:cubicBezTo>
                  <a:cubicBezTo>
                    <a:pt x="151" y="872"/>
                    <a:pt x="187" y="898"/>
                    <a:pt x="230" y="915"/>
                  </a:cubicBezTo>
                  <a:cubicBezTo>
                    <a:pt x="258" y="922"/>
                    <a:pt x="285" y="931"/>
                    <a:pt x="313" y="939"/>
                  </a:cubicBezTo>
                  <a:cubicBezTo>
                    <a:pt x="330" y="941"/>
                    <a:pt x="346" y="942"/>
                    <a:pt x="361" y="942"/>
                  </a:cubicBezTo>
                  <a:cubicBezTo>
                    <a:pt x="402" y="942"/>
                    <a:pt x="442" y="935"/>
                    <a:pt x="481" y="920"/>
                  </a:cubicBezTo>
                  <a:cubicBezTo>
                    <a:pt x="517" y="901"/>
                    <a:pt x="555" y="882"/>
                    <a:pt x="589" y="860"/>
                  </a:cubicBezTo>
                  <a:cubicBezTo>
                    <a:pt x="643" y="838"/>
                    <a:pt x="662" y="819"/>
                    <a:pt x="704" y="779"/>
                  </a:cubicBezTo>
                  <a:cubicBezTo>
                    <a:pt x="735" y="756"/>
                    <a:pt x="758" y="727"/>
                    <a:pt x="774" y="692"/>
                  </a:cubicBezTo>
                  <a:cubicBezTo>
                    <a:pt x="777" y="687"/>
                    <a:pt x="779" y="682"/>
                    <a:pt x="782" y="676"/>
                  </a:cubicBezTo>
                  <a:cubicBezTo>
                    <a:pt x="795" y="660"/>
                    <a:pt x="807" y="642"/>
                    <a:pt x="825" y="602"/>
                  </a:cubicBezTo>
                  <a:cubicBezTo>
                    <a:pt x="846" y="555"/>
                    <a:pt x="854" y="516"/>
                    <a:pt x="858" y="475"/>
                  </a:cubicBezTo>
                  <a:cubicBezTo>
                    <a:pt x="858" y="474"/>
                    <a:pt x="858" y="473"/>
                    <a:pt x="858" y="472"/>
                  </a:cubicBezTo>
                  <a:cubicBezTo>
                    <a:pt x="860" y="465"/>
                    <a:pt x="864" y="458"/>
                    <a:pt x="865" y="449"/>
                  </a:cubicBezTo>
                  <a:cubicBezTo>
                    <a:pt x="874" y="382"/>
                    <a:pt x="867" y="316"/>
                    <a:pt x="843" y="252"/>
                  </a:cubicBezTo>
                  <a:cubicBezTo>
                    <a:pt x="818" y="186"/>
                    <a:pt x="778" y="131"/>
                    <a:pt x="723" y="87"/>
                  </a:cubicBezTo>
                  <a:cubicBezTo>
                    <a:pt x="668" y="43"/>
                    <a:pt x="605" y="16"/>
                    <a:pt x="536" y="5"/>
                  </a:cubicBezTo>
                  <a:cubicBezTo>
                    <a:pt x="532" y="4"/>
                    <a:pt x="529" y="3"/>
                    <a:pt x="525" y="3"/>
                  </a:cubicBezTo>
                  <a:lnTo>
                    <a:pt x="521" y="3"/>
                  </a:lnTo>
                  <a:cubicBezTo>
                    <a:pt x="498" y="2"/>
                    <a:pt x="468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61"/>
            <p:cNvSpPr/>
            <p:nvPr/>
          </p:nvSpPr>
          <p:spPr>
            <a:xfrm>
              <a:off x="5837177" y="-797700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0" y="1"/>
                  </a:moveTo>
                  <a:cubicBezTo>
                    <a:pt x="484" y="1"/>
                    <a:pt x="428" y="13"/>
                    <a:pt x="373" y="36"/>
                  </a:cubicBezTo>
                  <a:lnTo>
                    <a:pt x="245" y="105"/>
                  </a:lnTo>
                  <a:cubicBezTo>
                    <a:pt x="160" y="167"/>
                    <a:pt x="97" y="245"/>
                    <a:pt x="55" y="340"/>
                  </a:cubicBezTo>
                  <a:cubicBezTo>
                    <a:pt x="42" y="388"/>
                    <a:pt x="28" y="435"/>
                    <a:pt x="16" y="482"/>
                  </a:cubicBezTo>
                  <a:cubicBezTo>
                    <a:pt x="1" y="580"/>
                    <a:pt x="11" y="675"/>
                    <a:pt x="46" y="767"/>
                  </a:cubicBezTo>
                  <a:cubicBezTo>
                    <a:pt x="47" y="770"/>
                    <a:pt x="47" y="772"/>
                    <a:pt x="48" y="774"/>
                  </a:cubicBezTo>
                  <a:lnTo>
                    <a:pt x="118" y="903"/>
                  </a:lnTo>
                  <a:cubicBezTo>
                    <a:pt x="120" y="908"/>
                    <a:pt x="123" y="912"/>
                    <a:pt x="125" y="916"/>
                  </a:cubicBezTo>
                  <a:cubicBezTo>
                    <a:pt x="131" y="922"/>
                    <a:pt x="135" y="929"/>
                    <a:pt x="139" y="936"/>
                  </a:cubicBezTo>
                  <a:cubicBezTo>
                    <a:pt x="148" y="951"/>
                    <a:pt x="158" y="965"/>
                    <a:pt x="167" y="980"/>
                  </a:cubicBezTo>
                  <a:cubicBezTo>
                    <a:pt x="186" y="1008"/>
                    <a:pt x="199" y="1019"/>
                    <a:pt x="229" y="1051"/>
                  </a:cubicBezTo>
                  <a:cubicBezTo>
                    <a:pt x="263" y="1087"/>
                    <a:pt x="268" y="1096"/>
                    <a:pt x="298" y="1115"/>
                  </a:cubicBezTo>
                  <a:cubicBezTo>
                    <a:pt x="311" y="1123"/>
                    <a:pt x="324" y="1132"/>
                    <a:pt x="338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3" y="1249"/>
                    <a:pt x="627" y="1251"/>
                    <a:pt x="652" y="1251"/>
                  </a:cubicBezTo>
                  <a:cubicBezTo>
                    <a:pt x="712" y="1251"/>
                    <a:pt x="772" y="1240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2"/>
                    <a:pt x="1116" y="954"/>
                    <a:pt x="1128" y="887"/>
                  </a:cubicBezTo>
                  <a:cubicBezTo>
                    <a:pt x="1136" y="867"/>
                    <a:pt x="1140" y="845"/>
                    <a:pt x="1144" y="823"/>
                  </a:cubicBezTo>
                  <a:cubicBezTo>
                    <a:pt x="1144" y="824"/>
                    <a:pt x="1145" y="824"/>
                    <a:pt x="1146" y="825"/>
                  </a:cubicBezTo>
                  <a:cubicBezTo>
                    <a:pt x="1150" y="810"/>
                    <a:pt x="1153" y="796"/>
                    <a:pt x="1156" y="781"/>
                  </a:cubicBezTo>
                  <a:cubicBezTo>
                    <a:pt x="1158" y="774"/>
                    <a:pt x="1161" y="766"/>
                    <a:pt x="1163" y="758"/>
                  </a:cubicBezTo>
                  <a:cubicBezTo>
                    <a:pt x="1163" y="712"/>
                    <a:pt x="1164" y="665"/>
                    <a:pt x="1165" y="619"/>
                  </a:cubicBezTo>
                  <a:lnTo>
                    <a:pt x="1164" y="613"/>
                  </a:lnTo>
                  <a:cubicBezTo>
                    <a:pt x="1163" y="608"/>
                    <a:pt x="1162" y="603"/>
                    <a:pt x="1161" y="599"/>
                  </a:cubicBezTo>
                  <a:cubicBezTo>
                    <a:pt x="1157" y="582"/>
                    <a:pt x="1154" y="566"/>
                    <a:pt x="1151" y="550"/>
                  </a:cubicBezTo>
                  <a:cubicBezTo>
                    <a:pt x="1149" y="542"/>
                    <a:pt x="1148" y="534"/>
                    <a:pt x="1146" y="527"/>
                  </a:cubicBezTo>
                  <a:cubicBezTo>
                    <a:pt x="1146" y="523"/>
                    <a:pt x="1145" y="517"/>
                    <a:pt x="1144" y="512"/>
                  </a:cubicBezTo>
                  <a:cubicBezTo>
                    <a:pt x="1139" y="488"/>
                    <a:pt x="1132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1" y="290"/>
                    <a:pt x="1040" y="228"/>
                    <a:pt x="984" y="178"/>
                  </a:cubicBezTo>
                  <a:cubicBezTo>
                    <a:pt x="935" y="117"/>
                    <a:pt x="875" y="74"/>
                    <a:pt x="802" y="44"/>
                  </a:cubicBezTo>
                  <a:cubicBezTo>
                    <a:pt x="742" y="16"/>
                    <a:pt x="681" y="2"/>
                    <a:pt x="618" y="2"/>
                  </a:cubicBezTo>
                  <a:cubicBezTo>
                    <a:pt x="608" y="2"/>
                    <a:pt x="597" y="3"/>
                    <a:pt x="587" y="3"/>
                  </a:cubicBezTo>
                  <a:cubicBezTo>
                    <a:pt x="571" y="2"/>
                    <a:pt x="55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61"/>
            <p:cNvSpPr/>
            <p:nvPr/>
          </p:nvSpPr>
          <p:spPr>
            <a:xfrm>
              <a:off x="5513521" y="-1223809"/>
              <a:ext cx="68191" cy="86619"/>
            </a:xfrm>
            <a:custGeom>
              <a:rect b="b" l="l" r="r" t="t"/>
              <a:pathLst>
                <a:path extrusionOk="0" h="1302" w="1025">
                  <a:moveTo>
                    <a:pt x="430" y="0"/>
                  </a:moveTo>
                  <a:lnTo>
                    <a:pt x="430" y="0"/>
                  </a:lnTo>
                  <a:cubicBezTo>
                    <a:pt x="412" y="4"/>
                    <a:pt x="392" y="7"/>
                    <a:pt x="373" y="14"/>
                  </a:cubicBezTo>
                  <a:cubicBezTo>
                    <a:pt x="370" y="15"/>
                    <a:pt x="367" y="17"/>
                    <a:pt x="363" y="18"/>
                  </a:cubicBezTo>
                  <a:cubicBezTo>
                    <a:pt x="324" y="39"/>
                    <a:pt x="284" y="61"/>
                    <a:pt x="244" y="83"/>
                  </a:cubicBezTo>
                  <a:cubicBezTo>
                    <a:pt x="243" y="83"/>
                    <a:pt x="241" y="84"/>
                    <a:pt x="240" y="85"/>
                  </a:cubicBezTo>
                  <a:cubicBezTo>
                    <a:pt x="237" y="87"/>
                    <a:pt x="235" y="89"/>
                    <a:pt x="233" y="91"/>
                  </a:cubicBezTo>
                  <a:cubicBezTo>
                    <a:pt x="215" y="107"/>
                    <a:pt x="198" y="122"/>
                    <a:pt x="181" y="139"/>
                  </a:cubicBezTo>
                  <a:cubicBezTo>
                    <a:pt x="162" y="155"/>
                    <a:pt x="144" y="173"/>
                    <a:pt x="127" y="192"/>
                  </a:cubicBezTo>
                  <a:cubicBezTo>
                    <a:pt x="114" y="211"/>
                    <a:pt x="103" y="231"/>
                    <a:pt x="90" y="251"/>
                  </a:cubicBezTo>
                  <a:cubicBezTo>
                    <a:pt x="61" y="288"/>
                    <a:pt x="42" y="330"/>
                    <a:pt x="36" y="377"/>
                  </a:cubicBezTo>
                  <a:cubicBezTo>
                    <a:pt x="13" y="454"/>
                    <a:pt x="0" y="481"/>
                    <a:pt x="15" y="578"/>
                  </a:cubicBezTo>
                  <a:cubicBezTo>
                    <a:pt x="15" y="579"/>
                    <a:pt x="15" y="580"/>
                    <a:pt x="15" y="582"/>
                  </a:cubicBezTo>
                  <a:cubicBezTo>
                    <a:pt x="18" y="600"/>
                    <a:pt x="40" y="696"/>
                    <a:pt x="46" y="713"/>
                  </a:cubicBezTo>
                  <a:cubicBezTo>
                    <a:pt x="47" y="715"/>
                    <a:pt x="47" y="717"/>
                    <a:pt x="48" y="718"/>
                  </a:cubicBezTo>
                  <a:cubicBezTo>
                    <a:pt x="55" y="735"/>
                    <a:pt x="102" y="823"/>
                    <a:pt x="112" y="837"/>
                  </a:cubicBezTo>
                  <a:cubicBezTo>
                    <a:pt x="123" y="851"/>
                    <a:pt x="135" y="863"/>
                    <a:pt x="148" y="876"/>
                  </a:cubicBezTo>
                  <a:cubicBezTo>
                    <a:pt x="150" y="880"/>
                    <a:pt x="152" y="883"/>
                    <a:pt x="153" y="886"/>
                  </a:cubicBezTo>
                  <a:cubicBezTo>
                    <a:pt x="168" y="914"/>
                    <a:pt x="210" y="1000"/>
                    <a:pt x="227" y="1024"/>
                  </a:cubicBezTo>
                  <a:cubicBezTo>
                    <a:pt x="236" y="1035"/>
                    <a:pt x="326" y="1131"/>
                    <a:pt x="338" y="1141"/>
                  </a:cubicBezTo>
                  <a:cubicBezTo>
                    <a:pt x="360" y="1159"/>
                    <a:pt x="382" y="1168"/>
                    <a:pt x="410" y="1186"/>
                  </a:cubicBezTo>
                  <a:cubicBezTo>
                    <a:pt x="436" y="1200"/>
                    <a:pt x="465" y="1220"/>
                    <a:pt x="493" y="1234"/>
                  </a:cubicBezTo>
                  <a:cubicBezTo>
                    <a:pt x="504" y="1240"/>
                    <a:pt x="515" y="1244"/>
                    <a:pt x="528" y="1248"/>
                  </a:cubicBezTo>
                  <a:cubicBezTo>
                    <a:pt x="578" y="1263"/>
                    <a:pt x="631" y="1281"/>
                    <a:pt x="684" y="1292"/>
                  </a:cubicBezTo>
                  <a:cubicBezTo>
                    <a:pt x="690" y="1294"/>
                    <a:pt x="697" y="1295"/>
                    <a:pt x="704" y="1296"/>
                  </a:cubicBezTo>
                  <a:cubicBezTo>
                    <a:pt x="731" y="1300"/>
                    <a:pt x="758" y="1301"/>
                    <a:pt x="784" y="1301"/>
                  </a:cubicBezTo>
                  <a:cubicBezTo>
                    <a:pt x="852" y="1301"/>
                    <a:pt x="918" y="1289"/>
                    <a:pt x="983" y="1264"/>
                  </a:cubicBezTo>
                  <a:cubicBezTo>
                    <a:pt x="999" y="1260"/>
                    <a:pt x="1011" y="1251"/>
                    <a:pt x="1025" y="1244"/>
                  </a:cubicBezTo>
                  <a:cubicBezTo>
                    <a:pt x="802" y="1166"/>
                    <a:pt x="605" y="1009"/>
                    <a:pt x="490" y="801"/>
                  </a:cubicBezTo>
                  <a:cubicBezTo>
                    <a:pt x="357" y="559"/>
                    <a:pt x="339" y="26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61"/>
            <p:cNvSpPr/>
            <p:nvPr/>
          </p:nvSpPr>
          <p:spPr>
            <a:xfrm>
              <a:off x="5531749" y="-989366"/>
              <a:ext cx="50561" cy="68324"/>
            </a:xfrm>
            <a:custGeom>
              <a:rect b="b" l="l" r="r" t="t"/>
              <a:pathLst>
                <a:path extrusionOk="0" h="1027" w="760">
                  <a:moveTo>
                    <a:pt x="561" y="1"/>
                  </a:moveTo>
                  <a:lnTo>
                    <a:pt x="561" y="1"/>
                  </a:lnTo>
                  <a:cubicBezTo>
                    <a:pt x="542" y="6"/>
                    <a:pt x="521" y="9"/>
                    <a:pt x="501" y="16"/>
                  </a:cubicBezTo>
                  <a:cubicBezTo>
                    <a:pt x="454" y="32"/>
                    <a:pt x="419" y="55"/>
                    <a:pt x="386" y="84"/>
                  </a:cubicBezTo>
                  <a:cubicBezTo>
                    <a:pt x="361" y="89"/>
                    <a:pt x="337" y="92"/>
                    <a:pt x="313" y="101"/>
                  </a:cubicBezTo>
                  <a:cubicBezTo>
                    <a:pt x="233" y="132"/>
                    <a:pt x="166" y="181"/>
                    <a:pt x="111" y="248"/>
                  </a:cubicBezTo>
                  <a:cubicBezTo>
                    <a:pt x="89" y="285"/>
                    <a:pt x="67" y="321"/>
                    <a:pt x="45" y="358"/>
                  </a:cubicBezTo>
                  <a:cubicBezTo>
                    <a:pt x="12" y="435"/>
                    <a:pt x="0" y="516"/>
                    <a:pt x="9" y="600"/>
                  </a:cubicBezTo>
                  <a:cubicBezTo>
                    <a:pt x="14" y="663"/>
                    <a:pt x="33" y="721"/>
                    <a:pt x="67" y="773"/>
                  </a:cubicBezTo>
                  <a:cubicBezTo>
                    <a:pt x="93" y="832"/>
                    <a:pt x="132" y="881"/>
                    <a:pt x="185" y="921"/>
                  </a:cubicBezTo>
                  <a:cubicBezTo>
                    <a:pt x="253" y="974"/>
                    <a:pt x="328" y="1008"/>
                    <a:pt x="414" y="1021"/>
                  </a:cubicBezTo>
                  <a:cubicBezTo>
                    <a:pt x="437" y="1025"/>
                    <a:pt x="459" y="1026"/>
                    <a:pt x="482" y="1026"/>
                  </a:cubicBezTo>
                  <a:cubicBezTo>
                    <a:pt x="541" y="1026"/>
                    <a:pt x="599" y="1015"/>
                    <a:pt x="656" y="994"/>
                  </a:cubicBezTo>
                  <a:cubicBezTo>
                    <a:pt x="685" y="986"/>
                    <a:pt x="714" y="969"/>
                    <a:pt x="742" y="951"/>
                  </a:cubicBezTo>
                  <a:cubicBezTo>
                    <a:pt x="749" y="948"/>
                    <a:pt x="753" y="944"/>
                    <a:pt x="759" y="941"/>
                  </a:cubicBezTo>
                  <a:cubicBezTo>
                    <a:pt x="651" y="905"/>
                    <a:pt x="553" y="852"/>
                    <a:pt x="483" y="764"/>
                  </a:cubicBezTo>
                  <a:cubicBezTo>
                    <a:pt x="365" y="615"/>
                    <a:pt x="360" y="399"/>
                    <a:pt x="431" y="221"/>
                  </a:cubicBezTo>
                  <a:cubicBezTo>
                    <a:pt x="463" y="141"/>
                    <a:pt x="508" y="69"/>
                    <a:pt x="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61"/>
            <p:cNvSpPr/>
            <p:nvPr/>
          </p:nvSpPr>
          <p:spPr>
            <a:xfrm>
              <a:off x="5669129" y="-838747"/>
              <a:ext cx="36191" cy="61804"/>
            </a:xfrm>
            <a:custGeom>
              <a:rect b="b" l="l" r="r" t="t"/>
              <a:pathLst>
                <a:path extrusionOk="0" h="929" w="544">
                  <a:moveTo>
                    <a:pt x="343" y="1"/>
                  </a:moveTo>
                  <a:cubicBezTo>
                    <a:pt x="323" y="6"/>
                    <a:pt x="302" y="11"/>
                    <a:pt x="289" y="15"/>
                  </a:cubicBezTo>
                  <a:lnTo>
                    <a:pt x="284" y="17"/>
                  </a:lnTo>
                  <a:cubicBezTo>
                    <a:pt x="266" y="23"/>
                    <a:pt x="249" y="31"/>
                    <a:pt x="234" y="44"/>
                  </a:cubicBezTo>
                  <a:cubicBezTo>
                    <a:pt x="198" y="57"/>
                    <a:pt x="168" y="79"/>
                    <a:pt x="144" y="109"/>
                  </a:cubicBezTo>
                  <a:cubicBezTo>
                    <a:pt x="89" y="161"/>
                    <a:pt x="109" y="136"/>
                    <a:pt x="70" y="200"/>
                  </a:cubicBezTo>
                  <a:cubicBezTo>
                    <a:pt x="58" y="221"/>
                    <a:pt x="46" y="234"/>
                    <a:pt x="39" y="253"/>
                  </a:cubicBezTo>
                  <a:cubicBezTo>
                    <a:pt x="38" y="255"/>
                    <a:pt x="38" y="257"/>
                    <a:pt x="37" y="260"/>
                  </a:cubicBezTo>
                  <a:cubicBezTo>
                    <a:pt x="28" y="292"/>
                    <a:pt x="14" y="338"/>
                    <a:pt x="6" y="369"/>
                  </a:cubicBezTo>
                  <a:cubicBezTo>
                    <a:pt x="5" y="374"/>
                    <a:pt x="4" y="379"/>
                    <a:pt x="4" y="384"/>
                  </a:cubicBezTo>
                  <a:cubicBezTo>
                    <a:pt x="4" y="386"/>
                    <a:pt x="2" y="389"/>
                    <a:pt x="2" y="391"/>
                  </a:cubicBezTo>
                  <a:cubicBezTo>
                    <a:pt x="2" y="392"/>
                    <a:pt x="2" y="393"/>
                    <a:pt x="2" y="394"/>
                  </a:cubicBezTo>
                  <a:cubicBezTo>
                    <a:pt x="2" y="430"/>
                    <a:pt x="1" y="467"/>
                    <a:pt x="0" y="502"/>
                  </a:cubicBezTo>
                  <a:lnTo>
                    <a:pt x="0" y="505"/>
                  </a:lnTo>
                  <a:cubicBezTo>
                    <a:pt x="9" y="540"/>
                    <a:pt x="17" y="575"/>
                    <a:pt x="25" y="610"/>
                  </a:cubicBezTo>
                  <a:cubicBezTo>
                    <a:pt x="25" y="611"/>
                    <a:pt x="27" y="612"/>
                    <a:pt x="27" y="613"/>
                  </a:cubicBezTo>
                  <a:lnTo>
                    <a:pt x="31" y="621"/>
                  </a:lnTo>
                  <a:cubicBezTo>
                    <a:pt x="31" y="625"/>
                    <a:pt x="31" y="628"/>
                    <a:pt x="31" y="631"/>
                  </a:cubicBezTo>
                  <a:cubicBezTo>
                    <a:pt x="34" y="675"/>
                    <a:pt x="47" y="716"/>
                    <a:pt x="72" y="752"/>
                  </a:cubicBezTo>
                  <a:cubicBezTo>
                    <a:pt x="82" y="779"/>
                    <a:pt x="99" y="804"/>
                    <a:pt x="123" y="822"/>
                  </a:cubicBezTo>
                  <a:cubicBezTo>
                    <a:pt x="151" y="858"/>
                    <a:pt x="187" y="884"/>
                    <a:pt x="230" y="901"/>
                  </a:cubicBezTo>
                  <a:cubicBezTo>
                    <a:pt x="258" y="908"/>
                    <a:pt x="285" y="917"/>
                    <a:pt x="313" y="925"/>
                  </a:cubicBezTo>
                  <a:cubicBezTo>
                    <a:pt x="330" y="927"/>
                    <a:pt x="346" y="928"/>
                    <a:pt x="361" y="928"/>
                  </a:cubicBezTo>
                  <a:cubicBezTo>
                    <a:pt x="402" y="928"/>
                    <a:pt x="442" y="921"/>
                    <a:pt x="481" y="906"/>
                  </a:cubicBezTo>
                  <a:cubicBezTo>
                    <a:pt x="502" y="896"/>
                    <a:pt x="523" y="883"/>
                    <a:pt x="544" y="872"/>
                  </a:cubicBezTo>
                  <a:cubicBezTo>
                    <a:pt x="439" y="820"/>
                    <a:pt x="351" y="724"/>
                    <a:pt x="308" y="613"/>
                  </a:cubicBezTo>
                  <a:cubicBezTo>
                    <a:pt x="240" y="435"/>
                    <a:pt x="266" y="234"/>
                    <a:pt x="324" y="52"/>
                  </a:cubicBezTo>
                  <a:cubicBezTo>
                    <a:pt x="330" y="35"/>
                    <a:pt x="336" y="19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61"/>
            <p:cNvSpPr/>
            <p:nvPr/>
          </p:nvSpPr>
          <p:spPr>
            <a:xfrm>
              <a:off x="5837177" y="-795638"/>
              <a:ext cx="62868" cy="81230"/>
            </a:xfrm>
            <a:custGeom>
              <a:rect b="b" l="l" r="r" t="t"/>
              <a:pathLst>
                <a:path extrusionOk="0" h="1221" w="945">
                  <a:moveTo>
                    <a:pt x="389" y="1"/>
                  </a:moveTo>
                  <a:cubicBezTo>
                    <a:pt x="384" y="2"/>
                    <a:pt x="379" y="3"/>
                    <a:pt x="373" y="5"/>
                  </a:cubicBezTo>
                  <a:lnTo>
                    <a:pt x="244" y="75"/>
                  </a:lnTo>
                  <a:cubicBezTo>
                    <a:pt x="160" y="136"/>
                    <a:pt x="97" y="214"/>
                    <a:pt x="55" y="309"/>
                  </a:cubicBezTo>
                  <a:cubicBezTo>
                    <a:pt x="42" y="357"/>
                    <a:pt x="28" y="404"/>
                    <a:pt x="14" y="451"/>
                  </a:cubicBezTo>
                  <a:cubicBezTo>
                    <a:pt x="1" y="549"/>
                    <a:pt x="11" y="644"/>
                    <a:pt x="46" y="737"/>
                  </a:cubicBezTo>
                  <a:cubicBezTo>
                    <a:pt x="47" y="740"/>
                    <a:pt x="47" y="741"/>
                    <a:pt x="48" y="743"/>
                  </a:cubicBezTo>
                  <a:lnTo>
                    <a:pt x="117" y="872"/>
                  </a:lnTo>
                  <a:cubicBezTo>
                    <a:pt x="120" y="877"/>
                    <a:pt x="123" y="881"/>
                    <a:pt x="125" y="885"/>
                  </a:cubicBezTo>
                  <a:cubicBezTo>
                    <a:pt x="130" y="891"/>
                    <a:pt x="134" y="898"/>
                    <a:pt x="138" y="905"/>
                  </a:cubicBezTo>
                  <a:cubicBezTo>
                    <a:pt x="147" y="920"/>
                    <a:pt x="158" y="934"/>
                    <a:pt x="167" y="949"/>
                  </a:cubicBezTo>
                  <a:cubicBezTo>
                    <a:pt x="185" y="978"/>
                    <a:pt x="199" y="989"/>
                    <a:pt x="229" y="1020"/>
                  </a:cubicBezTo>
                  <a:cubicBezTo>
                    <a:pt x="263" y="1056"/>
                    <a:pt x="268" y="1065"/>
                    <a:pt x="297" y="1084"/>
                  </a:cubicBezTo>
                  <a:cubicBezTo>
                    <a:pt x="311" y="1092"/>
                    <a:pt x="324" y="1102"/>
                    <a:pt x="338" y="1110"/>
                  </a:cubicBezTo>
                  <a:cubicBezTo>
                    <a:pt x="408" y="1167"/>
                    <a:pt x="489" y="1201"/>
                    <a:pt x="578" y="1215"/>
                  </a:cubicBezTo>
                  <a:cubicBezTo>
                    <a:pt x="602" y="1218"/>
                    <a:pt x="627" y="1220"/>
                    <a:pt x="651" y="1220"/>
                  </a:cubicBezTo>
                  <a:cubicBezTo>
                    <a:pt x="712" y="1220"/>
                    <a:pt x="772" y="1209"/>
                    <a:pt x="830" y="1188"/>
                  </a:cubicBezTo>
                  <a:cubicBezTo>
                    <a:pt x="872" y="1171"/>
                    <a:pt x="909" y="1151"/>
                    <a:pt x="945" y="1125"/>
                  </a:cubicBezTo>
                  <a:cubicBezTo>
                    <a:pt x="861" y="1084"/>
                    <a:pt x="781" y="1039"/>
                    <a:pt x="705" y="984"/>
                  </a:cubicBezTo>
                  <a:cubicBezTo>
                    <a:pt x="519" y="849"/>
                    <a:pt x="363" y="657"/>
                    <a:pt x="318" y="431"/>
                  </a:cubicBezTo>
                  <a:cubicBezTo>
                    <a:pt x="290" y="285"/>
                    <a:pt x="315" y="127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61"/>
            <p:cNvSpPr/>
            <p:nvPr/>
          </p:nvSpPr>
          <p:spPr>
            <a:xfrm>
              <a:off x="6005957" y="-862232"/>
              <a:ext cx="78636" cy="77638"/>
            </a:xfrm>
            <a:custGeom>
              <a:rect b="b" l="l" r="r" t="t"/>
              <a:pathLst>
                <a:path extrusionOk="0" h="1167" w="1182">
                  <a:moveTo>
                    <a:pt x="471" y="0"/>
                  </a:moveTo>
                  <a:cubicBezTo>
                    <a:pt x="457" y="4"/>
                    <a:pt x="443" y="6"/>
                    <a:pt x="429" y="11"/>
                  </a:cubicBezTo>
                  <a:cubicBezTo>
                    <a:pt x="422" y="13"/>
                    <a:pt x="413" y="16"/>
                    <a:pt x="406" y="19"/>
                  </a:cubicBezTo>
                  <a:cubicBezTo>
                    <a:pt x="381" y="29"/>
                    <a:pt x="359" y="43"/>
                    <a:pt x="334" y="57"/>
                  </a:cubicBezTo>
                  <a:cubicBezTo>
                    <a:pt x="305" y="72"/>
                    <a:pt x="287" y="80"/>
                    <a:pt x="265" y="95"/>
                  </a:cubicBezTo>
                  <a:cubicBezTo>
                    <a:pt x="250" y="105"/>
                    <a:pt x="236" y="115"/>
                    <a:pt x="224" y="127"/>
                  </a:cubicBezTo>
                  <a:cubicBezTo>
                    <a:pt x="145" y="184"/>
                    <a:pt x="87" y="258"/>
                    <a:pt x="47" y="346"/>
                  </a:cubicBezTo>
                  <a:cubicBezTo>
                    <a:pt x="17" y="410"/>
                    <a:pt x="4" y="477"/>
                    <a:pt x="8" y="546"/>
                  </a:cubicBezTo>
                  <a:cubicBezTo>
                    <a:pt x="1" y="614"/>
                    <a:pt x="11" y="681"/>
                    <a:pt x="39" y="746"/>
                  </a:cubicBezTo>
                  <a:cubicBezTo>
                    <a:pt x="73" y="835"/>
                    <a:pt x="127" y="910"/>
                    <a:pt x="202" y="970"/>
                  </a:cubicBezTo>
                  <a:cubicBezTo>
                    <a:pt x="216" y="984"/>
                    <a:pt x="232" y="995"/>
                    <a:pt x="249" y="1007"/>
                  </a:cubicBezTo>
                  <a:cubicBezTo>
                    <a:pt x="294" y="1036"/>
                    <a:pt x="341" y="1063"/>
                    <a:pt x="387" y="1091"/>
                  </a:cubicBezTo>
                  <a:cubicBezTo>
                    <a:pt x="396" y="1096"/>
                    <a:pt x="406" y="1100"/>
                    <a:pt x="414" y="1104"/>
                  </a:cubicBezTo>
                  <a:cubicBezTo>
                    <a:pt x="452" y="1122"/>
                    <a:pt x="491" y="1132"/>
                    <a:pt x="530" y="1143"/>
                  </a:cubicBezTo>
                  <a:cubicBezTo>
                    <a:pt x="597" y="1162"/>
                    <a:pt x="605" y="1167"/>
                    <a:pt x="648" y="1167"/>
                  </a:cubicBezTo>
                  <a:cubicBezTo>
                    <a:pt x="667" y="1167"/>
                    <a:pt x="691" y="1166"/>
                    <a:pt x="729" y="1165"/>
                  </a:cubicBezTo>
                  <a:lnTo>
                    <a:pt x="740" y="1165"/>
                  </a:lnTo>
                  <a:cubicBezTo>
                    <a:pt x="749" y="1164"/>
                    <a:pt x="759" y="1164"/>
                    <a:pt x="768" y="1163"/>
                  </a:cubicBezTo>
                  <a:cubicBezTo>
                    <a:pt x="823" y="1157"/>
                    <a:pt x="877" y="1140"/>
                    <a:pt x="930" y="1126"/>
                  </a:cubicBezTo>
                  <a:cubicBezTo>
                    <a:pt x="940" y="1124"/>
                    <a:pt x="948" y="1122"/>
                    <a:pt x="957" y="1119"/>
                  </a:cubicBezTo>
                  <a:cubicBezTo>
                    <a:pt x="961" y="1118"/>
                    <a:pt x="964" y="1117"/>
                    <a:pt x="968" y="1116"/>
                  </a:cubicBezTo>
                  <a:cubicBezTo>
                    <a:pt x="988" y="1108"/>
                    <a:pt x="1007" y="1099"/>
                    <a:pt x="1023" y="1086"/>
                  </a:cubicBezTo>
                  <a:cubicBezTo>
                    <a:pt x="1044" y="1081"/>
                    <a:pt x="1061" y="1071"/>
                    <a:pt x="1076" y="1057"/>
                  </a:cubicBezTo>
                  <a:cubicBezTo>
                    <a:pt x="1118" y="1029"/>
                    <a:pt x="1152" y="992"/>
                    <a:pt x="1181" y="952"/>
                  </a:cubicBezTo>
                  <a:lnTo>
                    <a:pt x="1181" y="952"/>
                  </a:lnTo>
                  <a:cubicBezTo>
                    <a:pt x="1157" y="955"/>
                    <a:pt x="1133" y="956"/>
                    <a:pt x="1108" y="956"/>
                  </a:cubicBezTo>
                  <a:cubicBezTo>
                    <a:pt x="880" y="956"/>
                    <a:pt x="652" y="860"/>
                    <a:pt x="516" y="676"/>
                  </a:cubicBezTo>
                  <a:cubicBezTo>
                    <a:pt x="374" y="484"/>
                    <a:pt x="365" y="209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61"/>
            <p:cNvSpPr/>
            <p:nvPr/>
          </p:nvSpPr>
          <p:spPr>
            <a:xfrm>
              <a:off x="5952669" y="-1038530"/>
              <a:ext cx="52756" cy="71517"/>
            </a:xfrm>
            <a:custGeom>
              <a:rect b="b" l="l" r="r" t="t"/>
              <a:pathLst>
                <a:path extrusionOk="0" h="1075" w="793">
                  <a:moveTo>
                    <a:pt x="358" y="0"/>
                  </a:moveTo>
                  <a:lnTo>
                    <a:pt x="358" y="0"/>
                  </a:lnTo>
                  <a:cubicBezTo>
                    <a:pt x="353" y="2"/>
                    <a:pt x="348" y="3"/>
                    <a:pt x="343" y="6"/>
                  </a:cubicBezTo>
                  <a:cubicBezTo>
                    <a:pt x="304" y="27"/>
                    <a:pt x="264" y="49"/>
                    <a:pt x="224" y="70"/>
                  </a:cubicBezTo>
                  <a:cubicBezTo>
                    <a:pt x="163" y="111"/>
                    <a:pt x="117" y="162"/>
                    <a:pt x="86" y="226"/>
                  </a:cubicBezTo>
                  <a:cubicBezTo>
                    <a:pt x="57" y="264"/>
                    <a:pt x="39" y="305"/>
                    <a:pt x="32" y="352"/>
                  </a:cubicBezTo>
                  <a:cubicBezTo>
                    <a:pt x="7" y="416"/>
                    <a:pt x="0" y="481"/>
                    <a:pt x="11" y="551"/>
                  </a:cubicBezTo>
                  <a:cubicBezTo>
                    <a:pt x="21" y="593"/>
                    <a:pt x="32" y="636"/>
                    <a:pt x="42" y="680"/>
                  </a:cubicBezTo>
                  <a:cubicBezTo>
                    <a:pt x="76" y="767"/>
                    <a:pt x="129" y="840"/>
                    <a:pt x="202" y="900"/>
                  </a:cubicBezTo>
                  <a:cubicBezTo>
                    <a:pt x="247" y="942"/>
                    <a:pt x="309" y="971"/>
                    <a:pt x="362" y="1000"/>
                  </a:cubicBezTo>
                  <a:cubicBezTo>
                    <a:pt x="378" y="1008"/>
                    <a:pt x="394" y="1014"/>
                    <a:pt x="411" y="1020"/>
                  </a:cubicBezTo>
                  <a:cubicBezTo>
                    <a:pt x="486" y="1045"/>
                    <a:pt x="560" y="1070"/>
                    <a:pt x="638" y="1072"/>
                  </a:cubicBezTo>
                  <a:cubicBezTo>
                    <a:pt x="668" y="1073"/>
                    <a:pt x="702" y="1075"/>
                    <a:pt x="736" y="1075"/>
                  </a:cubicBezTo>
                  <a:cubicBezTo>
                    <a:pt x="755" y="1075"/>
                    <a:pt x="774" y="1074"/>
                    <a:pt x="792" y="1073"/>
                  </a:cubicBezTo>
                  <a:cubicBezTo>
                    <a:pt x="776" y="1065"/>
                    <a:pt x="759" y="1060"/>
                    <a:pt x="743" y="1053"/>
                  </a:cubicBezTo>
                  <a:cubicBezTo>
                    <a:pt x="523" y="943"/>
                    <a:pt x="333" y="754"/>
                    <a:pt x="268" y="516"/>
                  </a:cubicBezTo>
                  <a:cubicBezTo>
                    <a:pt x="221" y="342"/>
                    <a:pt x="254" y="144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61"/>
            <p:cNvSpPr/>
            <p:nvPr/>
          </p:nvSpPr>
          <p:spPr>
            <a:xfrm>
              <a:off x="5768454" y="-941067"/>
              <a:ext cx="34860" cy="59476"/>
            </a:xfrm>
            <a:custGeom>
              <a:rect b="b" l="l" r="r" t="t"/>
              <a:pathLst>
                <a:path extrusionOk="0" h="894" w="524">
                  <a:moveTo>
                    <a:pt x="342" y="0"/>
                  </a:moveTo>
                  <a:lnTo>
                    <a:pt x="342" y="0"/>
                  </a:lnTo>
                  <a:cubicBezTo>
                    <a:pt x="339" y="2"/>
                    <a:pt x="336" y="3"/>
                    <a:pt x="333" y="6"/>
                  </a:cubicBezTo>
                  <a:cubicBezTo>
                    <a:pt x="321" y="12"/>
                    <a:pt x="311" y="19"/>
                    <a:pt x="299" y="28"/>
                  </a:cubicBezTo>
                  <a:cubicBezTo>
                    <a:pt x="298" y="29"/>
                    <a:pt x="298" y="30"/>
                    <a:pt x="297" y="30"/>
                  </a:cubicBezTo>
                  <a:cubicBezTo>
                    <a:pt x="294" y="31"/>
                    <a:pt x="292" y="31"/>
                    <a:pt x="289" y="32"/>
                  </a:cubicBezTo>
                  <a:cubicBezTo>
                    <a:pt x="255" y="51"/>
                    <a:pt x="222" y="68"/>
                    <a:pt x="187" y="87"/>
                  </a:cubicBezTo>
                  <a:cubicBezTo>
                    <a:pt x="121" y="135"/>
                    <a:pt x="72" y="197"/>
                    <a:pt x="40" y="271"/>
                  </a:cubicBezTo>
                  <a:cubicBezTo>
                    <a:pt x="13" y="326"/>
                    <a:pt x="3" y="381"/>
                    <a:pt x="6" y="440"/>
                  </a:cubicBezTo>
                  <a:cubicBezTo>
                    <a:pt x="1" y="497"/>
                    <a:pt x="9" y="553"/>
                    <a:pt x="32" y="607"/>
                  </a:cubicBezTo>
                  <a:cubicBezTo>
                    <a:pt x="51" y="665"/>
                    <a:pt x="84" y="713"/>
                    <a:pt x="128" y="752"/>
                  </a:cubicBezTo>
                  <a:cubicBezTo>
                    <a:pt x="165" y="799"/>
                    <a:pt x="213" y="834"/>
                    <a:pt x="271" y="857"/>
                  </a:cubicBezTo>
                  <a:cubicBezTo>
                    <a:pt x="328" y="881"/>
                    <a:pt x="387" y="894"/>
                    <a:pt x="447" y="894"/>
                  </a:cubicBezTo>
                  <a:cubicBezTo>
                    <a:pt x="463" y="894"/>
                    <a:pt x="480" y="893"/>
                    <a:pt x="496" y="891"/>
                  </a:cubicBezTo>
                  <a:cubicBezTo>
                    <a:pt x="505" y="890"/>
                    <a:pt x="515" y="887"/>
                    <a:pt x="523" y="885"/>
                  </a:cubicBezTo>
                  <a:cubicBezTo>
                    <a:pt x="472" y="846"/>
                    <a:pt x="425" y="802"/>
                    <a:pt x="384" y="751"/>
                  </a:cubicBezTo>
                  <a:cubicBezTo>
                    <a:pt x="233" y="563"/>
                    <a:pt x="180" y="286"/>
                    <a:pt x="294" y="73"/>
                  </a:cubicBezTo>
                  <a:cubicBezTo>
                    <a:pt x="308" y="47"/>
                    <a:pt x="324" y="24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61"/>
            <p:cNvSpPr/>
            <p:nvPr/>
          </p:nvSpPr>
          <p:spPr>
            <a:xfrm>
              <a:off x="5695873" y="-1135394"/>
              <a:ext cx="58677" cy="86619"/>
            </a:xfrm>
            <a:custGeom>
              <a:rect b="b" l="l" r="r" t="t"/>
              <a:pathLst>
                <a:path extrusionOk="0" h="1302" w="882">
                  <a:moveTo>
                    <a:pt x="491" y="0"/>
                  </a:moveTo>
                  <a:lnTo>
                    <a:pt x="491" y="0"/>
                  </a:lnTo>
                  <a:cubicBezTo>
                    <a:pt x="416" y="13"/>
                    <a:pt x="346" y="43"/>
                    <a:pt x="284" y="91"/>
                  </a:cubicBezTo>
                  <a:cubicBezTo>
                    <a:pt x="283" y="92"/>
                    <a:pt x="282" y="92"/>
                    <a:pt x="282" y="93"/>
                  </a:cubicBezTo>
                  <a:lnTo>
                    <a:pt x="162" y="206"/>
                  </a:lnTo>
                  <a:cubicBezTo>
                    <a:pt x="160" y="208"/>
                    <a:pt x="158" y="211"/>
                    <a:pt x="157" y="213"/>
                  </a:cubicBezTo>
                  <a:cubicBezTo>
                    <a:pt x="138" y="236"/>
                    <a:pt x="115" y="280"/>
                    <a:pt x="108" y="293"/>
                  </a:cubicBezTo>
                  <a:cubicBezTo>
                    <a:pt x="92" y="318"/>
                    <a:pt x="71" y="347"/>
                    <a:pt x="59" y="375"/>
                  </a:cubicBezTo>
                  <a:cubicBezTo>
                    <a:pt x="44" y="427"/>
                    <a:pt x="30" y="479"/>
                    <a:pt x="15" y="530"/>
                  </a:cubicBezTo>
                  <a:cubicBezTo>
                    <a:pt x="15" y="531"/>
                    <a:pt x="15" y="532"/>
                    <a:pt x="15" y="533"/>
                  </a:cubicBezTo>
                  <a:cubicBezTo>
                    <a:pt x="0" y="614"/>
                    <a:pt x="5" y="692"/>
                    <a:pt x="31" y="768"/>
                  </a:cubicBezTo>
                  <a:cubicBezTo>
                    <a:pt x="36" y="795"/>
                    <a:pt x="43" y="821"/>
                    <a:pt x="49" y="847"/>
                  </a:cubicBezTo>
                  <a:cubicBezTo>
                    <a:pt x="50" y="851"/>
                    <a:pt x="52" y="855"/>
                    <a:pt x="54" y="858"/>
                  </a:cubicBezTo>
                  <a:cubicBezTo>
                    <a:pt x="54" y="861"/>
                    <a:pt x="55" y="863"/>
                    <a:pt x="56" y="864"/>
                  </a:cubicBezTo>
                  <a:lnTo>
                    <a:pt x="57" y="867"/>
                  </a:lnTo>
                  <a:cubicBezTo>
                    <a:pt x="82" y="913"/>
                    <a:pt x="107" y="960"/>
                    <a:pt x="132" y="1006"/>
                  </a:cubicBezTo>
                  <a:cubicBezTo>
                    <a:pt x="161" y="1054"/>
                    <a:pt x="247" y="1132"/>
                    <a:pt x="258" y="1141"/>
                  </a:cubicBezTo>
                  <a:cubicBezTo>
                    <a:pt x="263" y="1147"/>
                    <a:pt x="269" y="1153"/>
                    <a:pt x="276" y="1157"/>
                  </a:cubicBezTo>
                  <a:cubicBezTo>
                    <a:pt x="299" y="1172"/>
                    <a:pt x="333" y="1191"/>
                    <a:pt x="348" y="1201"/>
                  </a:cubicBezTo>
                  <a:cubicBezTo>
                    <a:pt x="364" y="1210"/>
                    <a:pt x="396" y="1231"/>
                    <a:pt x="420" y="1244"/>
                  </a:cubicBezTo>
                  <a:cubicBezTo>
                    <a:pt x="424" y="1246"/>
                    <a:pt x="427" y="1248"/>
                    <a:pt x="430" y="1249"/>
                  </a:cubicBezTo>
                  <a:cubicBezTo>
                    <a:pt x="435" y="1251"/>
                    <a:pt x="439" y="1252"/>
                    <a:pt x="443" y="1253"/>
                  </a:cubicBezTo>
                  <a:cubicBezTo>
                    <a:pt x="476" y="1263"/>
                    <a:pt x="556" y="1288"/>
                    <a:pt x="591" y="1295"/>
                  </a:cubicBezTo>
                  <a:cubicBezTo>
                    <a:pt x="593" y="1296"/>
                    <a:pt x="595" y="1296"/>
                    <a:pt x="598" y="1297"/>
                  </a:cubicBezTo>
                  <a:cubicBezTo>
                    <a:pt x="601" y="1298"/>
                    <a:pt x="605" y="1298"/>
                    <a:pt x="609" y="1298"/>
                  </a:cubicBezTo>
                  <a:cubicBezTo>
                    <a:pt x="613" y="1299"/>
                    <a:pt x="617" y="1299"/>
                    <a:pt x="621" y="1299"/>
                  </a:cubicBezTo>
                  <a:lnTo>
                    <a:pt x="621" y="1299"/>
                  </a:lnTo>
                  <a:cubicBezTo>
                    <a:pt x="639" y="1300"/>
                    <a:pt x="656" y="1301"/>
                    <a:pt x="674" y="1301"/>
                  </a:cubicBezTo>
                  <a:cubicBezTo>
                    <a:pt x="682" y="1301"/>
                    <a:pt x="689" y="1300"/>
                    <a:pt x="696" y="1300"/>
                  </a:cubicBezTo>
                  <a:lnTo>
                    <a:pt x="699" y="1300"/>
                  </a:lnTo>
                  <a:cubicBezTo>
                    <a:pt x="700" y="1300"/>
                    <a:pt x="701" y="1300"/>
                    <a:pt x="701" y="1300"/>
                  </a:cubicBezTo>
                  <a:lnTo>
                    <a:pt x="701" y="1300"/>
                  </a:lnTo>
                  <a:cubicBezTo>
                    <a:pt x="713" y="1301"/>
                    <a:pt x="725" y="1302"/>
                    <a:pt x="737" y="1302"/>
                  </a:cubicBezTo>
                  <a:cubicBezTo>
                    <a:pt x="744" y="1302"/>
                    <a:pt x="752" y="1302"/>
                    <a:pt x="760" y="1301"/>
                  </a:cubicBezTo>
                  <a:lnTo>
                    <a:pt x="760" y="1301"/>
                  </a:lnTo>
                  <a:cubicBezTo>
                    <a:pt x="762" y="1301"/>
                    <a:pt x="764" y="1301"/>
                    <a:pt x="766" y="1301"/>
                  </a:cubicBezTo>
                  <a:lnTo>
                    <a:pt x="762" y="1301"/>
                  </a:lnTo>
                  <a:lnTo>
                    <a:pt x="762" y="1301"/>
                  </a:lnTo>
                  <a:cubicBezTo>
                    <a:pt x="802" y="1298"/>
                    <a:pt x="842" y="1289"/>
                    <a:pt x="882" y="1276"/>
                  </a:cubicBezTo>
                  <a:cubicBezTo>
                    <a:pt x="714" y="1202"/>
                    <a:pt x="566" y="1090"/>
                    <a:pt x="464" y="937"/>
                  </a:cubicBezTo>
                  <a:cubicBezTo>
                    <a:pt x="278" y="659"/>
                    <a:pt x="293" y="258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61"/>
            <p:cNvSpPr/>
            <p:nvPr/>
          </p:nvSpPr>
          <p:spPr>
            <a:xfrm>
              <a:off x="5591292" y="-1347417"/>
              <a:ext cx="39650" cy="54619"/>
            </a:xfrm>
            <a:custGeom>
              <a:rect b="b" l="l" r="r" t="t"/>
              <a:pathLst>
                <a:path extrusionOk="0" h="821" w="596">
                  <a:moveTo>
                    <a:pt x="271" y="0"/>
                  </a:moveTo>
                  <a:lnTo>
                    <a:pt x="271" y="0"/>
                  </a:lnTo>
                  <a:cubicBezTo>
                    <a:pt x="248" y="9"/>
                    <a:pt x="226" y="19"/>
                    <a:pt x="206" y="33"/>
                  </a:cubicBezTo>
                  <a:cubicBezTo>
                    <a:pt x="160" y="53"/>
                    <a:pt x="122" y="83"/>
                    <a:pt x="91" y="124"/>
                  </a:cubicBezTo>
                  <a:cubicBezTo>
                    <a:pt x="71" y="152"/>
                    <a:pt x="54" y="180"/>
                    <a:pt x="39" y="211"/>
                  </a:cubicBezTo>
                  <a:cubicBezTo>
                    <a:pt x="14" y="268"/>
                    <a:pt x="0" y="343"/>
                    <a:pt x="10" y="404"/>
                  </a:cubicBezTo>
                  <a:cubicBezTo>
                    <a:pt x="15" y="440"/>
                    <a:pt x="22" y="475"/>
                    <a:pt x="34" y="508"/>
                  </a:cubicBezTo>
                  <a:cubicBezTo>
                    <a:pt x="60" y="577"/>
                    <a:pt x="98" y="626"/>
                    <a:pt x="154" y="673"/>
                  </a:cubicBezTo>
                  <a:cubicBezTo>
                    <a:pt x="169" y="685"/>
                    <a:pt x="182" y="697"/>
                    <a:pt x="197" y="709"/>
                  </a:cubicBezTo>
                  <a:cubicBezTo>
                    <a:pt x="217" y="725"/>
                    <a:pt x="234" y="735"/>
                    <a:pt x="258" y="750"/>
                  </a:cubicBezTo>
                  <a:cubicBezTo>
                    <a:pt x="285" y="765"/>
                    <a:pt x="294" y="774"/>
                    <a:pt x="319" y="781"/>
                  </a:cubicBezTo>
                  <a:lnTo>
                    <a:pt x="369" y="796"/>
                  </a:lnTo>
                  <a:cubicBezTo>
                    <a:pt x="408" y="812"/>
                    <a:pt x="447" y="820"/>
                    <a:pt x="489" y="820"/>
                  </a:cubicBezTo>
                  <a:cubicBezTo>
                    <a:pt x="500" y="820"/>
                    <a:pt x="510" y="820"/>
                    <a:pt x="521" y="819"/>
                  </a:cubicBezTo>
                  <a:cubicBezTo>
                    <a:pt x="548" y="817"/>
                    <a:pt x="573" y="809"/>
                    <a:pt x="596" y="799"/>
                  </a:cubicBezTo>
                  <a:cubicBezTo>
                    <a:pt x="544" y="783"/>
                    <a:pt x="494" y="764"/>
                    <a:pt x="447" y="739"/>
                  </a:cubicBezTo>
                  <a:cubicBezTo>
                    <a:pt x="335" y="680"/>
                    <a:pt x="237" y="581"/>
                    <a:pt x="206" y="459"/>
                  </a:cubicBezTo>
                  <a:cubicBezTo>
                    <a:pt x="191" y="398"/>
                    <a:pt x="193" y="334"/>
                    <a:pt x="200" y="271"/>
                  </a:cubicBezTo>
                  <a:cubicBezTo>
                    <a:pt x="211" y="178"/>
                    <a:pt x="236" y="87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61"/>
            <p:cNvSpPr/>
            <p:nvPr/>
          </p:nvSpPr>
          <p:spPr>
            <a:xfrm>
              <a:off x="5826067" y="-1239776"/>
              <a:ext cx="50760" cy="78037"/>
            </a:xfrm>
            <a:custGeom>
              <a:rect b="b" l="l" r="r" t="t"/>
              <a:pathLst>
                <a:path extrusionOk="0" h="1173" w="763">
                  <a:moveTo>
                    <a:pt x="651" y="0"/>
                  </a:moveTo>
                  <a:cubicBezTo>
                    <a:pt x="222" y="66"/>
                    <a:pt x="0" y="677"/>
                    <a:pt x="268" y="1013"/>
                  </a:cubicBezTo>
                  <a:cubicBezTo>
                    <a:pt x="311" y="1067"/>
                    <a:pt x="366" y="1107"/>
                    <a:pt x="432" y="1133"/>
                  </a:cubicBezTo>
                  <a:cubicBezTo>
                    <a:pt x="473" y="1144"/>
                    <a:pt x="515" y="1157"/>
                    <a:pt x="557" y="1168"/>
                  </a:cubicBezTo>
                  <a:cubicBezTo>
                    <a:pt x="578" y="1171"/>
                    <a:pt x="599" y="1173"/>
                    <a:pt x="620" y="1173"/>
                  </a:cubicBezTo>
                  <a:cubicBezTo>
                    <a:pt x="668" y="1173"/>
                    <a:pt x="715" y="1165"/>
                    <a:pt x="762" y="1153"/>
                  </a:cubicBezTo>
                  <a:cubicBezTo>
                    <a:pt x="612" y="1041"/>
                    <a:pt x="506" y="860"/>
                    <a:pt x="481" y="671"/>
                  </a:cubicBezTo>
                  <a:cubicBezTo>
                    <a:pt x="449" y="437"/>
                    <a:pt x="525" y="202"/>
                    <a:pt x="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61"/>
            <p:cNvSpPr/>
            <p:nvPr/>
          </p:nvSpPr>
          <p:spPr>
            <a:xfrm>
              <a:off x="5742708" y="-1398311"/>
              <a:ext cx="62469" cy="97197"/>
            </a:xfrm>
            <a:custGeom>
              <a:rect b="b" l="l" r="r" t="t"/>
              <a:pathLst>
                <a:path extrusionOk="0" h="1461" w="939">
                  <a:moveTo>
                    <a:pt x="531" y="0"/>
                  </a:moveTo>
                  <a:lnTo>
                    <a:pt x="531" y="0"/>
                  </a:lnTo>
                  <a:cubicBezTo>
                    <a:pt x="420" y="21"/>
                    <a:pt x="315" y="70"/>
                    <a:pt x="227" y="158"/>
                  </a:cubicBezTo>
                  <a:cubicBezTo>
                    <a:pt x="71" y="313"/>
                    <a:pt x="1" y="543"/>
                    <a:pt x="19" y="762"/>
                  </a:cubicBezTo>
                  <a:cubicBezTo>
                    <a:pt x="44" y="1060"/>
                    <a:pt x="184" y="1326"/>
                    <a:pt x="464" y="1433"/>
                  </a:cubicBezTo>
                  <a:cubicBezTo>
                    <a:pt x="513" y="1452"/>
                    <a:pt x="562" y="1460"/>
                    <a:pt x="610" y="1460"/>
                  </a:cubicBezTo>
                  <a:cubicBezTo>
                    <a:pt x="726" y="1460"/>
                    <a:pt x="837" y="1410"/>
                    <a:pt x="938" y="1333"/>
                  </a:cubicBezTo>
                  <a:cubicBezTo>
                    <a:pt x="667" y="1262"/>
                    <a:pt x="437" y="1029"/>
                    <a:pt x="372" y="752"/>
                  </a:cubicBezTo>
                  <a:cubicBezTo>
                    <a:pt x="313" y="494"/>
                    <a:pt x="382" y="22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61"/>
            <p:cNvSpPr/>
            <p:nvPr/>
          </p:nvSpPr>
          <p:spPr>
            <a:xfrm>
              <a:off x="5923596" y="-1394585"/>
              <a:ext cx="13572" cy="57014"/>
            </a:xfrm>
            <a:custGeom>
              <a:rect b="b" l="l" r="r" t="t"/>
              <a:pathLst>
                <a:path extrusionOk="0" h="857" w="204">
                  <a:moveTo>
                    <a:pt x="175" y="1"/>
                  </a:moveTo>
                  <a:lnTo>
                    <a:pt x="175" y="1"/>
                  </a:lnTo>
                  <a:cubicBezTo>
                    <a:pt x="128" y="48"/>
                    <a:pt x="89" y="102"/>
                    <a:pt x="66" y="162"/>
                  </a:cubicBezTo>
                  <a:cubicBezTo>
                    <a:pt x="46" y="213"/>
                    <a:pt x="31" y="269"/>
                    <a:pt x="19" y="321"/>
                  </a:cubicBezTo>
                  <a:cubicBezTo>
                    <a:pt x="15" y="336"/>
                    <a:pt x="12" y="350"/>
                    <a:pt x="10" y="366"/>
                  </a:cubicBezTo>
                  <a:cubicBezTo>
                    <a:pt x="5" y="414"/>
                    <a:pt x="1" y="483"/>
                    <a:pt x="5" y="522"/>
                  </a:cubicBezTo>
                  <a:cubicBezTo>
                    <a:pt x="15" y="617"/>
                    <a:pt x="61" y="705"/>
                    <a:pt x="113" y="785"/>
                  </a:cubicBezTo>
                  <a:cubicBezTo>
                    <a:pt x="135" y="809"/>
                    <a:pt x="158" y="832"/>
                    <a:pt x="180" y="856"/>
                  </a:cubicBezTo>
                  <a:cubicBezTo>
                    <a:pt x="181" y="856"/>
                    <a:pt x="182" y="857"/>
                    <a:pt x="182" y="857"/>
                  </a:cubicBezTo>
                  <a:cubicBezTo>
                    <a:pt x="165" y="715"/>
                    <a:pt x="173" y="573"/>
                    <a:pt x="204" y="437"/>
                  </a:cubicBezTo>
                  <a:cubicBezTo>
                    <a:pt x="152" y="298"/>
                    <a:pt x="145" y="145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61"/>
            <p:cNvSpPr/>
            <p:nvPr/>
          </p:nvSpPr>
          <p:spPr>
            <a:xfrm>
              <a:off x="5563816" y="-1209572"/>
              <a:ext cx="266" cy="333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cubicBezTo>
                    <a:pt x="4" y="1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lnTo>
                    <a:pt x="2" y="2"/>
                  </a:lnTo>
                  <a:cubicBezTo>
                    <a:pt x="3" y="2"/>
                    <a:pt x="3" y="1"/>
                    <a:pt x="4" y="1"/>
                  </a:cubicBezTo>
                  <a:close/>
                  <a:moveTo>
                    <a:pt x="2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2" y="4"/>
                    <a:pt x="2" y="3"/>
                    <a:pt x="2" y="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61"/>
            <p:cNvSpPr/>
            <p:nvPr/>
          </p:nvSpPr>
          <p:spPr>
            <a:xfrm>
              <a:off x="5560556" y="-1210703"/>
              <a:ext cx="25280" cy="25347"/>
            </a:xfrm>
            <a:custGeom>
              <a:rect b="b" l="l" r="r" t="t"/>
              <a:pathLst>
                <a:path extrusionOk="0" h="381" w="380">
                  <a:moveTo>
                    <a:pt x="77" y="5"/>
                  </a:moveTo>
                  <a:lnTo>
                    <a:pt x="76" y="5"/>
                  </a:lnTo>
                  <a:cubicBezTo>
                    <a:pt x="77" y="5"/>
                    <a:pt x="77" y="5"/>
                    <a:pt x="77" y="5"/>
                  </a:cubicBezTo>
                  <a:close/>
                  <a:moveTo>
                    <a:pt x="125" y="0"/>
                  </a:moveTo>
                  <a:cubicBezTo>
                    <a:pt x="121" y="0"/>
                    <a:pt x="117" y="1"/>
                    <a:pt x="114" y="1"/>
                  </a:cubicBezTo>
                  <a:cubicBezTo>
                    <a:pt x="112" y="1"/>
                    <a:pt x="111" y="1"/>
                    <a:pt x="109" y="1"/>
                  </a:cubicBezTo>
                  <a:cubicBezTo>
                    <a:pt x="103" y="1"/>
                    <a:pt x="96" y="2"/>
                    <a:pt x="90" y="3"/>
                  </a:cubicBezTo>
                  <a:cubicBezTo>
                    <a:pt x="88" y="3"/>
                    <a:pt x="86" y="3"/>
                    <a:pt x="84" y="3"/>
                  </a:cubicBezTo>
                  <a:cubicBezTo>
                    <a:pt x="82" y="3"/>
                    <a:pt x="80" y="3"/>
                    <a:pt x="78" y="4"/>
                  </a:cubicBezTo>
                  <a:cubicBezTo>
                    <a:pt x="78" y="5"/>
                    <a:pt x="77" y="5"/>
                    <a:pt x="77" y="5"/>
                  </a:cubicBezTo>
                  <a:lnTo>
                    <a:pt x="77" y="5"/>
                  </a:lnTo>
                  <a:lnTo>
                    <a:pt x="88" y="4"/>
                  </a:lnTo>
                  <a:lnTo>
                    <a:pt x="88" y="4"/>
                  </a:lnTo>
                  <a:cubicBezTo>
                    <a:pt x="76" y="6"/>
                    <a:pt x="65" y="8"/>
                    <a:pt x="55" y="17"/>
                  </a:cubicBezTo>
                  <a:cubicBezTo>
                    <a:pt x="53" y="18"/>
                    <a:pt x="51" y="20"/>
                    <a:pt x="49" y="22"/>
                  </a:cubicBezTo>
                  <a:cubicBezTo>
                    <a:pt x="30" y="36"/>
                    <a:pt x="16" y="57"/>
                    <a:pt x="10" y="80"/>
                  </a:cubicBezTo>
                  <a:cubicBezTo>
                    <a:pt x="4" y="102"/>
                    <a:pt x="1" y="132"/>
                    <a:pt x="12" y="153"/>
                  </a:cubicBezTo>
                  <a:cubicBezTo>
                    <a:pt x="25" y="177"/>
                    <a:pt x="38" y="202"/>
                    <a:pt x="53" y="224"/>
                  </a:cubicBezTo>
                  <a:cubicBezTo>
                    <a:pt x="65" y="240"/>
                    <a:pt x="79" y="254"/>
                    <a:pt x="93" y="270"/>
                  </a:cubicBezTo>
                  <a:lnTo>
                    <a:pt x="133" y="315"/>
                  </a:lnTo>
                  <a:cubicBezTo>
                    <a:pt x="139" y="322"/>
                    <a:pt x="146" y="331"/>
                    <a:pt x="154" y="338"/>
                  </a:cubicBezTo>
                  <a:cubicBezTo>
                    <a:pt x="170" y="356"/>
                    <a:pt x="188" y="368"/>
                    <a:pt x="213" y="376"/>
                  </a:cubicBezTo>
                  <a:cubicBezTo>
                    <a:pt x="225" y="379"/>
                    <a:pt x="238" y="381"/>
                    <a:pt x="250" y="381"/>
                  </a:cubicBezTo>
                  <a:cubicBezTo>
                    <a:pt x="276" y="381"/>
                    <a:pt x="302" y="373"/>
                    <a:pt x="323" y="358"/>
                  </a:cubicBezTo>
                  <a:cubicBezTo>
                    <a:pt x="351" y="338"/>
                    <a:pt x="366" y="306"/>
                    <a:pt x="372" y="274"/>
                  </a:cubicBezTo>
                  <a:cubicBezTo>
                    <a:pt x="380" y="235"/>
                    <a:pt x="364" y="197"/>
                    <a:pt x="339" y="168"/>
                  </a:cubicBezTo>
                  <a:cubicBezTo>
                    <a:pt x="325" y="154"/>
                    <a:pt x="312" y="139"/>
                    <a:pt x="298" y="124"/>
                  </a:cubicBezTo>
                  <a:cubicBezTo>
                    <a:pt x="277" y="102"/>
                    <a:pt x="258" y="77"/>
                    <a:pt x="235" y="57"/>
                  </a:cubicBezTo>
                  <a:cubicBezTo>
                    <a:pt x="222" y="45"/>
                    <a:pt x="205" y="34"/>
                    <a:pt x="191" y="22"/>
                  </a:cubicBezTo>
                  <a:cubicBezTo>
                    <a:pt x="173" y="6"/>
                    <a:pt x="149" y="0"/>
                    <a:pt x="12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61"/>
            <p:cNvSpPr/>
            <p:nvPr/>
          </p:nvSpPr>
          <p:spPr>
            <a:xfrm>
              <a:off x="5562751" y="-1209306"/>
              <a:ext cx="1131" cy="1064"/>
            </a:xfrm>
            <a:custGeom>
              <a:rect b="b" l="l" r="r" t="t"/>
              <a:pathLst>
                <a:path extrusionOk="0" h="16" w="17">
                  <a:moveTo>
                    <a:pt x="16" y="1"/>
                  </a:moveTo>
                  <a:cubicBezTo>
                    <a:pt x="11" y="5"/>
                    <a:pt x="5" y="10"/>
                    <a:pt x="0" y="1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61"/>
            <p:cNvSpPr/>
            <p:nvPr/>
          </p:nvSpPr>
          <p:spPr>
            <a:xfrm>
              <a:off x="5622759" y="-1335842"/>
              <a:ext cx="13106" cy="14170"/>
            </a:xfrm>
            <a:custGeom>
              <a:rect b="b" l="l" r="r" t="t"/>
              <a:pathLst>
                <a:path extrusionOk="0" h="213" w="197">
                  <a:moveTo>
                    <a:pt x="171" y="80"/>
                  </a:moveTo>
                  <a:lnTo>
                    <a:pt x="171" y="80"/>
                  </a:lnTo>
                  <a:cubicBezTo>
                    <a:pt x="171" y="80"/>
                    <a:pt x="172" y="81"/>
                    <a:pt x="172" y="82"/>
                  </a:cubicBezTo>
                  <a:lnTo>
                    <a:pt x="172" y="82"/>
                  </a:lnTo>
                  <a:cubicBezTo>
                    <a:pt x="172" y="81"/>
                    <a:pt x="171" y="81"/>
                    <a:pt x="171" y="80"/>
                  </a:cubicBezTo>
                  <a:close/>
                  <a:moveTo>
                    <a:pt x="86" y="1"/>
                  </a:moveTo>
                  <a:cubicBezTo>
                    <a:pt x="77" y="1"/>
                    <a:pt x="69" y="2"/>
                    <a:pt x="60" y="5"/>
                  </a:cubicBezTo>
                  <a:cubicBezTo>
                    <a:pt x="50" y="9"/>
                    <a:pt x="40" y="17"/>
                    <a:pt x="32" y="26"/>
                  </a:cubicBezTo>
                  <a:cubicBezTo>
                    <a:pt x="30" y="28"/>
                    <a:pt x="28" y="31"/>
                    <a:pt x="25" y="35"/>
                  </a:cubicBezTo>
                  <a:cubicBezTo>
                    <a:pt x="20" y="42"/>
                    <a:pt x="14" y="51"/>
                    <a:pt x="11" y="61"/>
                  </a:cubicBezTo>
                  <a:cubicBezTo>
                    <a:pt x="8" y="71"/>
                    <a:pt x="3" y="81"/>
                    <a:pt x="2" y="91"/>
                  </a:cubicBezTo>
                  <a:cubicBezTo>
                    <a:pt x="2" y="92"/>
                    <a:pt x="2" y="93"/>
                    <a:pt x="2" y="94"/>
                  </a:cubicBezTo>
                  <a:cubicBezTo>
                    <a:pt x="0" y="111"/>
                    <a:pt x="0" y="115"/>
                    <a:pt x="5" y="129"/>
                  </a:cubicBezTo>
                  <a:cubicBezTo>
                    <a:pt x="7" y="141"/>
                    <a:pt x="10" y="152"/>
                    <a:pt x="19" y="161"/>
                  </a:cubicBezTo>
                  <a:cubicBezTo>
                    <a:pt x="19" y="162"/>
                    <a:pt x="20" y="163"/>
                    <a:pt x="21" y="163"/>
                  </a:cubicBezTo>
                  <a:cubicBezTo>
                    <a:pt x="29" y="172"/>
                    <a:pt x="36" y="181"/>
                    <a:pt x="45" y="188"/>
                  </a:cubicBezTo>
                  <a:cubicBezTo>
                    <a:pt x="53" y="194"/>
                    <a:pt x="61" y="198"/>
                    <a:pt x="68" y="202"/>
                  </a:cubicBezTo>
                  <a:cubicBezTo>
                    <a:pt x="70" y="203"/>
                    <a:pt x="73" y="204"/>
                    <a:pt x="75" y="205"/>
                  </a:cubicBezTo>
                  <a:cubicBezTo>
                    <a:pt x="86" y="210"/>
                    <a:pt x="98" y="213"/>
                    <a:pt x="109" y="213"/>
                  </a:cubicBezTo>
                  <a:cubicBezTo>
                    <a:pt x="114" y="213"/>
                    <a:pt x="119" y="212"/>
                    <a:pt x="124" y="211"/>
                  </a:cubicBezTo>
                  <a:cubicBezTo>
                    <a:pt x="133" y="209"/>
                    <a:pt x="143" y="207"/>
                    <a:pt x="151" y="204"/>
                  </a:cubicBezTo>
                  <a:cubicBezTo>
                    <a:pt x="163" y="199"/>
                    <a:pt x="172" y="193"/>
                    <a:pt x="179" y="183"/>
                  </a:cubicBezTo>
                  <a:cubicBezTo>
                    <a:pt x="186" y="176"/>
                    <a:pt x="190" y="167"/>
                    <a:pt x="192" y="159"/>
                  </a:cubicBezTo>
                  <a:cubicBezTo>
                    <a:pt x="195" y="151"/>
                    <a:pt x="196" y="142"/>
                    <a:pt x="194" y="133"/>
                  </a:cubicBezTo>
                  <a:cubicBezTo>
                    <a:pt x="193" y="125"/>
                    <a:pt x="190" y="117"/>
                    <a:pt x="186" y="109"/>
                  </a:cubicBezTo>
                  <a:cubicBezTo>
                    <a:pt x="186" y="110"/>
                    <a:pt x="186" y="110"/>
                    <a:pt x="186" y="111"/>
                  </a:cubicBezTo>
                  <a:cubicBezTo>
                    <a:pt x="185" y="109"/>
                    <a:pt x="185" y="108"/>
                    <a:pt x="185" y="107"/>
                  </a:cubicBezTo>
                  <a:cubicBezTo>
                    <a:pt x="183" y="105"/>
                    <a:pt x="183" y="103"/>
                    <a:pt x="182" y="102"/>
                  </a:cubicBezTo>
                  <a:cubicBezTo>
                    <a:pt x="181" y="102"/>
                    <a:pt x="181" y="100"/>
                    <a:pt x="181" y="100"/>
                  </a:cubicBezTo>
                  <a:cubicBezTo>
                    <a:pt x="179" y="96"/>
                    <a:pt x="177" y="92"/>
                    <a:pt x="174" y="87"/>
                  </a:cubicBezTo>
                  <a:cubicBezTo>
                    <a:pt x="173" y="85"/>
                    <a:pt x="173" y="84"/>
                    <a:pt x="172" y="82"/>
                  </a:cubicBezTo>
                  <a:lnTo>
                    <a:pt x="172" y="82"/>
                  </a:lnTo>
                  <a:cubicBezTo>
                    <a:pt x="172" y="83"/>
                    <a:pt x="172" y="84"/>
                    <a:pt x="172" y="85"/>
                  </a:cubicBezTo>
                  <a:cubicBezTo>
                    <a:pt x="171" y="83"/>
                    <a:pt x="171" y="82"/>
                    <a:pt x="170" y="81"/>
                  </a:cubicBezTo>
                  <a:cubicBezTo>
                    <a:pt x="168" y="76"/>
                    <a:pt x="168" y="71"/>
                    <a:pt x="166" y="67"/>
                  </a:cubicBezTo>
                  <a:cubicBezTo>
                    <a:pt x="165" y="64"/>
                    <a:pt x="163" y="60"/>
                    <a:pt x="159" y="58"/>
                  </a:cubicBezTo>
                  <a:cubicBezTo>
                    <a:pt x="158" y="54"/>
                    <a:pt x="150" y="47"/>
                    <a:pt x="146" y="43"/>
                  </a:cubicBezTo>
                  <a:cubicBezTo>
                    <a:pt x="142" y="32"/>
                    <a:pt x="135" y="23"/>
                    <a:pt x="126" y="16"/>
                  </a:cubicBezTo>
                  <a:cubicBezTo>
                    <a:pt x="116" y="8"/>
                    <a:pt x="106" y="3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61"/>
            <p:cNvSpPr/>
            <p:nvPr/>
          </p:nvSpPr>
          <p:spPr>
            <a:xfrm>
              <a:off x="5794333" y="-1381746"/>
              <a:ext cx="21621" cy="26012"/>
            </a:xfrm>
            <a:custGeom>
              <a:rect b="b" l="l" r="r" t="t"/>
              <a:pathLst>
                <a:path extrusionOk="0" h="391" w="325">
                  <a:moveTo>
                    <a:pt x="107" y="0"/>
                  </a:moveTo>
                  <a:cubicBezTo>
                    <a:pt x="105" y="0"/>
                    <a:pt x="102" y="0"/>
                    <a:pt x="99" y="0"/>
                  </a:cubicBezTo>
                  <a:cubicBezTo>
                    <a:pt x="84" y="1"/>
                    <a:pt x="70" y="7"/>
                    <a:pt x="58" y="14"/>
                  </a:cubicBezTo>
                  <a:cubicBezTo>
                    <a:pt x="44" y="20"/>
                    <a:pt x="34" y="29"/>
                    <a:pt x="24" y="41"/>
                  </a:cubicBezTo>
                  <a:cubicBezTo>
                    <a:pt x="12" y="57"/>
                    <a:pt x="4" y="75"/>
                    <a:pt x="1" y="94"/>
                  </a:cubicBezTo>
                  <a:cubicBezTo>
                    <a:pt x="1" y="106"/>
                    <a:pt x="0" y="118"/>
                    <a:pt x="0" y="129"/>
                  </a:cubicBezTo>
                  <a:cubicBezTo>
                    <a:pt x="0" y="151"/>
                    <a:pt x="4" y="171"/>
                    <a:pt x="13" y="192"/>
                  </a:cubicBezTo>
                  <a:cubicBezTo>
                    <a:pt x="19" y="206"/>
                    <a:pt x="25" y="221"/>
                    <a:pt x="32" y="237"/>
                  </a:cubicBezTo>
                  <a:cubicBezTo>
                    <a:pt x="42" y="261"/>
                    <a:pt x="51" y="284"/>
                    <a:pt x="67" y="306"/>
                  </a:cubicBezTo>
                  <a:cubicBezTo>
                    <a:pt x="89" y="335"/>
                    <a:pt x="109" y="366"/>
                    <a:pt x="146" y="380"/>
                  </a:cubicBezTo>
                  <a:cubicBezTo>
                    <a:pt x="161" y="387"/>
                    <a:pt x="176" y="391"/>
                    <a:pt x="192" y="391"/>
                  </a:cubicBezTo>
                  <a:cubicBezTo>
                    <a:pt x="198" y="391"/>
                    <a:pt x="203" y="390"/>
                    <a:pt x="208" y="390"/>
                  </a:cubicBezTo>
                  <a:cubicBezTo>
                    <a:pt x="225" y="389"/>
                    <a:pt x="240" y="383"/>
                    <a:pt x="253" y="375"/>
                  </a:cubicBezTo>
                  <a:cubicBezTo>
                    <a:pt x="269" y="368"/>
                    <a:pt x="282" y="358"/>
                    <a:pt x="292" y="345"/>
                  </a:cubicBezTo>
                  <a:cubicBezTo>
                    <a:pt x="306" y="327"/>
                    <a:pt x="314" y="307"/>
                    <a:pt x="318" y="285"/>
                  </a:cubicBezTo>
                  <a:cubicBezTo>
                    <a:pt x="325" y="248"/>
                    <a:pt x="311" y="216"/>
                    <a:pt x="298" y="182"/>
                  </a:cubicBezTo>
                  <a:cubicBezTo>
                    <a:pt x="289" y="157"/>
                    <a:pt x="274" y="135"/>
                    <a:pt x="260" y="113"/>
                  </a:cubicBezTo>
                  <a:cubicBezTo>
                    <a:pt x="250" y="101"/>
                    <a:pt x="241" y="88"/>
                    <a:pt x="233" y="76"/>
                  </a:cubicBezTo>
                  <a:cubicBezTo>
                    <a:pt x="222" y="61"/>
                    <a:pt x="212" y="47"/>
                    <a:pt x="198" y="36"/>
                  </a:cubicBezTo>
                  <a:cubicBezTo>
                    <a:pt x="185" y="26"/>
                    <a:pt x="168" y="18"/>
                    <a:pt x="154" y="9"/>
                  </a:cubicBezTo>
                  <a:cubicBezTo>
                    <a:pt x="139" y="3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61"/>
            <p:cNvSpPr/>
            <p:nvPr/>
          </p:nvSpPr>
          <p:spPr>
            <a:xfrm>
              <a:off x="5798259" y="-1347683"/>
              <a:ext cx="14636" cy="14902"/>
            </a:xfrm>
            <a:custGeom>
              <a:rect b="b" l="l" r="r" t="t"/>
              <a:pathLst>
                <a:path extrusionOk="0" h="224" w="220">
                  <a:moveTo>
                    <a:pt x="125" y="0"/>
                  </a:moveTo>
                  <a:cubicBezTo>
                    <a:pt x="109" y="0"/>
                    <a:pt x="93" y="4"/>
                    <a:pt x="79" y="12"/>
                  </a:cubicBezTo>
                  <a:lnTo>
                    <a:pt x="79" y="12"/>
                  </a:lnTo>
                  <a:lnTo>
                    <a:pt x="82" y="10"/>
                  </a:lnTo>
                  <a:lnTo>
                    <a:pt x="82" y="10"/>
                  </a:lnTo>
                  <a:cubicBezTo>
                    <a:pt x="81" y="10"/>
                    <a:pt x="79" y="11"/>
                    <a:pt x="78" y="12"/>
                  </a:cubicBezTo>
                  <a:lnTo>
                    <a:pt x="78" y="12"/>
                  </a:lnTo>
                  <a:cubicBezTo>
                    <a:pt x="75" y="14"/>
                    <a:pt x="72" y="15"/>
                    <a:pt x="70" y="17"/>
                  </a:cubicBezTo>
                  <a:lnTo>
                    <a:pt x="76" y="13"/>
                  </a:lnTo>
                  <a:lnTo>
                    <a:pt x="76" y="13"/>
                  </a:lnTo>
                  <a:cubicBezTo>
                    <a:pt x="74" y="14"/>
                    <a:pt x="72" y="16"/>
                    <a:pt x="70" y="17"/>
                  </a:cubicBezTo>
                  <a:cubicBezTo>
                    <a:pt x="69" y="17"/>
                    <a:pt x="67" y="17"/>
                    <a:pt x="66" y="18"/>
                  </a:cubicBezTo>
                  <a:cubicBezTo>
                    <a:pt x="64" y="19"/>
                    <a:pt x="62" y="21"/>
                    <a:pt x="59" y="22"/>
                  </a:cubicBezTo>
                  <a:lnTo>
                    <a:pt x="57" y="23"/>
                  </a:lnTo>
                  <a:cubicBezTo>
                    <a:pt x="46" y="31"/>
                    <a:pt x="37" y="44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lnTo>
                    <a:pt x="30" y="57"/>
                  </a:lnTo>
                  <a:cubicBezTo>
                    <a:pt x="27" y="60"/>
                    <a:pt x="24" y="64"/>
                    <a:pt x="21" y="68"/>
                  </a:cubicBezTo>
                  <a:cubicBezTo>
                    <a:pt x="17" y="75"/>
                    <a:pt x="12" y="83"/>
                    <a:pt x="8" y="90"/>
                  </a:cubicBezTo>
                  <a:cubicBezTo>
                    <a:pt x="6" y="98"/>
                    <a:pt x="4" y="106"/>
                    <a:pt x="1" y="114"/>
                  </a:cubicBezTo>
                  <a:cubicBezTo>
                    <a:pt x="1" y="122"/>
                    <a:pt x="1" y="130"/>
                    <a:pt x="1" y="138"/>
                  </a:cubicBezTo>
                  <a:cubicBezTo>
                    <a:pt x="2" y="151"/>
                    <a:pt x="5" y="162"/>
                    <a:pt x="12" y="173"/>
                  </a:cubicBezTo>
                  <a:cubicBezTo>
                    <a:pt x="15" y="181"/>
                    <a:pt x="21" y="187"/>
                    <a:pt x="27" y="193"/>
                  </a:cubicBezTo>
                  <a:cubicBezTo>
                    <a:pt x="32" y="200"/>
                    <a:pt x="38" y="205"/>
                    <a:pt x="47" y="208"/>
                  </a:cubicBezTo>
                  <a:cubicBezTo>
                    <a:pt x="53" y="214"/>
                    <a:pt x="60" y="217"/>
                    <a:pt x="69" y="219"/>
                  </a:cubicBezTo>
                  <a:cubicBezTo>
                    <a:pt x="77" y="222"/>
                    <a:pt x="85" y="223"/>
                    <a:pt x="93" y="223"/>
                  </a:cubicBezTo>
                  <a:cubicBezTo>
                    <a:pt x="97" y="223"/>
                    <a:pt x="101" y="223"/>
                    <a:pt x="105" y="222"/>
                  </a:cubicBezTo>
                  <a:cubicBezTo>
                    <a:pt x="112" y="222"/>
                    <a:pt x="124" y="219"/>
                    <a:pt x="131" y="217"/>
                  </a:cubicBezTo>
                  <a:cubicBezTo>
                    <a:pt x="132" y="216"/>
                    <a:pt x="133" y="216"/>
                    <a:pt x="134" y="216"/>
                  </a:cubicBezTo>
                  <a:cubicBezTo>
                    <a:pt x="135" y="215"/>
                    <a:pt x="137" y="214"/>
                    <a:pt x="139" y="213"/>
                  </a:cubicBezTo>
                  <a:cubicBezTo>
                    <a:pt x="149" y="207"/>
                    <a:pt x="161" y="202"/>
                    <a:pt x="170" y="195"/>
                  </a:cubicBezTo>
                  <a:cubicBezTo>
                    <a:pt x="172" y="194"/>
                    <a:pt x="174" y="193"/>
                    <a:pt x="176" y="192"/>
                  </a:cubicBezTo>
                  <a:cubicBezTo>
                    <a:pt x="177" y="191"/>
                    <a:pt x="177" y="191"/>
                    <a:pt x="178" y="190"/>
                  </a:cubicBezTo>
                  <a:cubicBezTo>
                    <a:pt x="184" y="183"/>
                    <a:pt x="191" y="177"/>
                    <a:pt x="198" y="171"/>
                  </a:cubicBezTo>
                  <a:cubicBezTo>
                    <a:pt x="207" y="160"/>
                    <a:pt x="213" y="148"/>
                    <a:pt x="215" y="134"/>
                  </a:cubicBezTo>
                  <a:cubicBezTo>
                    <a:pt x="219" y="125"/>
                    <a:pt x="220" y="125"/>
                    <a:pt x="220" y="119"/>
                  </a:cubicBezTo>
                  <a:cubicBezTo>
                    <a:pt x="220" y="110"/>
                    <a:pt x="220" y="101"/>
                    <a:pt x="220" y="92"/>
                  </a:cubicBezTo>
                  <a:cubicBezTo>
                    <a:pt x="220" y="90"/>
                    <a:pt x="220" y="88"/>
                    <a:pt x="220" y="86"/>
                  </a:cubicBezTo>
                  <a:cubicBezTo>
                    <a:pt x="216" y="52"/>
                    <a:pt x="192" y="21"/>
                    <a:pt x="162" y="7"/>
                  </a:cubicBezTo>
                  <a:cubicBezTo>
                    <a:pt x="150" y="3"/>
                    <a:pt x="138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61"/>
            <p:cNvSpPr/>
            <p:nvPr/>
          </p:nvSpPr>
          <p:spPr>
            <a:xfrm>
              <a:off x="5885277" y="-1217822"/>
              <a:ext cx="14237" cy="19360"/>
            </a:xfrm>
            <a:custGeom>
              <a:rect b="b" l="l" r="r" t="t"/>
              <a:pathLst>
                <a:path extrusionOk="0" h="291" w="214">
                  <a:moveTo>
                    <a:pt x="1" y="137"/>
                  </a:moveTo>
                  <a:cubicBezTo>
                    <a:pt x="1" y="138"/>
                    <a:pt x="1" y="139"/>
                    <a:pt x="1" y="139"/>
                  </a:cubicBezTo>
                  <a:lnTo>
                    <a:pt x="1" y="139"/>
                  </a:lnTo>
                  <a:cubicBezTo>
                    <a:pt x="1" y="139"/>
                    <a:pt x="1" y="138"/>
                    <a:pt x="1" y="137"/>
                  </a:cubicBezTo>
                  <a:close/>
                  <a:moveTo>
                    <a:pt x="89" y="0"/>
                  </a:moveTo>
                  <a:cubicBezTo>
                    <a:pt x="86" y="0"/>
                    <a:pt x="82" y="1"/>
                    <a:pt x="79" y="1"/>
                  </a:cubicBezTo>
                  <a:cubicBezTo>
                    <a:pt x="63" y="2"/>
                    <a:pt x="50" y="7"/>
                    <a:pt x="38" y="16"/>
                  </a:cubicBezTo>
                  <a:cubicBezTo>
                    <a:pt x="25" y="25"/>
                    <a:pt x="16" y="37"/>
                    <a:pt x="9" y="51"/>
                  </a:cubicBezTo>
                  <a:cubicBezTo>
                    <a:pt x="4" y="64"/>
                    <a:pt x="2" y="76"/>
                    <a:pt x="3" y="89"/>
                  </a:cubicBezTo>
                  <a:lnTo>
                    <a:pt x="3" y="89"/>
                  </a:lnTo>
                  <a:cubicBezTo>
                    <a:pt x="3" y="91"/>
                    <a:pt x="3" y="93"/>
                    <a:pt x="2" y="95"/>
                  </a:cubicBezTo>
                  <a:cubicBezTo>
                    <a:pt x="1" y="98"/>
                    <a:pt x="1" y="102"/>
                    <a:pt x="0" y="104"/>
                  </a:cubicBezTo>
                  <a:lnTo>
                    <a:pt x="0" y="131"/>
                  </a:lnTo>
                  <a:cubicBezTo>
                    <a:pt x="0" y="134"/>
                    <a:pt x="1" y="137"/>
                    <a:pt x="2" y="140"/>
                  </a:cubicBezTo>
                  <a:cubicBezTo>
                    <a:pt x="2" y="140"/>
                    <a:pt x="2" y="140"/>
                    <a:pt x="1" y="139"/>
                  </a:cubicBezTo>
                  <a:lnTo>
                    <a:pt x="1" y="139"/>
                  </a:lnTo>
                  <a:cubicBezTo>
                    <a:pt x="3" y="146"/>
                    <a:pt x="4" y="151"/>
                    <a:pt x="4" y="158"/>
                  </a:cubicBezTo>
                  <a:cubicBezTo>
                    <a:pt x="5" y="161"/>
                    <a:pt x="5" y="165"/>
                    <a:pt x="5" y="169"/>
                  </a:cubicBezTo>
                  <a:cubicBezTo>
                    <a:pt x="5" y="170"/>
                    <a:pt x="5" y="171"/>
                    <a:pt x="5" y="172"/>
                  </a:cubicBezTo>
                  <a:lnTo>
                    <a:pt x="12" y="198"/>
                  </a:lnTo>
                  <a:cubicBezTo>
                    <a:pt x="13" y="199"/>
                    <a:pt x="13" y="200"/>
                    <a:pt x="14" y="202"/>
                  </a:cubicBezTo>
                  <a:cubicBezTo>
                    <a:pt x="17" y="207"/>
                    <a:pt x="19" y="214"/>
                    <a:pt x="20" y="219"/>
                  </a:cubicBezTo>
                  <a:cubicBezTo>
                    <a:pt x="21" y="222"/>
                    <a:pt x="22" y="225"/>
                    <a:pt x="23" y="227"/>
                  </a:cubicBezTo>
                  <a:cubicBezTo>
                    <a:pt x="24" y="230"/>
                    <a:pt x="26" y="233"/>
                    <a:pt x="27" y="236"/>
                  </a:cubicBezTo>
                  <a:cubicBezTo>
                    <a:pt x="30" y="242"/>
                    <a:pt x="32" y="247"/>
                    <a:pt x="35" y="253"/>
                  </a:cubicBezTo>
                  <a:cubicBezTo>
                    <a:pt x="37" y="257"/>
                    <a:pt x="40" y="262"/>
                    <a:pt x="42" y="267"/>
                  </a:cubicBezTo>
                  <a:cubicBezTo>
                    <a:pt x="46" y="273"/>
                    <a:pt x="52" y="278"/>
                    <a:pt x="59" y="282"/>
                  </a:cubicBezTo>
                  <a:cubicBezTo>
                    <a:pt x="67" y="287"/>
                    <a:pt x="77" y="291"/>
                    <a:pt x="87" y="291"/>
                  </a:cubicBezTo>
                  <a:cubicBezTo>
                    <a:pt x="90" y="291"/>
                    <a:pt x="93" y="291"/>
                    <a:pt x="95" y="290"/>
                  </a:cubicBezTo>
                  <a:cubicBezTo>
                    <a:pt x="116" y="286"/>
                    <a:pt x="137" y="279"/>
                    <a:pt x="155" y="267"/>
                  </a:cubicBezTo>
                  <a:cubicBezTo>
                    <a:pt x="165" y="260"/>
                    <a:pt x="176" y="248"/>
                    <a:pt x="183" y="238"/>
                  </a:cubicBezTo>
                  <a:cubicBezTo>
                    <a:pt x="197" y="217"/>
                    <a:pt x="208" y="199"/>
                    <a:pt x="211" y="174"/>
                  </a:cubicBezTo>
                  <a:cubicBezTo>
                    <a:pt x="214" y="160"/>
                    <a:pt x="212" y="142"/>
                    <a:pt x="210" y="128"/>
                  </a:cubicBezTo>
                  <a:cubicBezTo>
                    <a:pt x="207" y="104"/>
                    <a:pt x="202" y="81"/>
                    <a:pt x="187" y="61"/>
                  </a:cubicBezTo>
                  <a:cubicBezTo>
                    <a:pt x="172" y="37"/>
                    <a:pt x="146" y="21"/>
                    <a:pt x="120" y="7"/>
                  </a:cubicBezTo>
                  <a:cubicBezTo>
                    <a:pt x="110" y="3"/>
                    <a:pt x="100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61"/>
            <p:cNvSpPr/>
            <p:nvPr/>
          </p:nvSpPr>
          <p:spPr>
            <a:xfrm>
              <a:off x="5743972" y="-1119627"/>
              <a:ext cx="23817" cy="25746"/>
            </a:xfrm>
            <a:custGeom>
              <a:rect b="b" l="l" r="r" t="t"/>
              <a:pathLst>
                <a:path extrusionOk="0" h="387" w="358">
                  <a:moveTo>
                    <a:pt x="97" y="1"/>
                  </a:moveTo>
                  <a:cubicBezTo>
                    <a:pt x="54" y="1"/>
                    <a:pt x="11" y="29"/>
                    <a:pt x="5" y="73"/>
                  </a:cubicBezTo>
                  <a:cubicBezTo>
                    <a:pt x="0" y="98"/>
                    <a:pt x="5" y="118"/>
                    <a:pt x="15" y="140"/>
                  </a:cubicBezTo>
                  <a:cubicBezTo>
                    <a:pt x="18" y="146"/>
                    <a:pt x="20" y="151"/>
                    <a:pt x="22" y="158"/>
                  </a:cubicBezTo>
                  <a:cubicBezTo>
                    <a:pt x="29" y="172"/>
                    <a:pt x="37" y="184"/>
                    <a:pt x="48" y="195"/>
                  </a:cubicBezTo>
                  <a:cubicBezTo>
                    <a:pt x="66" y="216"/>
                    <a:pt x="82" y="240"/>
                    <a:pt x="97" y="266"/>
                  </a:cubicBezTo>
                  <a:cubicBezTo>
                    <a:pt x="92" y="256"/>
                    <a:pt x="86" y="247"/>
                    <a:pt x="81" y="237"/>
                  </a:cubicBezTo>
                  <a:lnTo>
                    <a:pt x="81" y="237"/>
                  </a:lnTo>
                  <a:cubicBezTo>
                    <a:pt x="90" y="254"/>
                    <a:pt x="100" y="271"/>
                    <a:pt x="108" y="288"/>
                  </a:cubicBezTo>
                  <a:cubicBezTo>
                    <a:pt x="116" y="302"/>
                    <a:pt x="122" y="318"/>
                    <a:pt x="130" y="329"/>
                  </a:cubicBezTo>
                  <a:cubicBezTo>
                    <a:pt x="153" y="361"/>
                    <a:pt x="183" y="377"/>
                    <a:pt x="220" y="385"/>
                  </a:cubicBezTo>
                  <a:cubicBezTo>
                    <a:pt x="226" y="386"/>
                    <a:pt x="231" y="386"/>
                    <a:pt x="237" y="386"/>
                  </a:cubicBezTo>
                  <a:cubicBezTo>
                    <a:pt x="270" y="386"/>
                    <a:pt x="304" y="369"/>
                    <a:pt x="325" y="344"/>
                  </a:cubicBezTo>
                  <a:cubicBezTo>
                    <a:pt x="339" y="326"/>
                    <a:pt x="344" y="314"/>
                    <a:pt x="349" y="295"/>
                  </a:cubicBezTo>
                  <a:cubicBezTo>
                    <a:pt x="357" y="266"/>
                    <a:pt x="355" y="237"/>
                    <a:pt x="345" y="209"/>
                  </a:cubicBezTo>
                  <a:cubicBezTo>
                    <a:pt x="340" y="197"/>
                    <a:pt x="334" y="185"/>
                    <a:pt x="328" y="175"/>
                  </a:cubicBezTo>
                  <a:cubicBezTo>
                    <a:pt x="318" y="154"/>
                    <a:pt x="308" y="135"/>
                    <a:pt x="294" y="118"/>
                  </a:cubicBezTo>
                  <a:cubicBezTo>
                    <a:pt x="279" y="101"/>
                    <a:pt x="263" y="85"/>
                    <a:pt x="247" y="70"/>
                  </a:cubicBezTo>
                  <a:cubicBezTo>
                    <a:pt x="239" y="61"/>
                    <a:pt x="230" y="53"/>
                    <a:pt x="220" y="46"/>
                  </a:cubicBezTo>
                  <a:cubicBezTo>
                    <a:pt x="216" y="42"/>
                    <a:pt x="211" y="37"/>
                    <a:pt x="206" y="34"/>
                  </a:cubicBezTo>
                  <a:cubicBezTo>
                    <a:pt x="185" y="20"/>
                    <a:pt x="167" y="10"/>
                    <a:pt x="143" y="5"/>
                  </a:cubicBezTo>
                  <a:cubicBezTo>
                    <a:pt x="128" y="3"/>
                    <a:pt x="114" y="1"/>
                    <a:pt x="99" y="1"/>
                  </a:cubicBezTo>
                  <a:cubicBezTo>
                    <a:pt x="98" y="1"/>
                    <a:pt x="97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61"/>
            <p:cNvSpPr/>
            <p:nvPr/>
          </p:nvSpPr>
          <p:spPr>
            <a:xfrm>
              <a:off x="5582643" y="-974929"/>
              <a:ext cx="14703" cy="16965"/>
            </a:xfrm>
            <a:custGeom>
              <a:rect b="b" l="l" r="r" t="t"/>
              <a:pathLst>
                <a:path extrusionOk="0" h="255" w="221">
                  <a:moveTo>
                    <a:pt x="89" y="1"/>
                  </a:moveTo>
                  <a:cubicBezTo>
                    <a:pt x="77" y="2"/>
                    <a:pt x="65" y="6"/>
                    <a:pt x="54" y="13"/>
                  </a:cubicBezTo>
                  <a:cubicBezTo>
                    <a:pt x="45" y="16"/>
                    <a:pt x="39" y="22"/>
                    <a:pt x="33" y="28"/>
                  </a:cubicBezTo>
                  <a:cubicBezTo>
                    <a:pt x="26" y="33"/>
                    <a:pt x="20" y="40"/>
                    <a:pt x="17" y="49"/>
                  </a:cubicBezTo>
                  <a:cubicBezTo>
                    <a:pt x="11" y="55"/>
                    <a:pt x="8" y="63"/>
                    <a:pt x="7" y="72"/>
                  </a:cubicBezTo>
                  <a:cubicBezTo>
                    <a:pt x="2" y="84"/>
                    <a:pt x="0" y="96"/>
                    <a:pt x="3" y="109"/>
                  </a:cubicBezTo>
                  <a:cubicBezTo>
                    <a:pt x="5" y="117"/>
                    <a:pt x="5" y="123"/>
                    <a:pt x="5" y="130"/>
                  </a:cubicBezTo>
                  <a:cubicBezTo>
                    <a:pt x="5" y="131"/>
                    <a:pt x="5" y="134"/>
                    <a:pt x="5" y="135"/>
                  </a:cubicBezTo>
                  <a:cubicBezTo>
                    <a:pt x="6" y="144"/>
                    <a:pt x="8" y="152"/>
                    <a:pt x="11" y="161"/>
                  </a:cubicBezTo>
                  <a:cubicBezTo>
                    <a:pt x="12" y="163"/>
                    <a:pt x="13" y="165"/>
                    <a:pt x="13" y="167"/>
                  </a:cubicBezTo>
                  <a:cubicBezTo>
                    <a:pt x="14" y="169"/>
                    <a:pt x="15" y="171"/>
                    <a:pt x="15" y="173"/>
                  </a:cubicBezTo>
                  <a:cubicBezTo>
                    <a:pt x="16" y="178"/>
                    <a:pt x="17" y="183"/>
                    <a:pt x="18" y="186"/>
                  </a:cubicBezTo>
                  <a:cubicBezTo>
                    <a:pt x="22" y="199"/>
                    <a:pt x="30" y="210"/>
                    <a:pt x="40" y="219"/>
                  </a:cubicBezTo>
                  <a:cubicBezTo>
                    <a:pt x="43" y="224"/>
                    <a:pt x="47" y="228"/>
                    <a:pt x="51" y="230"/>
                  </a:cubicBezTo>
                  <a:cubicBezTo>
                    <a:pt x="53" y="232"/>
                    <a:pt x="55" y="233"/>
                    <a:pt x="57" y="234"/>
                  </a:cubicBezTo>
                  <a:cubicBezTo>
                    <a:pt x="64" y="239"/>
                    <a:pt x="72" y="243"/>
                    <a:pt x="78" y="248"/>
                  </a:cubicBezTo>
                  <a:cubicBezTo>
                    <a:pt x="88" y="252"/>
                    <a:pt x="97" y="254"/>
                    <a:pt x="107" y="254"/>
                  </a:cubicBezTo>
                  <a:cubicBezTo>
                    <a:pt x="109" y="254"/>
                    <a:pt x="111" y="254"/>
                    <a:pt x="114" y="254"/>
                  </a:cubicBezTo>
                  <a:cubicBezTo>
                    <a:pt x="115" y="254"/>
                    <a:pt x="118" y="254"/>
                    <a:pt x="120" y="254"/>
                  </a:cubicBezTo>
                  <a:cubicBezTo>
                    <a:pt x="125" y="254"/>
                    <a:pt x="131" y="253"/>
                    <a:pt x="137" y="252"/>
                  </a:cubicBezTo>
                  <a:cubicBezTo>
                    <a:pt x="148" y="250"/>
                    <a:pt x="160" y="246"/>
                    <a:pt x="169" y="237"/>
                  </a:cubicBezTo>
                  <a:cubicBezTo>
                    <a:pt x="171" y="236"/>
                    <a:pt x="172" y="236"/>
                    <a:pt x="174" y="235"/>
                  </a:cubicBezTo>
                  <a:cubicBezTo>
                    <a:pt x="174" y="234"/>
                    <a:pt x="175" y="234"/>
                    <a:pt x="176" y="233"/>
                  </a:cubicBezTo>
                  <a:cubicBezTo>
                    <a:pt x="183" y="227"/>
                    <a:pt x="190" y="220"/>
                    <a:pt x="196" y="214"/>
                  </a:cubicBezTo>
                  <a:cubicBezTo>
                    <a:pt x="201" y="206"/>
                    <a:pt x="207" y="197"/>
                    <a:pt x="211" y="190"/>
                  </a:cubicBezTo>
                  <a:cubicBezTo>
                    <a:pt x="213" y="186"/>
                    <a:pt x="218" y="171"/>
                    <a:pt x="218" y="163"/>
                  </a:cubicBezTo>
                  <a:cubicBezTo>
                    <a:pt x="219" y="148"/>
                    <a:pt x="220" y="133"/>
                    <a:pt x="218" y="119"/>
                  </a:cubicBezTo>
                  <a:cubicBezTo>
                    <a:pt x="218" y="117"/>
                    <a:pt x="218" y="116"/>
                    <a:pt x="218" y="115"/>
                  </a:cubicBezTo>
                  <a:cubicBezTo>
                    <a:pt x="218" y="114"/>
                    <a:pt x="218" y="113"/>
                    <a:pt x="218" y="112"/>
                  </a:cubicBezTo>
                  <a:cubicBezTo>
                    <a:pt x="217" y="107"/>
                    <a:pt x="216" y="102"/>
                    <a:pt x="214" y="98"/>
                  </a:cubicBezTo>
                  <a:cubicBezTo>
                    <a:pt x="213" y="89"/>
                    <a:pt x="210" y="80"/>
                    <a:pt x="205" y="72"/>
                  </a:cubicBezTo>
                  <a:cubicBezTo>
                    <a:pt x="200" y="64"/>
                    <a:pt x="198" y="59"/>
                    <a:pt x="193" y="54"/>
                  </a:cubicBezTo>
                  <a:cubicBezTo>
                    <a:pt x="185" y="45"/>
                    <a:pt x="177" y="36"/>
                    <a:pt x="169" y="28"/>
                  </a:cubicBezTo>
                  <a:cubicBezTo>
                    <a:pt x="167" y="26"/>
                    <a:pt x="164" y="24"/>
                    <a:pt x="162" y="23"/>
                  </a:cubicBezTo>
                  <a:cubicBezTo>
                    <a:pt x="154" y="17"/>
                    <a:pt x="147" y="13"/>
                    <a:pt x="140" y="9"/>
                  </a:cubicBezTo>
                  <a:cubicBezTo>
                    <a:pt x="131" y="6"/>
                    <a:pt x="123" y="4"/>
                    <a:pt x="115" y="2"/>
                  </a:cubicBezTo>
                  <a:cubicBezTo>
                    <a:pt x="106" y="2"/>
                    <a:pt x="98" y="2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61"/>
            <p:cNvSpPr/>
            <p:nvPr/>
          </p:nvSpPr>
          <p:spPr>
            <a:xfrm>
              <a:off x="5705719" y="-826307"/>
              <a:ext cx="11908" cy="13172"/>
            </a:xfrm>
            <a:custGeom>
              <a:rect b="b" l="l" r="r" t="t"/>
              <a:pathLst>
                <a:path extrusionOk="0" h="198" w="179">
                  <a:moveTo>
                    <a:pt x="73" y="1"/>
                  </a:moveTo>
                  <a:cubicBezTo>
                    <a:pt x="71" y="1"/>
                    <a:pt x="69" y="1"/>
                    <a:pt x="67" y="1"/>
                  </a:cubicBezTo>
                  <a:cubicBezTo>
                    <a:pt x="57" y="2"/>
                    <a:pt x="49" y="5"/>
                    <a:pt x="42" y="10"/>
                  </a:cubicBezTo>
                  <a:cubicBezTo>
                    <a:pt x="32" y="14"/>
                    <a:pt x="26" y="19"/>
                    <a:pt x="20" y="27"/>
                  </a:cubicBezTo>
                  <a:cubicBezTo>
                    <a:pt x="12" y="37"/>
                    <a:pt x="7" y="48"/>
                    <a:pt x="5" y="61"/>
                  </a:cubicBezTo>
                  <a:cubicBezTo>
                    <a:pt x="5" y="64"/>
                    <a:pt x="4" y="68"/>
                    <a:pt x="3" y="71"/>
                  </a:cubicBezTo>
                  <a:cubicBezTo>
                    <a:pt x="3" y="72"/>
                    <a:pt x="3" y="74"/>
                    <a:pt x="2" y="75"/>
                  </a:cubicBezTo>
                  <a:cubicBezTo>
                    <a:pt x="2" y="77"/>
                    <a:pt x="2" y="78"/>
                    <a:pt x="2" y="79"/>
                  </a:cubicBezTo>
                  <a:lnTo>
                    <a:pt x="1" y="100"/>
                  </a:lnTo>
                  <a:cubicBezTo>
                    <a:pt x="2" y="107"/>
                    <a:pt x="3" y="114"/>
                    <a:pt x="6" y="122"/>
                  </a:cubicBezTo>
                  <a:cubicBezTo>
                    <a:pt x="9" y="129"/>
                    <a:pt x="13" y="136"/>
                    <a:pt x="17" y="145"/>
                  </a:cubicBezTo>
                  <a:cubicBezTo>
                    <a:pt x="20" y="155"/>
                    <a:pt x="26" y="163"/>
                    <a:pt x="34" y="171"/>
                  </a:cubicBezTo>
                  <a:cubicBezTo>
                    <a:pt x="42" y="180"/>
                    <a:pt x="50" y="186"/>
                    <a:pt x="62" y="191"/>
                  </a:cubicBezTo>
                  <a:cubicBezTo>
                    <a:pt x="69" y="195"/>
                    <a:pt x="78" y="197"/>
                    <a:pt x="87" y="197"/>
                  </a:cubicBezTo>
                  <a:cubicBezTo>
                    <a:pt x="89" y="197"/>
                    <a:pt x="91" y="197"/>
                    <a:pt x="93" y="197"/>
                  </a:cubicBezTo>
                  <a:cubicBezTo>
                    <a:pt x="95" y="197"/>
                    <a:pt x="98" y="197"/>
                    <a:pt x="100" y="197"/>
                  </a:cubicBezTo>
                  <a:cubicBezTo>
                    <a:pt x="108" y="197"/>
                    <a:pt x="116" y="196"/>
                    <a:pt x="124" y="192"/>
                  </a:cubicBezTo>
                  <a:cubicBezTo>
                    <a:pt x="131" y="188"/>
                    <a:pt x="137" y="185"/>
                    <a:pt x="143" y="182"/>
                  </a:cubicBezTo>
                  <a:cubicBezTo>
                    <a:pt x="155" y="173"/>
                    <a:pt x="164" y="161"/>
                    <a:pt x="170" y="148"/>
                  </a:cubicBezTo>
                  <a:cubicBezTo>
                    <a:pt x="173" y="140"/>
                    <a:pt x="175" y="133"/>
                    <a:pt x="177" y="127"/>
                  </a:cubicBezTo>
                  <a:cubicBezTo>
                    <a:pt x="179" y="112"/>
                    <a:pt x="178" y="98"/>
                    <a:pt x="173" y="85"/>
                  </a:cubicBezTo>
                  <a:cubicBezTo>
                    <a:pt x="167" y="73"/>
                    <a:pt x="162" y="63"/>
                    <a:pt x="157" y="52"/>
                  </a:cubicBezTo>
                  <a:cubicBezTo>
                    <a:pt x="153" y="42"/>
                    <a:pt x="145" y="34"/>
                    <a:pt x="136" y="27"/>
                  </a:cubicBezTo>
                  <a:cubicBezTo>
                    <a:pt x="131" y="21"/>
                    <a:pt x="124" y="18"/>
                    <a:pt x="116" y="15"/>
                  </a:cubicBezTo>
                  <a:cubicBezTo>
                    <a:pt x="116" y="15"/>
                    <a:pt x="115" y="14"/>
                    <a:pt x="115" y="14"/>
                  </a:cubicBezTo>
                  <a:cubicBezTo>
                    <a:pt x="113" y="13"/>
                    <a:pt x="112" y="13"/>
                    <a:pt x="111" y="12"/>
                  </a:cubicBezTo>
                  <a:cubicBezTo>
                    <a:pt x="108" y="10"/>
                    <a:pt x="104" y="8"/>
                    <a:pt x="102" y="6"/>
                  </a:cubicBezTo>
                  <a:cubicBezTo>
                    <a:pt x="93" y="3"/>
                    <a:pt x="8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61"/>
            <p:cNvSpPr/>
            <p:nvPr/>
          </p:nvSpPr>
          <p:spPr>
            <a:xfrm>
              <a:off x="5811631" y="-928427"/>
              <a:ext cx="18495" cy="22686"/>
            </a:xfrm>
            <a:custGeom>
              <a:rect b="b" l="l" r="r" t="t"/>
              <a:pathLst>
                <a:path extrusionOk="0" h="341" w="278">
                  <a:moveTo>
                    <a:pt x="106" y="1"/>
                  </a:moveTo>
                  <a:cubicBezTo>
                    <a:pt x="98" y="1"/>
                    <a:pt x="89" y="2"/>
                    <a:pt x="81" y="5"/>
                  </a:cubicBezTo>
                  <a:cubicBezTo>
                    <a:pt x="68" y="7"/>
                    <a:pt x="56" y="12"/>
                    <a:pt x="46" y="21"/>
                  </a:cubicBezTo>
                  <a:cubicBezTo>
                    <a:pt x="25" y="36"/>
                    <a:pt x="6" y="60"/>
                    <a:pt x="5" y="88"/>
                  </a:cubicBezTo>
                  <a:cubicBezTo>
                    <a:pt x="4" y="101"/>
                    <a:pt x="1" y="116"/>
                    <a:pt x="3" y="131"/>
                  </a:cubicBezTo>
                  <a:cubicBezTo>
                    <a:pt x="5" y="148"/>
                    <a:pt x="11" y="162"/>
                    <a:pt x="16" y="179"/>
                  </a:cubicBezTo>
                  <a:cubicBezTo>
                    <a:pt x="20" y="185"/>
                    <a:pt x="21" y="192"/>
                    <a:pt x="24" y="199"/>
                  </a:cubicBezTo>
                  <a:cubicBezTo>
                    <a:pt x="28" y="210"/>
                    <a:pt x="35" y="222"/>
                    <a:pt x="43" y="232"/>
                  </a:cubicBezTo>
                  <a:cubicBezTo>
                    <a:pt x="49" y="247"/>
                    <a:pt x="54" y="261"/>
                    <a:pt x="64" y="274"/>
                  </a:cubicBezTo>
                  <a:cubicBezTo>
                    <a:pt x="67" y="278"/>
                    <a:pt x="70" y="283"/>
                    <a:pt x="73" y="288"/>
                  </a:cubicBezTo>
                  <a:cubicBezTo>
                    <a:pt x="83" y="304"/>
                    <a:pt x="101" y="317"/>
                    <a:pt x="119" y="326"/>
                  </a:cubicBezTo>
                  <a:cubicBezTo>
                    <a:pt x="133" y="335"/>
                    <a:pt x="147" y="341"/>
                    <a:pt x="164" y="341"/>
                  </a:cubicBezTo>
                  <a:cubicBezTo>
                    <a:pt x="165" y="341"/>
                    <a:pt x="166" y="341"/>
                    <a:pt x="168" y="341"/>
                  </a:cubicBezTo>
                  <a:cubicBezTo>
                    <a:pt x="193" y="341"/>
                    <a:pt x="219" y="331"/>
                    <a:pt x="234" y="310"/>
                  </a:cubicBezTo>
                  <a:cubicBezTo>
                    <a:pt x="234" y="308"/>
                    <a:pt x="235" y="307"/>
                    <a:pt x="235" y="306"/>
                  </a:cubicBezTo>
                  <a:cubicBezTo>
                    <a:pt x="239" y="303"/>
                    <a:pt x="245" y="302"/>
                    <a:pt x="248" y="298"/>
                  </a:cubicBezTo>
                  <a:cubicBezTo>
                    <a:pt x="259" y="283"/>
                    <a:pt x="268" y="266"/>
                    <a:pt x="270" y="247"/>
                  </a:cubicBezTo>
                  <a:cubicBezTo>
                    <a:pt x="272" y="240"/>
                    <a:pt x="273" y="235"/>
                    <a:pt x="274" y="229"/>
                  </a:cubicBezTo>
                  <a:cubicBezTo>
                    <a:pt x="275" y="226"/>
                    <a:pt x="275" y="223"/>
                    <a:pt x="276" y="220"/>
                  </a:cubicBezTo>
                  <a:cubicBezTo>
                    <a:pt x="277" y="210"/>
                    <a:pt x="277" y="196"/>
                    <a:pt x="276" y="187"/>
                  </a:cubicBezTo>
                  <a:lnTo>
                    <a:pt x="275" y="182"/>
                  </a:lnTo>
                  <a:cubicBezTo>
                    <a:pt x="272" y="160"/>
                    <a:pt x="266" y="138"/>
                    <a:pt x="258" y="116"/>
                  </a:cubicBezTo>
                  <a:cubicBezTo>
                    <a:pt x="248" y="83"/>
                    <a:pt x="225" y="60"/>
                    <a:pt x="201" y="37"/>
                  </a:cubicBezTo>
                  <a:cubicBezTo>
                    <a:pt x="179" y="16"/>
                    <a:pt x="149" y="4"/>
                    <a:pt x="119" y="2"/>
                  </a:cubicBezTo>
                  <a:cubicBezTo>
                    <a:pt x="115" y="1"/>
                    <a:pt x="11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61"/>
            <p:cNvSpPr/>
            <p:nvPr/>
          </p:nvSpPr>
          <p:spPr>
            <a:xfrm>
              <a:off x="5881418" y="-783396"/>
              <a:ext cx="20490" cy="21688"/>
            </a:xfrm>
            <a:custGeom>
              <a:rect b="b" l="l" r="r" t="t"/>
              <a:pathLst>
                <a:path extrusionOk="0" h="326" w="308">
                  <a:moveTo>
                    <a:pt x="100" y="1"/>
                  </a:moveTo>
                  <a:lnTo>
                    <a:pt x="72" y="7"/>
                  </a:lnTo>
                  <a:lnTo>
                    <a:pt x="47" y="21"/>
                  </a:lnTo>
                  <a:cubicBezTo>
                    <a:pt x="34" y="29"/>
                    <a:pt x="23" y="41"/>
                    <a:pt x="17" y="54"/>
                  </a:cubicBezTo>
                  <a:cubicBezTo>
                    <a:pt x="11" y="63"/>
                    <a:pt x="7" y="71"/>
                    <a:pt x="6" y="81"/>
                  </a:cubicBezTo>
                  <a:cubicBezTo>
                    <a:pt x="2" y="90"/>
                    <a:pt x="0" y="100"/>
                    <a:pt x="2" y="110"/>
                  </a:cubicBezTo>
                  <a:cubicBezTo>
                    <a:pt x="1" y="132"/>
                    <a:pt x="7" y="151"/>
                    <a:pt x="18" y="170"/>
                  </a:cubicBezTo>
                  <a:lnTo>
                    <a:pt x="18" y="170"/>
                  </a:lnTo>
                  <a:cubicBezTo>
                    <a:pt x="19" y="171"/>
                    <a:pt x="19" y="172"/>
                    <a:pt x="19" y="173"/>
                  </a:cubicBezTo>
                  <a:cubicBezTo>
                    <a:pt x="20" y="174"/>
                    <a:pt x="20" y="176"/>
                    <a:pt x="21" y="177"/>
                  </a:cubicBezTo>
                  <a:cubicBezTo>
                    <a:pt x="23" y="179"/>
                    <a:pt x="24" y="181"/>
                    <a:pt x="26" y="183"/>
                  </a:cubicBezTo>
                  <a:lnTo>
                    <a:pt x="26" y="183"/>
                  </a:lnTo>
                  <a:cubicBezTo>
                    <a:pt x="32" y="197"/>
                    <a:pt x="39" y="210"/>
                    <a:pt x="50" y="220"/>
                  </a:cubicBezTo>
                  <a:cubicBezTo>
                    <a:pt x="51" y="220"/>
                    <a:pt x="51" y="221"/>
                    <a:pt x="52" y="221"/>
                  </a:cubicBezTo>
                  <a:cubicBezTo>
                    <a:pt x="59" y="229"/>
                    <a:pt x="66" y="238"/>
                    <a:pt x="73" y="247"/>
                  </a:cubicBezTo>
                  <a:cubicBezTo>
                    <a:pt x="76" y="252"/>
                    <a:pt x="79" y="257"/>
                    <a:pt x="82" y="263"/>
                  </a:cubicBezTo>
                  <a:cubicBezTo>
                    <a:pt x="90" y="274"/>
                    <a:pt x="103" y="284"/>
                    <a:pt x="115" y="295"/>
                  </a:cubicBezTo>
                  <a:cubicBezTo>
                    <a:pt x="116" y="297"/>
                    <a:pt x="118" y="299"/>
                    <a:pt x="120" y="301"/>
                  </a:cubicBezTo>
                  <a:cubicBezTo>
                    <a:pt x="132" y="312"/>
                    <a:pt x="146" y="318"/>
                    <a:pt x="161" y="321"/>
                  </a:cubicBezTo>
                  <a:cubicBezTo>
                    <a:pt x="172" y="324"/>
                    <a:pt x="184" y="326"/>
                    <a:pt x="195" y="326"/>
                  </a:cubicBezTo>
                  <a:cubicBezTo>
                    <a:pt x="208" y="326"/>
                    <a:pt x="221" y="324"/>
                    <a:pt x="233" y="319"/>
                  </a:cubicBezTo>
                  <a:cubicBezTo>
                    <a:pt x="252" y="311"/>
                    <a:pt x="268" y="299"/>
                    <a:pt x="282" y="283"/>
                  </a:cubicBezTo>
                  <a:cubicBezTo>
                    <a:pt x="302" y="260"/>
                    <a:pt x="307" y="229"/>
                    <a:pt x="306" y="199"/>
                  </a:cubicBezTo>
                  <a:cubicBezTo>
                    <a:pt x="306" y="193"/>
                    <a:pt x="306" y="188"/>
                    <a:pt x="305" y="182"/>
                  </a:cubicBezTo>
                  <a:cubicBezTo>
                    <a:pt x="305" y="181"/>
                    <a:pt x="305" y="179"/>
                    <a:pt x="305" y="177"/>
                  </a:cubicBezTo>
                  <a:cubicBezTo>
                    <a:pt x="302" y="166"/>
                    <a:pt x="300" y="157"/>
                    <a:pt x="298" y="146"/>
                  </a:cubicBezTo>
                  <a:cubicBezTo>
                    <a:pt x="292" y="135"/>
                    <a:pt x="285" y="123"/>
                    <a:pt x="280" y="113"/>
                  </a:cubicBezTo>
                  <a:cubicBezTo>
                    <a:pt x="274" y="102"/>
                    <a:pt x="267" y="92"/>
                    <a:pt x="259" y="81"/>
                  </a:cubicBezTo>
                  <a:cubicBezTo>
                    <a:pt x="240" y="56"/>
                    <a:pt x="217" y="31"/>
                    <a:pt x="188" y="19"/>
                  </a:cubicBezTo>
                  <a:cubicBezTo>
                    <a:pt x="169" y="11"/>
                    <a:pt x="148" y="6"/>
                    <a:pt x="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61"/>
            <p:cNvSpPr/>
            <p:nvPr/>
          </p:nvSpPr>
          <p:spPr>
            <a:xfrm>
              <a:off x="5893326" y="-756253"/>
              <a:ext cx="14037" cy="13838"/>
            </a:xfrm>
            <a:custGeom>
              <a:rect b="b" l="l" r="r" t="t"/>
              <a:pathLst>
                <a:path extrusionOk="0" h="208" w="211">
                  <a:moveTo>
                    <a:pt x="105" y="0"/>
                  </a:moveTo>
                  <a:cubicBezTo>
                    <a:pt x="101" y="0"/>
                    <a:pt x="97" y="0"/>
                    <a:pt x="93" y="1"/>
                  </a:cubicBezTo>
                  <a:cubicBezTo>
                    <a:pt x="79" y="2"/>
                    <a:pt x="66" y="6"/>
                    <a:pt x="55" y="14"/>
                  </a:cubicBezTo>
                  <a:cubicBezTo>
                    <a:pt x="51" y="16"/>
                    <a:pt x="46" y="18"/>
                    <a:pt x="43" y="20"/>
                  </a:cubicBezTo>
                  <a:lnTo>
                    <a:pt x="42" y="21"/>
                  </a:lnTo>
                  <a:lnTo>
                    <a:pt x="41" y="22"/>
                  </a:lnTo>
                  <a:cubicBezTo>
                    <a:pt x="29" y="29"/>
                    <a:pt x="15" y="45"/>
                    <a:pt x="10" y="60"/>
                  </a:cubicBezTo>
                  <a:lnTo>
                    <a:pt x="9" y="62"/>
                  </a:lnTo>
                  <a:cubicBezTo>
                    <a:pt x="9" y="62"/>
                    <a:pt x="9" y="63"/>
                    <a:pt x="9" y="63"/>
                  </a:cubicBezTo>
                  <a:cubicBezTo>
                    <a:pt x="6" y="71"/>
                    <a:pt x="4" y="80"/>
                    <a:pt x="1" y="89"/>
                  </a:cubicBezTo>
                  <a:cubicBezTo>
                    <a:pt x="1" y="97"/>
                    <a:pt x="1" y="107"/>
                    <a:pt x="0" y="115"/>
                  </a:cubicBezTo>
                  <a:cubicBezTo>
                    <a:pt x="3" y="123"/>
                    <a:pt x="5" y="132"/>
                    <a:pt x="7" y="141"/>
                  </a:cubicBezTo>
                  <a:cubicBezTo>
                    <a:pt x="11" y="150"/>
                    <a:pt x="15" y="157"/>
                    <a:pt x="20" y="165"/>
                  </a:cubicBezTo>
                  <a:cubicBezTo>
                    <a:pt x="32" y="181"/>
                    <a:pt x="45" y="193"/>
                    <a:pt x="63" y="200"/>
                  </a:cubicBezTo>
                  <a:cubicBezTo>
                    <a:pt x="76" y="205"/>
                    <a:pt x="89" y="208"/>
                    <a:pt x="103" y="208"/>
                  </a:cubicBezTo>
                  <a:cubicBezTo>
                    <a:pt x="107" y="208"/>
                    <a:pt x="111" y="208"/>
                    <a:pt x="116" y="207"/>
                  </a:cubicBezTo>
                  <a:lnTo>
                    <a:pt x="120" y="207"/>
                  </a:lnTo>
                  <a:cubicBezTo>
                    <a:pt x="133" y="206"/>
                    <a:pt x="145" y="202"/>
                    <a:pt x="155" y="195"/>
                  </a:cubicBezTo>
                  <a:cubicBezTo>
                    <a:pt x="168" y="189"/>
                    <a:pt x="178" y="181"/>
                    <a:pt x="187" y="171"/>
                  </a:cubicBezTo>
                  <a:cubicBezTo>
                    <a:pt x="192" y="163"/>
                    <a:pt x="196" y="155"/>
                    <a:pt x="201" y="148"/>
                  </a:cubicBezTo>
                  <a:cubicBezTo>
                    <a:pt x="208" y="131"/>
                    <a:pt x="211" y="114"/>
                    <a:pt x="209" y="97"/>
                  </a:cubicBezTo>
                  <a:cubicBezTo>
                    <a:pt x="209" y="95"/>
                    <a:pt x="208" y="94"/>
                    <a:pt x="208" y="93"/>
                  </a:cubicBezTo>
                  <a:cubicBezTo>
                    <a:pt x="206" y="75"/>
                    <a:pt x="199" y="59"/>
                    <a:pt x="189" y="44"/>
                  </a:cubicBezTo>
                  <a:cubicBezTo>
                    <a:pt x="177" y="28"/>
                    <a:pt x="164" y="17"/>
                    <a:pt x="146" y="9"/>
                  </a:cubicBezTo>
                  <a:cubicBezTo>
                    <a:pt x="142" y="7"/>
                    <a:pt x="137" y="6"/>
                    <a:pt x="132" y="5"/>
                  </a:cubicBezTo>
                  <a:cubicBezTo>
                    <a:pt x="124" y="2"/>
                    <a:pt x="11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61"/>
            <p:cNvSpPr/>
            <p:nvPr/>
          </p:nvSpPr>
          <p:spPr>
            <a:xfrm>
              <a:off x="6067362" y="-845999"/>
              <a:ext cx="17031" cy="19825"/>
            </a:xfrm>
            <a:custGeom>
              <a:rect b="b" l="l" r="r" t="t"/>
              <a:pathLst>
                <a:path extrusionOk="0" h="298" w="256">
                  <a:moveTo>
                    <a:pt x="98" y="1"/>
                  </a:moveTo>
                  <a:cubicBezTo>
                    <a:pt x="90" y="3"/>
                    <a:pt x="81" y="5"/>
                    <a:pt x="71" y="7"/>
                  </a:cubicBezTo>
                  <a:cubicBezTo>
                    <a:pt x="63" y="11"/>
                    <a:pt x="54" y="17"/>
                    <a:pt x="47" y="21"/>
                  </a:cubicBezTo>
                  <a:cubicBezTo>
                    <a:pt x="34" y="29"/>
                    <a:pt x="24" y="40"/>
                    <a:pt x="18" y="53"/>
                  </a:cubicBezTo>
                  <a:cubicBezTo>
                    <a:pt x="11" y="61"/>
                    <a:pt x="8" y="70"/>
                    <a:pt x="6" y="79"/>
                  </a:cubicBezTo>
                  <a:cubicBezTo>
                    <a:pt x="3" y="88"/>
                    <a:pt x="1" y="97"/>
                    <a:pt x="2" y="107"/>
                  </a:cubicBezTo>
                  <a:cubicBezTo>
                    <a:pt x="2" y="110"/>
                    <a:pt x="3" y="114"/>
                    <a:pt x="4" y="117"/>
                  </a:cubicBezTo>
                  <a:cubicBezTo>
                    <a:pt x="2" y="128"/>
                    <a:pt x="1" y="137"/>
                    <a:pt x="2" y="155"/>
                  </a:cubicBezTo>
                  <a:cubicBezTo>
                    <a:pt x="2" y="156"/>
                    <a:pt x="2" y="158"/>
                    <a:pt x="2" y="159"/>
                  </a:cubicBezTo>
                  <a:cubicBezTo>
                    <a:pt x="2" y="166"/>
                    <a:pt x="3" y="173"/>
                    <a:pt x="4" y="179"/>
                  </a:cubicBezTo>
                  <a:cubicBezTo>
                    <a:pt x="6" y="191"/>
                    <a:pt x="9" y="204"/>
                    <a:pt x="12" y="217"/>
                  </a:cubicBezTo>
                  <a:cubicBezTo>
                    <a:pt x="21" y="237"/>
                    <a:pt x="33" y="255"/>
                    <a:pt x="51" y="270"/>
                  </a:cubicBezTo>
                  <a:cubicBezTo>
                    <a:pt x="61" y="276"/>
                    <a:pt x="70" y="281"/>
                    <a:pt x="81" y="288"/>
                  </a:cubicBezTo>
                  <a:cubicBezTo>
                    <a:pt x="96" y="294"/>
                    <a:pt x="115" y="298"/>
                    <a:pt x="133" y="298"/>
                  </a:cubicBezTo>
                  <a:cubicBezTo>
                    <a:pt x="136" y="298"/>
                    <a:pt x="140" y="298"/>
                    <a:pt x="143" y="297"/>
                  </a:cubicBezTo>
                  <a:cubicBezTo>
                    <a:pt x="155" y="295"/>
                    <a:pt x="165" y="293"/>
                    <a:pt x="175" y="290"/>
                  </a:cubicBezTo>
                  <a:cubicBezTo>
                    <a:pt x="184" y="286"/>
                    <a:pt x="194" y="281"/>
                    <a:pt x="202" y="275"/>
                  </a:cubicBezTo>
                  <a:cubicBezTo>
                    <a:pt x="213" y="267"/>
                    <a:pt x="219" y="261"/>
                    <a:pt x="224" y="254"/>
                  </a:cubicBezTo>
                  <a:cubicBezTo>
                    <a:pt x="224" y="253"/>
                    <a:pt x="225" y="252"/>
                    <a:pt x="225" y="251"/>
                  </a:cubicBezTo>
                  <a:cubicBezTo>
                    <a:pt x="232" y="244"/>
                    <a:pt x="237" y="235"/>
                    <a:pt x="244" y="222"/>
                  </a:cubicBezTo>
                  <a:cubicBezTo>
                    <a:pt x="247" y="211"/>
                    <a:pt x="250" y="201"/>
                    <a:pt x="253" y="190"/>
                  </a:cubicBezTo>
                  <a:cubicBezTo>
                    <a:pt x="255" y="175"/>
                    <a:pt x="254" y="161"/>
                    <a:pt x="250" y="147"/>
                  </a:cubicBezTo>
                  <a:lnTo>
                    <a:pt x="250" y="147"/>
                  </a:lnTo>
                  <a:cubicBezTo>
                    <a:pt x="250" y="146"/>
                    <a:pt x="250" y="144"/>
                    <a:pt x="250" y="143"/>
                  </a:cubicBezTo>
                  <a:lnTo>
                    <a:pt x="250" y="142"/>
                  </a:lnTo>
                  <a:cubicBezTo>
                    <a:pt x="249" y="138"/>
                    <a:pt x="248" y="135"/>
                    <a:pt x="248" y="131"/>
                  </a:cubicBezTo>
                  <a:cubicBezTo>
                    <a:pt x="247" y="129"/>
                    <a:pt x="247" y="128"/>
                    <a:pt x="247" y="126"/>
                  </a:cubicBezTo>
                  <a:cubicBezTo>
                    <a:pt x="245" y="105"/>
                    <a:pt x="236" y="85"/>
                    <a:pt x="224" y="67"/>
                  </a:cubicBezTo>
                  <a:lnTo>
                    <a:pt x="223" y="65"/>
                  </a:lnTo>
                  <a:cubicBezTo>
                    <a:pt x="222" y="63"/>
                    <a:pt x="221" y="61"/>
                    <a:pt x="219" y="59"/>
                  </a:cubicBezTo>
                  <a:cubicBezTo>
                    <a:pt x="205" y="38"/>
                    <a:pt x="186" y="22"/>
                    <a:pt x="164" y="11"/>
                  </a:cubicBezTo>
                  <a:cubicBezTo>
                    <a:pt x="153" y="6"/>
                    <a:pt x="139" y="2"/>
                    <a:pt x="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61"/>
            <p:cNvSpPr/>
            <p:nvPr/>
          </p:nvSpPr>
          <p:spPr>
            <a:xfrm>
              <a:off x="5990457" y="-1034205"/>
              <a:ext cx="25680" cy="23085"/>
            </a:xfrm>
            <a:custGeom>
              <a:rect b="b" l="l" r="r" t="t"/>
              <a:pathLst>
                <a:path extrusionOk="0" h="347" w="386">
                  <a:moveTo>
                    <a:pt x="97" y="0"/>
                  </a:moveTo>
                  <a:cubicBezTo>
                    <a:pt x="86" y="0"/>
                    <a:pt x="76" y="2"/>
                    <a:pt x="66" y="6"/>
                  </a:cubicBezTo>
                  <a:cubicBezTo>
                    <a:pt x="42" y="17"/>
                    <a:pt x="22" y="33"/>
                    <a:pt x="12" y="59"/>
                  </a:cubicBezTo>
                  <a:cubicBezTo>
                    <a:pt x="8" y="70"/>
                    <a:pt x="4" y="83"/>
                    <a:pt x="3" y="95"/>
                  </a:cubicBezTo>
                  <a:cubicBezTo>
                    <a:pt x="0" y="133"/>
                    <a:pt x="10" y="155"/>
                    <a:pt x="28" y="185"/>
                  </a:cubicBezTo>
                  <a:cubicBezTo>
                    <a:pt x="38" y="204"/>
                    <a:pt x="47" y="214"/>
                    <a:pt x="64" y="231"/>
                  </a:cubicBezTo>
                  <a:cubicBezTo>
                    <a:pt x="72" y="240"/>
                    <a:pt x="80" y="247"/>
                    <a:pt x="88" y="255"/>
                  </a:cubicBezTo>
                  <a:cubicBezTo>
                    <a:pt x="96" y="264"/>
                    <a:pt x="104" y="271"/>
                    <a:pt x="112" y="279"/>
                  </a:cubicBezTo>
                  <a:cubicBezTo>
                    <a:pt x="121" y="287"/>
                    <a:pt x="130" y="293"/>
                    <a:pt x="140" y="299"/>
                  </a:cubicBezTo>
                  <a:cubicBezTo>
                    <a:pt x="156" y="311"/>
                    <a:pt x="174" y="325"/>
                    <a:pt x="194" y="334"/>
                  </a:cubicBezTo>
                  <a:cubicBezTo>
                    <a:pt x="212" y="342"/>
                    <a:pt x="231" y="346"/>
                    <a:pt x="250" y="346"/>
                  </a:cubicBezTo>
                  <a:cubicBezTo>
                    <a:pt x="259" y="346"/>
                    <a:pt x="268" y="345"/>
                    <a:pt x="278" y="343"/>
                  </a:cubicBezTo>
                  <a:cubicBezTo>
                    <a:pt x="308" y="338"/>
                    <a:pt x="339" y="326"/>
                    <a:pt x="357" y="300"/>
                  </a:cubicBezTo>
                  <a:cubicBezTo>
                    <a:pt x="375" y="275"/>
                    <a:pt x="386" y="246"/>
                    <a:pt x="382" y="213"/>
                  </a:cubicBezTo>
                  <a:cubicBezTo>
                    <a:pt x="380" y="193"/>
                    <a:pt x="375" y="173"/>
                    <a:pt x="365" y="153"/>
                  </a:cubicBezTo>
                  <a:cubicBezTo>
                    <a:pt x="353" y="132"/>
                    <a:pt x="336" y="115"/>
                    <a:pt x="318" y="100"/>
                  </a:cubicBezTo>
                  <a:cubicBezTo>
                    <a:pt x="296" y="83"/>
                    <a:pt x="274" y="67"/>
                    <a:pt x="249" y="53"/>
                  </a:cubicBezTo>
                  <a:cubicBezTo>
                    <a:pt x="234" y="45"/>
                    <a:pt x="218" y="37"/>
                    <a:pt x="202" y="28"/>
                  </a:cubicBezTo>
                  <a:cubicBezTo>
                    <a:pt x="183" y="17"/>
                    <a:pt x="160" y="13"/>
                    <a:pt x="137" y="7"/>
                  </a:cubicBezTo>
                  <a:lnTo>
                    <a:pt x="137" y="7"/>
                  </a:lnTo>
                  <a:cubicBezTo>
                    <a:pt x="137" y="7"/>
                    <a:pt x="138" y="7"/>
                    <a:pt x="138" y="7"/>
                  </a:cubicBezTo>
                  <a:lnTo>
                    <a:pt x="133" y="6"/>
                  </a:lnTo>
                  <a:lnTo>
                    <a:pt x="133" y="6"/>
                  </a:lnTo>
                  <a:cubicBezTo>
                    <a:pt x="135" y="7"/>
                    <a:pt x="136" y="7"/>
                    <a:pt x="137" y="7"/>
                  </a:cubicBezTo>
                  <a:lnTo>
                    <a:pt x="137" y="7"/>
                  </a:lnTo>
                  <a:cubicBezTo>
                    <a:pt x="136" y="7"/>
                    <a:pt x="134" y="7"/>
                    <a:pt x="133" y="6"/>
                  </a:cubicBezTo>
                  <a:lnTo>
                    <a:pt x="133" y="6"/>
                  </a:lnTo>
                  <a:cubicBezTo>
                    <a:pt x="133" y="6"/>
                    <a:pt x="133" y="6"/>
                    <a:pt x="133" y="6"/>
                  </a:cubicBezTo>
                  <a:cubicBezTo>
                    <a:pt x="131" y="6"/>
                    <a:pt x="128" y="5"/>
                    <a:pt x="125" y="4"/>
                  </a:cubicBezTo>
                  <a:lnTo>
                    <a:pt x="125" y="4"/>
                  </a:lnTo>
                  <a:cubicBezTo>
                    <a:pt x="117" y="2"/>
                    <a:pt x="107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61"/>
            <p:cNvSpPr/>
            <p:nvPr/>
          </p:nvSpPr>
          <p:spPr>
            <a:xfrm>
              <a:off x="6153782" y="-859437"/>
              <a:ext cx="44573" cy="42445"/>
            </a:xfrm>
            <a:custGeom>
              <a:rect b="b" l="l" r="r" t="t"/>
              <a:pathLst>
                <a:path extrusionOk="0" h="638" w="670">
                  <a:moveTo>
                    <a:pt x="442" y="0"/>
                  </a:moveTo>
                  <a:cubicBezTo>
                    <a:pt x="415" y="0"/>
                    <a:pt x="388" y="5"/>
                    <a:pt x="362" y="14"/>
                  </a:cubicBezTo>
                  <a:cubicBezTo>
                    <a:pt x="347" y="19"/>
                    <a:pt x="334" y="24"/>
                    <a:pt x="320" y="31"/>
                  </a:cubicBezTo>
                  <a:cubicBezTo>
                    <a:pt x="292" y="46"/>
                    <a:pt x="263" y="60"/>
                    <a:pt x="237" y="78"/>
                  </a:cubicBezTo>
                  <a:cubicBezTo>
                    <a:pt x="212" y="96"/>
                    <a:pt x="190" y="119"/>
                    <a:pt x="168" y="140"/>
                  </a:cubicBezTo>
                  <a:cubicBezTo>
                    <a:pt x="164" y="144"/>
                    <a:pt x="159" y="150"/>
                    <a:pt x="155" y="155"/>
                  </a:cubicBezTo>
                  <a:cubicBezTo>
                    <a:pt x="147" y="161"/>
                    <a:pt x="142" y="169"/>
                    <a:pt x="139" y="179"/>
                  </a:cubicBezTo>
                  <a:cubicBezTo>
                    <a:pt x="138" y="181"/>
                    <a:pt x="136" y="183"/>
                    <a:pt x="135" y="185"/>
                  </a:cubicBezTo>
                  <a:cubicBezTo>
                    <a:pt x="103" y="204"/>
                    <a:pt x="78" y="230"/>
                    <a:pt x="53" y="256"/>
                  </a:cubicBezTo>
                  <a:cubicBezTo>
                    <a:pt x="43" y="274"/>
                    <a:pt x="31" y="292"/>
                    <a:pt x="21" y="310"/>
                  </a:cubicBezTo>
                  <a:cubicBezTo>
                    <a:pt x="7" y="338"/>
                    <a:pt x="2" y="368"/>
                    <a:pt x="4" y="399"/>
                  </a:cubicBezTo>
                  <a:cubicBezTo>
                    <a:pt x="1" y="419"/>
                    <a:pt x="3" y="438"/>
                    <a:pt x="10" y="458"/>
                  </a:cubicBezTo>
                  <a:cubicBezTo>
                    <a:pt x="14" y="489"/>
                    <a:pt x="27" y="516"/>
                    <a:pt x="46" y="541"/>
                  </a:cubicBezTo>
                  <a:cubicBezTo>
                    <a:pt x="72" y="573"/>
                    <a:pt x="105" y="601"/>
                    <a:pt x="143" y="618"/>
                  </a:cubicBezTo>
                  <a:cubicBezTo>
                    <a:pt x="169" y="630"/>
                    <a:pt x="194" y="637"/>
                    <a:pt x="221" y="637"/>
                  </a:cubicBezTo>
                  <a:cubicBezTo>
                    <a:pt x="224" y="637"/>
                    <a:pt x="228" y="637"/>
                    <a:pt x="232" y="636"/>
                  </a:cubicBezTo>
                  <a:cubicBezTo>
                    <a:pt x="239" y="637"/>
                    <a:pt x="245" y="637"/>
                    <a:pt x="251" y="637"/>
                  </a:cubicBezTo>
                  <a:cubicBezTo>
                    <a:pt x="275" y="637"/>
                    <a:pt x="298" y="633"/>
                    <a:pt x="321" y="623"/>
                  </a:cubicBezTo>
                  <a:cubicBezTo>
                    <a:pt x="363" y="611"/>
                    <a:pt x="401" y="589"/>
                    <a:pt x="439" y="567"/>
                  </a:cubicBezTo>
                  <a:cubicBezTo>
                    <a:pt x="471" y="550"/>
                    <a:pt x="496" y="527"/>
                    <a:pt x="522" y="502"/>
                  </a:cubicBezTo>
                  <a:cubicBezTo>
                    <a:pt x="547" y="478"/>
                    <a:pt x="571" y="455"/>
                    <a:pt x="590" y="426"/>
                  </a:cubicBezTo>
                  <a:cubicBezTo>
                    <a:pt x="604" y="404"/>
                    <a:pt x="617" y="382"/>
                    <a:pt x="630" y="360"/>
                  </a:cubicBezTo>
                  <a:cubicBezTo>
                    <a:pt x="637" y="346"/>
                    <a:pt x="640" y="333"/>
                    <a:pt x="644" y="317"/>
                  </a:cubicBezTo>
                  <a:cubicBezTo>
                    <a:pt x="651" y="296"/>
                    <a:pt x="657" y="275"/>
                    <a:pt x="660" y="252"/>
                  </a:cubicBezTo>
                  <a:cubicBezTo>
                    <a:pt x="670" y="175"/>
                    <a:pt x="641" y="97"/>
                    <a:pt x="580" y="48"/>
                  </a:cubicBezTo>
                  <a:cubicBezTo>
                    <a:pt x="539" y="16"/>
                    <a:pt x="491" y="0"/>
                    <a:pt x="442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61"/>
            <p:cNvSpPr/>
            <p:nvPr/>
          </p:nvSpPr>
          <p:spPr>
            <a:xfrm>
              <a:off x="6072884" y="-737492"/>
              <a:ext cx="32798" cy="31002"/>
            </a:xfrm>
            <a:custGeom>
              <a:rect b="b" l="l" r="r" t="t"/>
              <a:pathLst>
                <a:path extrusionOk="0" h="466" w="493">
                  <a:moveTo>
                    <a:pt x="239" y="0"/>
                  </a:moveTo>
                  <a:cubicBezTo>
                    <a:pt x="231" y="0"/>
                    <a:pt x="221" y="1"/>
                    <a:pt x="209" y="3"/>
                  </a:cubicBezTo>
                  <a:cubicBezTo>
                    <a:pt x="169" y="7"/>
                    <a:pt x="134" y="22"/>
                    <a:pt x="101" y="45"/>
                  </a:cubicBezTo>
                  <a:cubicBezTo>
                    <a:pt x="99" y="46"/>
                    <a:pt x="68" y="74"/>
                    <a:pt x="54" y="90"/>
                  </a:cubicBezTo>
                  <a:cubicBezTo>
                    <a:pt x="33" y="114"/>
                    <a:pt x="21" y="140"/>
                    <a:pt x="14" y="170"/>
                  </a:cubicBezTo>
                  <a:cubicBezTo>
                    <a:pt x="4" y="198"/>
                    <a:pt x="1" y="227"/>
                    <a:pt x="5" y="257"/>
                  </a:cubicBezTo>
                  <a:cubicBezTo>
                    <a:pt x="9" y="276"/>
                    <a:pt x="14" y="295"/>
                    <a:pt x="18" y="314"/>
                  </a:cubicBezTo>
                  <a:cubicBezTo>
                    <a:pt x="33" y="351"/>
                    <a:pt x="57" y="384"/>
                    <a:pt x="89" y="410"/>
                  </a:cubicBezTo>
                  <a:cubicBezTo>
                    <a:pt x="124" y="437"/>
                    <a:pt x="162" y="456"/>
                    <a:pt x="207" y="463"/>
                  </a:cubicBezTo>
                  <a:cubicBezTo>
                    <a:pt x="217" y="465"/>
                    <a:pt x="228" y="465"/>
                    <a:pt x="240" y="465"/>
                  </a:cubicBezTo>
                  <a:cubicBezTo>
                    <a:pt x="272" y="465"/>
                    <a:pt x="308" y="460"/>
                    <a:pt x="333" y="449"/>
                  </a:cubicBezTo>
                  <a:cubicBezTo>
                    <a:pt x="372" y="434"/>
                    <a:pt x="405" y="411"/>
                    <a:pt x="431" y="378"/>
                  </a:cubicBezTo>
                  <a:cubicBezTo>
                    <a:pt x="456" y="346"/>
                    <a:pt x="473" y="309"/>
                    <a:pt x="479" y="267"/>
                  </a:cubicBezTo>
                  <a:cubicBezTo>
                    <a:pt x="493" y="166"/>
                    <a:pt x="446" y="84"/>
                    <a:pt x="341" y="23"/>
                  </a:cubicBezTo>
                  <a:cubicBezTo>
                    <a:pt x="333" y="18"/>
                    <a:pt x="299" y="8"/>
                    <a:pt x="278" y="5"/>
                  </a:cubicBezTo>
                  <a:lnTo>
                    <a:pt x="273" y="5"/>
                  </a:lnTo>
                  <a:cubicBezTo>
                    <a:pt x="261" y="2"/>
                    <a:pt x="252" y="0"/>
                    <a:pt x="239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61"/>
            <p:cNvSpPr/>
            <p:nvPr/>
          </p:nvSpPr>
          <p:spPr>
            <a:xfrm>
              <a:off x="5715099" y="-1233456"/>
              <a:ext cx="55817" cy="45904"/>
            </a:xfrm>
            <a:custGeom>
              <a:rect b="b" l="l" r="r" t="t"/>
              <a:pathLst>
                <a:path extrusionOk="0" h="690" w="839">
                  <a:moveTo>
                    <a:pt x="622" y="1"/>
                  </a:moveTo>
                  <a:cubicBezTo>
                    <a:pt x="593" y="1"/>
                    <a:pt x="563" y="7"/>
                    <a:pt x="532" y="18"/>
                  </a:cubicBezTo>
                  <a:cubicBezTo>
                    <a:pt x="509" y="27"/>
                    <a:pt x="487" y="35"/>
                    <a:pt x="465" y="43"/>
                  </a:cubicBezTo>
                  <a:cubicBezTo>
                    <a:pt x="405" y="67"/>
                    <a:pt x="346" y="92"/>
                    <a:pt x="292" y="127"/>
                  </a:cubicBezTo>
                  <a:cubicBezTo>
                    <a:pt x="251" y="153"/>
                    <a:pt x="213" y="182"/>
                    <a:pt x="174" y="210"/>
                  </a:cubicBezTo>
                  <a:cubicBezTo>
                    <a:pt x="155" y="225"/>
                    <a:pt x="135" y="239"/>
                    <a:pt x="117" y="255"/>
                  </a:cubicBezTo>
                  <a:cubicBezTo>
                    <a:pt x="82" y="285"/>
                    <a:pt x="50" y="316"/>
                    <a:pt x="32" y="361"/>
                  </a:cubicBezTo>
                  <a:cubicBezTo>
                    <a:pt x="20" y="387"/>
                    <a:pt x="16" y="414"/>
                    <a:pt x="11" y="442"/>
                  </a:cubicBezTo>
                  <a:cubicBezTo>
                    <a:pt x="0" y="509"/>
                    <a:pt x="24" y="573"/>
                    <a:pt x="69" y="621"/>
                  </a:cubicBezTo>
                  <a:cubicBezTo>
                    <a:pt x="119" y="675"/>
                    <a:pt x="177" y="689"/>
                    <a:pt x="248" y="689"/>
                  </a:cubicBezTo>
                  <a:cubicBezTo>
                    <a:pt x="305" y="688"/>
                    <a:pt x="358" y="668"/>
                    <a:pt x="403" y="634"/>
                  </a:cubicBezTo>
                  <a:cubicBezTo>
                    <a:pt x="422" y="619"/>
                    <a:pt x="440" y="602"/>
                    <a:pt x="459" y="588"/>
                  </a:cubicBezTo>
                  <a:cubicBezTo>
                    <a:pt x="494" y="561"/>
                    <a:pt x="530" y="533"/>
                    <a:pt x="566" y="508"/>
                  </a:cubicBezTo>
                  <a:cubicBezTo>
                    <a:pt x="603" y="482"/>
                    <a:pt x="634" y="450"/>
                    <a:pt x="668" y="420"/>
                  </a:cubicBezTo>
                  <a:cubicBezTo>
                    <a:pt x="687" y="405"/>
                    <a:pt x="704" y="390"/>
                    <a:pt x="723" y="374"/>
                  </a:cubicBezTo>
                  <a:cubicBezTo>
                    <a:pt x="743" y="360"/>
                    <a:pt x="763" y="345"/>
                    <a:pt x="779" y="325"/>
                  </a:cubicBezTo>
                  <a:cubicBezTo>
                    <a:pt x="806" y="292"/>
                    <a:pt x="815" y="257"/>
                    <a:pt x="823" y="216"/>
                  </a:cubicBezTo>
                  <a:cubicBezTo>
                    <a:pt x="838" y="138"/>
                    <a:pt x="786" y="50"/>
                    <a:pt x="714" y="19"/>
                  </a:cubicBezTo>
                  <a:cubicBezTo>
                    <a:pt x="682" y="7"/>
                    <a:pt x="652" y="1"/>
                    <a:pt x="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61"/>
            <p:cNvSpPr/>
            <p:nvPr/>
          </p:nvSpPr>
          <p:spPr>
            <a:xfrm>
              <a:off x="5954598" y="-774282"/>
              <a:ext cx="35991" cy="31334"/>
            </a:xfrm>
            <a:custGeom>
              <a:rect b="b" l="l" r="r" t="t"/>
              <a:pathLst>
                <a:path extrusionOk="0" h="471" w="541">
                  <a:moveTo>
                    <a:pt x="173" y="0"/>
                  </a:moveTo>
                  <a:cubicBezTo>
                    <a:pt x="152" y="0"/>
                    <a:pt x="132" y="4"/>
                    <a:pt x="111" y="11"/>
                  </a:cubicBezTo>
                  <a:cubicBezTo>
                    <a:pt x="89" y="19"/>
                    <a:pt x="72" y="31"/>
                    <a:pt x="56" y="48"/>
                  </a:cubicBezTo>
                  <a:cubicBezTo>
                    <a:pt x="38" y="63"/>
                    <a:pt x="25" y="81"/>
                    <a:pt x="16" y="102"/>
                  </a:cubicBezTo>
                  <a:cubicBezTo>
                    <a:pt x="5" y="131"/>
                    <a:pt x="0" y="159"/>
                    <a:pt x="4" y="189"/>
                  </a:cubicBezTo>
                  <a:cubicBezTo>
                    <a:pt x="8" y="219"/>
                    <a:pt x="14" y="247"/>
                    <a:pt x="22" y="275"/>
                  </a:cubicBezTo>
                  <a:cubicBezTo>
                    <a:pt x="26" y="283"/>
                    <a:pt x="28" y="290"/>
                    <a:pt x="31" y="296"/>
                  </a:cubicBezTo>
                  <a:cubicBezTo>
                    <a:pt x="40" y="324"/>
                    <a:pt x="56" y="347"/>
                    <a:pt x="78" y="366"/>
                  </a:cubicBezTo>
                  <a:cubicBezTo>
                    <a:pt x="84" y="375"/>
                    <a:pt x="93" y="383"/>
                    <a:pt x="100" y="390"/>
                  </a:cubicBezTo>
                  <a:cubicBezTo>
                    <a:pt x="104" y="393"/>
                    <a:pt x="108" y="396"/>
                    <a:pt x="111" y="399"/>
                  </a:cubicBezTo>
                  <a:cubicBezTo>
                    <a:pt x="141" y="416"/>
                    <a:pt x="172" y="437"/>
                    <a:pt x="205" y="451"/>
                  </a:cubicBezTo>
                  <a:cubicBezTo>
                    <a:pt x="233" y="462"/>
                    <a:pt x="265" y="470"/>
                    <a:pt x="296" y="470"/>
                  </a:cubicBezTo>
                  <a:cubicBezTo>
                    <a:pt x="305" y="470"/>
                    <a:pt x="314" y="469"/>
                    <a:pt x="323" y="468"/>
                  </a:cubicBezTo>
                  <a:cubicBezTo>
                    <a:pt x="344" y="465"/>
                    <a:pt x="369" y="457"/>
                    <a:pt x="385" y="453"/>
                  </a:cubicBezTo>
                  <a:cubicBezTo>
                    <a:pt x="410" y="447"/>
                    <a:pt x="432" y="437"/>
                    <a:pt x="452" y="421"/>
                  </a:cubicBezTo>
                  <a:cubicBezTo>
                    <a:pt x="492" y="386"/>
                    <a:pt x="529" y="339"/>
                    <a:pt x="535" y="284"/>
                  </a:cubicBezTo>
                  <a:cubicBezTo>
                    <a:pt x="541" y="231"/>
                    <a:pt x="531" y="175"/>
                    <a:pt x="499" y="132"/>
                  </a:cubicBezTo>
                  <a:cubicBezTo>
                    <a:pt x="480" y="109"/>
                    <a:pt x="459" y="90"/>
                    <a:pt x="435" y="72"/>
                  </a:cubicBezTo>
                  <a:cubicBezTo>
                    <a:pt x="402" y="49"/>
                    <a:pt x="367" y="33"/>
                    <a:pt x="328" y="26"/>
                  </a:cubicBezTo>
                  <a:lnTo>
                    <a:pt x="327" y="26"/>
                  </a:lnTo>
                  <a:cubicBezTo>
                    <a:pt x="325" y="25"/>
                    <a:pt x="323" y="24"/>
                    <a:pt x="321" y="24"/>
                  </a:cubicBezTo>
                  <a:cubicBezTo>
                    <a:pt x="291" y="12"/>
                    <a:pt x="268" y="8"/>
                    <a:pt x="243" y="7"/>
                  </a:cubicBezTo>
                  <a:cubicBezTo>
                    <a:pt x="229" y="7"/>
                    <a:pt x="213" y="6"/>
                    <a:pt x="198" y="2"/>
                  </a:cubicBezTo>
                  <a:cubicBezTo>
                    <a:pt x="190" y="1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61"/>
            <p:cNvSpPr/>
            <p:nvPr/>
          </p:nvSpPr>
          <p:spPr>
            <a:xfrm>
              <a:off x="5734392" y="-994355"/>
              <a:ext cx="37522" cy="47567"/>
            </a:xfrm>
            <a:custGeom>
              <a:rect b="b" l="l" r="r" t="t"/>
              <a:pathLst>
                <a:path extrusionOk="0" h="715" w="564">
                  <a:moveTo>
                    <a:pt x="407" y="1"/>
                  </a:moveTo>
                  <a:cubicBezTo>
                    <a:pt x="341" y="1"/>
                    <a:pt x="263" y="35"/>
                    <a:pt x="216" y="67"/>
                  </a:cubicBezTo>
                  <a:cubicBezTo>
                    <a:pt x="186" y="85"/>
                    <a:pt x="156" y="122"/>
                    <a:pt x="131" y="150"/>
                  </a:cubicBezTo>
                  <a:cubicBezTo>
                    <a:pt x="113" y="170"/>
                    <a:pt x="97" y="191"/>
                    <a:pt x="82" y="214"/>
                  </a:cubicBezTo>
                  <a:cubicBezTo>
                    <a:pt x="67" y="236"/>
                    <a:pt x="49" y="259"/>
                    <a:pt x="39" y="283"/>
                  </a:cubicBezTo>
                  <a:cubicBezTo>
                    <a:pt x="27" y="308"/>
                    <a:pt x="22" y="338"/>
                    <a:pt x="16" y="365"/>
                  </a:cubicBezTo>
                  <a:cubicBezTo>
                    <a:pt x="11" y="389"/>
                    <a:pt x="7" y="414"/>
                    <a:pt x="5" y="439"/>
                  </a:cubicBezTo>
                  <a:cubicBezTo>
                    <a:pt x="4" y="451"/>
                    <a:pt x="3" y="463"/>
                    <a:pt x="2" y="475"/>
                  </a:cubicBezTo>
                  <a:cubicBezTo>
                    <a:pt x="0" y="531"/>
                    <a:pt x="8" y="570"/>
                    <a:pt x="36" y="617"/>
                  </a:cubicBezTo>
                  <a:cubicBezTo>
                    <a:pt x="46" y="634"/>
                    <a:pt x="58" y="650"/>
                    <a:pt x="69" y="664"/>
                  </a:cubicBezTo>
                  <a:cubicBezTo>
                    <a:pt x="92" y="694"/>
                    <a:pt x="133" y="715"/>
                    <a:pt x="172" y="715"/>
                  </a:cubicBezTo>
                  <a:cubicBezTo>
                    <a:pt x="195" y="715"/>
                    <a:pt x="217" y="708"/>
                    <a:pt x="236" y="691"/>
                  </a:cubicBezTo>
                  <a:cubicBezTo>
                    <a:pt x="261" y="668"/>
                    <a:pt x="292" y="651"/>
                    <a:pt x="314" y="624"/>
                  </a:cubicBezTo>
                  <a:cubicBezTo>
                    <a:pt x="336" y="596"/>
                    <a:pt x="352" y="563"/>
                    <a:pt x="368" y="531"/>
                  </a:cubicBezTo>
                  <a:cubicBezTo>
                    <a:pt x="390" y="498"/>
                    <a:pt x="413" y="465"/>
                    <a:pt x="428" y="428"/>
                  </a:cubicBezTo>
                  <a:cubicBezTo>
                    <a:pt x="440" y="401"/>
                    <a:pt x="453" y="375"/>
                    <a:pt x="467" y="350"/>
                  </a:cubicBezTo>
                  <a:cubicBezTo>
                    <a:pt x="479" y="332"/>
                    <a:pt x="492" y="315"/>
                    <a:pt x="500" y="296"/>
                  </a:cubicBezTo>
                  <a:cubicBezTo>
                    <a:pt x="508" y="279"/>
                    <a:pt x="512" y="260"/>
                    <a:pt x="519" y="243"/>
                  </a:cubicBezTo>
                  <a:cubicBezTo>
                    <a:pt x="528" y="224"/>
                    <a:pt x="537" y="206"/>
                    <a:pt x="543" y="185"/>
                  </a:cubicBezTo>
                  <a:cubicBezTo>
                    <a:pt x="563" y="114"/>
                    <a:pt x="531" y="47"/>
                    <a:pt x="466" y="13"/>
                  </a:cubicBezTo>
                  <a:cubicBezTo>
                    <a:pt x="448" y="4"/>
                    <a:pt x="428" y="1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61"/>
            <p:cNvSpPr/>
            <p:nvPr/>
          </p:nvSpPr>
          <p:spPr>
            <a:xfrm>
              <a:off x="5893792" y="-1428781"/>
              <a:ext cx="2994" cy="798"/>
            </a:xfrm>
            <a:custGeom>
              <a:rect b="b" l="l" r="r" t="t"/>
              <a:pathLst>
                <a:path extrusionOk="0" h="12" w="45">
                  <a:moveTo>
                    <a:pt x="45" y="1"/>
                  </a:moveTo>
                  <a:lnTo>
                    <a:pt x="45" y="1"/>
                  </a:lnTo>
                  <a:cubicBezTo>
                    <a:pt x="43" y="1"/>
                    <a:pt x="42" y="1"/>
                    <a:pt x="41" y="2"/>
                  </a:cubicBezTo>
                  <a:lnTo>
                    <a:pt x="41" y="2"/>
                  </a:lnTo>
                  <a:cubicBezTo>
                    <a:pt x="42" y="1"/>
                    <a:pt x="43" y="1"/>
                    <a:pt x="45" y="1"/>
                  </a:cubicBezTo>
                  <a:close/>
                  <a:moveTo>
                    <a:pt x="41" y="2"/>
                  </a:moveTo>
                  <a:cubicBezTo>
                    <a:pt x="29" y="4"/>
                    <a:pt x="17" y="7"/>
                    <a:pt x="4" y="10"/>
                  </a:cubicBezTo>
                  <a:lnTo>
                    <a:pt x="4" y="10"/>
                  </a:lnTo>
                  <a:cubicBezTo>
                    <a:pt x="8" y="10"/>
                    <a:pt x="12" y="10"/>
                    <a:pt x="15" y="9"/>
                  </a:cubicBezTo>
                  <a:cubicBezTo>
                    <a:pt x="24" y="6"/>
                    <a:pt x="32" y="4"/>
                    <a:pt x="41" y="2"/>
                  </a:cubicBezTo>
                  <a:close/>
                  <a:moveTo>
                    <a:pt x="4" y="10"/>
                  </a:moveTo>
                  <a:cubicBezTo>
                    <a:pt x="3" y="11"/>
                    <a:pt x="2" y="11"/>
                    <a:pt x="1" y="11"/>
                  </a:cubicBezTo>
                  <a:cubicBezTo>
                    <a:pt x="2" y="11"/>
                    <a:pt x="3" y="11"/>
                    <a:pt x="4" y="1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61"/>
            <p:cNvSpPr/>
            <p:nvPr/>
          </p:nvSpPr>
          <p:spPr>
            <a:xfrm>
              <a:off x="5893592" y="-1428049"/>
              <a:ext cx="266" cy="6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61"/>
            <p:cNvSpPr/>
            <p:nvPr/>
          </p:nvSpPr>
          <p:spPr>
            <a:xfrm>
              <a:off x="5879089" y="-1464839"/>
              <a:ext cx="41247" cy="37122"/>
            </a:xfrm>
            <a:custGeom>
              <a:rect b="b" l="l" r="r" t="t"/>
              <a:pathLst>
                <a:path extrusionOk="0" h="558" w="620">
                  <a:moveTo>
                    <a:pt x="578" y="256"/>
                  </a:moveTo>
                  <a:cubicBezTo>
                    <a:pt x="577" y="256"/>
                    <a:pt x="577" y="256"/>
                    <a:pt x="577" y="257"/>
                  </a:cubicBezTo>
                  <a:lnTo>
                    <a:pt x="577" y="257"/>
                  </a:lnTo>
                  <a:lnTo>
                    <a:pt x="578" y="256"/>
                  </a:lnTo>
                  <a:close/>
                  <a:moveTo>
                    <a:pt x="365" y="1"/>
                  </a:moveTo>
                  <a:cubicBezTo>
                    <a:pt x="327" y="1"/>
                    <a:pt x="291" y="14"/>
                    <a:pt x="256" y="30"/>
                  </a:cubicBezTo>
                  <a:cubicBezTo>
                    <a:pt x="170" y="70"/>
                    <a:pt x="83" y="121"/>
                    <a:pt x="45" y="213"/>
                  </a:cubicBezTo>
                  <a:cubicBezTo>
                    <a:pt x="30" y="249"/>
                    <a:pt x="19" y="286"/>
                    <a:pt x="10" y="323"/>
                  </a:cubicBezTo>
                  <a:cubicBezTo>
                    <a:pt x="1" y="368"/>
                    <a:pt x="15" y="417"/>
                    <a:pt x="33" y="459"/>
                  </a:cubicBezTo>
                  <a:cubicBezTo>
                    <a:pt x="60" y="522"/>
                    <a:pt x="117" y="557"/>
                    <a:pt x="180" y="557"/>
                  </a:cubicBezTo>
                  <a:cubicBezTo>
                    <a:pt x="194" y="557"/>
                    <a:pt x="208" y="556"/>
                    <a:pt x="222" y="552"/>
                  </a:cubicBezTo>
                  <a:cubicBezTo>
                    <a:pt x="257" y="544"/>
                    <a:pt x="290" y="538"/>
                    <a:pt x="320" y="515"/>
                  </a:cubicBezTo>
                  <a:cubicBezTo>
                    <a:pt x="329" y="509"/>
                    <a:pt x="335" y="503"/>
                    <a:pt x="343" y="497"/>
                  </a:cubicBezTo>
                  <a:cubicBezTo>
                    <a:pt x="374" y="474"/>
                    <a:pt x="400" y="460"/>
                    <a:pt x="427" y="429"/>
                  </a:cubicBezTo>
                  <a:cubicBezTo>
                    <a:pt x="450" y="402"/>
                    <a:pt x="470" y="371"/>
                    <a:pt x="496" y="345"/>
                  </a:cubicBezTo>
                  <a:cubicBezTo>
                    <a:pt x="512" y="331"/>
                    <a:pt x="525" y="317"/>
                    <a:pt x="538" y="300"/>
                  </a:cubicBezTo>
                  <a:cubicBezTo>
                    <a:pt x="550" y="285"/>
                    <a:pt x="563" y="270"/>
                    <a:pt x="577" y="257"/>
                  </a:cubicBezTo>
                  <a:lnTo>
                    <a:pt x="577" y="257"/>
                  </a:lnTo>
                  <a:lnTo>
                    <a:pt x="549" y="283"/>
                  </a:lnTo>
                  <a:lnTo>
                    <a:pt x="549" y="283"/>
                  </a:lnTo>
                  <a:cubicBezTo>
                    <a:pt x="577" y="256"/>
                    <a:pt x="599" y="232"/>
                    <a:pt x="609" y="195"/>
                  </a:cubicBezTo>
                  <a:cubicBezTo>
                    <a:pt x="612" y="184"/>
                    <a:pt x="614" y="178"/>
                    <a:pt x="615" y="167"/>
                  </a:cubicBezTo>
                  <a:cubicBezTo>
                    <a:pt x="617" y="150"/>
                    <a:pt x="619" y="137"/>
                    <a:pt x="613" y="120"/>
                  </a:cubicBezTo>
                  <a:cubicBezTo>
                    <a:pt x="608" y="105"/>
                    <a:pt x="601" y="91"/>
                    <a:pt x="592" y="78"/>
                  </a:cubicBezTo>
                  <a:cubicBezTo>
                    <a:pt x="562" y="34"/>
                    <a:pt x="517" y="13"/>
                    <a:pt x="466" y="6"/>
                  </a:cubicBezTo>
                  <a:cubicBezTo>
                    <a:pt x="432" y="1"/>
                    <a:pt x="399" y="2"/>
                    <a:pt x="3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61"/>
            <p:cNvSpPr/>
            <p:nvPr/>
          </p:nvSpPr>
          <p:spPr>
            <a:xfrm>
              <a:off x="5506336" y="-1287210"/>
              <a:ext cx="43709" cy="33330"/>
            </a:xfrm>
            <a:custGeom>
              <a:rect b="b" l="l" r="r" t="t"/>
              <a:pathLst>
                <a:path extrusionOk="0" h="501" w="657">
                  <a:moveTo>
                    <a:pt x="583" y="209"/>
                  </a:moveTo>
                  <a:lnTo>
                    <a:pt x="576" y="221"/>
                  </a:lnTo>
                  <a:lnTo>
                    <a:pt x="576" y="221"/>
                  </a:lnTo>
                  <a:cubicBezTo>
                    <a:pt x="578" y="217"/>
                    <a:pt x="581" y="213"/>
                    <a:pt x="583" y="209"/>
                  </a:cubicBezTo>
                  <a:close/>
                  <a:moveTo>
                    <a:pt x="574" y="224"/>
                  </a:moveTo>
                  <a:lnTo>
                    <a:pt x="563" y="241"/>
                  </a:lnTo>
                  <a:cubicBezTo>
                    <a:pt x="567" y="236"/>
                    <a:pt x="570" y="230"/>
                    <a:pt x="574" y="224"/>
                  </a:cubicBezTo>
                  <a:close/>
                  <a:moveTo>
                    <a:pt x="426" y="1"/>
                  </a:moveTo>
                  <a:cubicBezTo>
                    <a:pt x="397" y="1"/>
                    <a:pt x="369" y="8"/>
                    <a:pt x="341" y="16"/>
                  </a:cubicBezTo>
                  <a:cubicBezTo>
                    <a:pt x="316" y="23"/>
                    <a:pt x="292" y="30"/>
                    <a:pt x="268" y="38"/>
                  </a:cubicBezTo>
                  <a:cubicBezTo>
                    <a:pt x="246" y="46"/>
                    <a:pt x="224" y="55"/>
                    <a:pt x="203" y="64"/>
                  </a:cubicBezTo>
                  <a:cubicBezTo>
                    <a:pt x="172" y="79"/>
                    <a:pt x="142" y="94"/>
                    <a:pt x="117" y="118"/>
                  </a:cubicBezTo>
                  <a:cubicBezTo>
                    <a:pt x="101" y="132"/>
                    <a:pt x="88" y="145"/>
                    <a:pt x="75" y="162"/>
                  </a:cubicBezTo>
                  <a:cubicBezTo>
                    <a:pt x="49" y="195"/>
                    <a:pt x="23" y="231"/>
                    <a:pt x="11" y="273"/>
                  </a:cubicBezTo>
                  <a:cubicBezTo>
                    <a:pt x="0" y="308"/>
                    <a:pt x="1" y="348"/>
                    <a:pt x="10" y="385"/>
                  </a:cubicBezTo>
                  <a:cubicBezTo>
                    <a:pt x="22" y="439"/>
                    <a:pt x="57" y="488"/>
                    <a:pt x="117" y="496"/>
                  </a:cubicBezTo>
                  <a:cubicBezTo>
                    <a:pt x="129" y="497"/>
                    <a:pt x="143" y="498"/>
                    <a:pt x="155" y="500"/>
                  </a:cubicBezTo>
                  <a:cubicBezTo>
                    <a:pt x="163" y="501"/>
                    <a:pt x="170" y="501"/>
                    <a:pt x="177" y="501"/>
                  </a:cubicBezTo>
                  <a:cubicBezTo>
                    <a:pt x="218" y="501"/>
                    <a:pt x="250" y="488"/>
                    <a:pt x="286" y="468"/>
                  </a:cubicBezTo>
                  <a:lnTo>
                    <a:pt x="286" y="468"/>
                  </a:lnTo>
                  <a:lnTo>
                    <a:pt x="281" y="472"/>
                  </a:lnTo>
                  <a:cubicBezTo>
                    <a:pt x="283" y="471"/>
                    <a:pt x="285" y="469"/>
                    <a:pt x="287" y="468"/>
                  </a:cubicBezTo>
                  <a:cubicBezTo>
                    <a:pt x="290" y="466"/>
                    <a:pt x="292" y="466"/>
                    <a:pt x="296" y="465"/>
                  </a:cubicBezTo>
                  <a:cubicBezTo>
                    <a:pt x="299" y="463"/>
                    <a:pt x="303" y="461"/>
                    <a:pt x="306" y="459"/>
                  </a:cubicBezTo>
                  <a:cubicBezTo>
                    <a:pt x="335" y="443"/>
                    <a:pt x="365" y="429"/>
                    <a:pt x="390" y="406"/>
                  </a:cubicBezTo>
                  <a:cubicBezTo>
                    <a:pt x="401" y="394"/>
                    <a:pt x="414" y="383"/>
                    <a:pt x="425" y="370"/>
                  </a:cubicBezTo>
                  <a:cubicBezTo>
                    <a:pt x="443" y="353"/>
                    <a:pt x="462" y="337"/>
                    <a:pt x="482" y="322"/>
                  </a:cubicBezTo>
                  <a:cubicBezTo>
                    <a:pt x="492" y="314"/>
                    <a:pt x="505" y="305"/>
                    <a:pt x="515" y="297"/>
                  </a:cubicBezTo>
                  <a:cubicBezTo>
                    <a:pt x="543" y="276"/>
                    <a:pt x="558" y="251"/>
                    <a:pt x="574" y="223"/>
                  </a:cubicBezTo>
                  <a:lnTo>
                    <a:pt x="574" y="223"/>
                  </a:lnTo>
                  <a:cubicBezTo>
                    <a:pt x="592" y="196"/>
                    <a:pt x="611" y="170"/>
                    <a:pt x="632" y="146"/>
                  </a:cubicBezTo>
                  <a:cubicBezTo>
                    <a:pt x="657" y="118"/>
                    <a:pt x="642" y="76"/>
                    <a:pt x="611" y="60"/>
                  </a:cubicBezTo>
                  <a:cubicBezTo>
                    <a:pt x="572" y="41"/>
                    <a:pt x="532" y="26"/>
                    <a:pt x="490" y="14"/>
                  </a:cubicBezTo>
                  <a:cubicBezTo>
                    <a:pt x="476" y="10"/>
                    <a:pt x="460" y="4"/>
                    <a:pt x="444" y="2"/>
                  </a:cubicBezTo>
                  <a:cubicBezTo>
                    <a:pt x="438" y="1"/>
                    <a:pt x="432" y="1"/>
                    <a:pt x="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61"/>
            <p:cNvSpPr/>
            <p:nvPr/>
          </p:nvSpPr>
          <p:spPr>
            <a:xfrm>
              <a:off x="5470078" y="-1037332"/>
              <a:ext cx="39318" cy="66594"/>
            </a:xfrm>
            <a:custGeom>
              <a:rect b="b" l="l" r="r" t="t"/>
              <a:pathLst>
                <a:path extrusionOk="0" h="1001" w="591">
                  <a:moveTo>
                    <a:pt x="359" y="0"/>
                  </a:moveTo>
                  <a:cubicBezTo>
                    <a:pt x="354" y="0"/>
                    <a:pt x="349" y="1"/>
                    <a:pt x="343" y="1"/>
                  </a:cubicBezTo>
                  <a:cubicBezTo>
                    <a:pt x="285" y="5"/>
                    <a:pt x="238" y="41"/>
                    <a:pt x="199" y="80"/>
                  </a:cubicBezTo>
                  <a:cubicBezTo>
                    <a:pt x="145" y="137"/>
                    <a:pt x="93" y="200"/>
                    <a:pt x="67" y="274"/>
                  </a:cubicBezTo>
                  <a:cubicBezTo>
                    <a:pt x="41" y="347"/>
                    <a:pt x="20" y="424"/>
                    <a:pt x="8" y="500"/>
                  </a:cubicBezTo>
                  <a:cubicBezTo>
                    <a:pt x="0" y="548"/>
                    <a:pt x="3" y="595"/>
                    <a:pt x="13" y="642"/>
                  </a:cubicBezTo>
                  <a:cubicBezTo>
                    <a:pt x="25" y="706"/>
                    <a:pt x="37" y="768"/>
                    <a:pt x="71" y="824"/>
                  </a:cubicBezTo>
                  <a:cubicBezTo>
                    <a:pt x="105" y="877"/>
                    <a:pt x="150" y="924"/>
                    <a:pt x="194" y="969"/>
                  </a:cubicBezTo>
                  <a:cubicBezTo>
                    <a:pt x="215" y="991"/>
                    <a:pt x="245" y="1001"/>
                    <a:pt x="276" y="1001"/>
                  </a:cubicBezTo>
                  <a:cubicBezTo>
                    <a:pt x="333" y="1001"/>
                    <a:pt x="394" y="967"/>
                    <a:pt x="411" y="916"/>
                  </a:cubicBezTo>
                  <a:cubicBezTo>
                    <a:pt x="423" y="880"/>
                    <a:pt x="438" y="845"/>
                    <a:pt x="454" y="812"/>
                  </a:cubicBezTo>
                  <a:cubicBezTo>
                    <a:pt x="475" y="770"/>
                    <a:pt x="486" y="725"/>
                    <a:pt x="496" y="679"/>
                  </a:cubicBezTo>
                  <a:cubicBezTo>
                    <a:pt x="507" y="650"/>
                    <a:pt x="517" y="620"/>
                    <a:pt x="520" y="590"/>
                  </a:cubicBezTo>
                  <a:cubicBezTo>
                    <a:pt x="522" y="569"/>
                    <a:pt x="524" y="548"/>
                    <a:pt x="528" y="527"/>
                  </a:cubicBezTo>
                  <a:cubicBezTo>
                    <a:pt x="532" y="493"/>
                    <a:pt x="540" y="459"/>
                    <a:pt x="550" y="426"/>
                  </a:cubicBezTo>
                  <a:cubicBezTo>
                    <a:pt x="555" y="408"/>
                    <a:pt x="560" y="390"/>
                    <a:pt x="562" y="372"/>
                  </a:cubicBezTo>
                  <a:cubicBezTo>
                    <a:pt x="564" y="358"/>
                    <a:pt x="565" y="343"/>
                    <a:pt x="566" y="328"/>
                  </a:cubicBezTo>
                  <a:cubicBezTo>
                    <a:pt x="569" y="301"/>
                    <a:pt x="575" y="274"/>
                    <a:pt x="581" y="247"/>
                  </a:cubicBezTo>
                  <a:cubicBezTo>
                    <a:pt x="590" y="203"/>
                    <a:pt x="577" y="153"/>
                    <a:pt x="556" y="114"/>
                  </a:cubicBezTo>
                  <a:cubicBezTo>
                    <a:pt x="533" y="73"/>
                    <a:pt x="497" y="34"/>
                    <a:pt x="452" y="18"/>
                  </a:cubicBezTo>
                  <a:cubicBezTo>
                    <a:pt x="423" y="6"/>
                    <a:pt x="39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61"/>
            <p:cNvSpPr/>
            <p:nvPr/>
          </p:nvSpPr>
          <p:spPr>
            <a:xfrm>
              <a:off x="5567874" y="-828369"/>
              <a:ext cx="24416" cy="28740"/>
            </a:xfrm>
            <a:custGeom>
              <a:rect b="b" l="l" r="r" t="t"/>
              <a:pathLst>
                <a:path extrusionOk="0" h="432" w="367">
                  <a:moveTo>
                    <a:pt x="131" y="0"/>
                  </a:moveTo>
                  <a:cubicBezTo>
                    <a:pt x="121" y="0"/>
                    <a:pt x="110" y="1"/>
                    <a:pt x="99" y="4"/>
                  </a:cubicBezTo>
                  <a:cubicBezTo>
                    <a:pt x="49" y="15"/>
                    <a:pt x="13" y="56"/>
                    <a:pt x="4" y="106"/>
                  </a:cubicBezTo>
                  <a:cubicBezTo>
                    <a:pt x="1" y="125"/>
                    <a:pt x="2" y="148"/>
                    <a:pt x="2" y="167"/>
                  </a:cubicBezTo>
                  <a:cubicBezTo>
                    <a:pt x="2" y="176"/>
                    <a:pt x="2" y="185"/>
                    <a:pt x="2" y="194"/>
                  </a:cubicBezTo>
                  <a:cubicBezTo>
                    <a:pt x="4" y="239"/>
                    <a:pt x="13" y="282"/>
                    <a:pt x="42" y="318"/>
                  </a:cubicBezTo>
                  <a:cubicBezTo>
                    <a:pt x="62" y="343"/>
                    <a:pt x="84" y="368"/>
                    <a:pt x="108" y="389"/>
                  </a:cubicBezTo>
                  <a:cubicBezTo>
                    <a:pt x="139" y="415"/>
                    <a:pt x="182" y="424"/>
                    <a:pt x="219" y="430"/>
                  </a:cubicBezTo>
                  <a:cubicBezTo>
                    <a:pt x="225" y="431"/>
                    <a:pt x="230" y="431"/>
                    <a:pt x="236" y="431"/>
                  </a:cubicBezTo>
                  <a:cubicBezTo>
                    <a:pt x="303" y="431"/>
                    <a:pt x="367" y="369"/>
                    <a:pt x="355" y="299"/>
                  </a:cubicBezTo>
                  <a:cubicBezTo>
                    <a:pt x="353" y="291"/>
                    <a:pt x="352" y="282"/>
                    <a:pt x="352" y="274"/>
                  </a:cubicBezTo>
                  <a:cubicBezTo>
                    <a:pt x="351" y="269"/>
                    <a:pt x="351" y="265"/>
                    <a:pt x="351" y="260"/>
                  </a:cubicBezTo>
                  <a:cubicBezTo>
                    <a:pt x="348" y="228"/>
                    <a:pt x="336" y="210"/>
                    <a:pt x="321" y="182"/>
                  </a:cubicBezTo>
                  <a:lnTo>
                    <a:pt x="321" y="182"/>
                  </a:lnTo>
                  <a:lnTo>
                    <a:pt x="340" y="216"/>
                  </a:lnTo>
                  <a:cubicBezTo>
                    <a:pt x="331" y="201"/>
                    <a:pt x="323" y="184"/>
                    <a:pt x="317" y="167"/>
                  </a:cubicBezTo>
                  <a:cubicBezTo>
                    <a:pt x="310" y="151"/>
                    <a:pt x="307" y="138"/>
                    <a:pt x="294" y="121"/>
                  </a:cubicBezTo>
                  <a:cubicBezTo>
                    <a:pt x="284" y="109"/>
                    <a:pt x="272" y="97"/>
                    <a:pt x="259" y="86"/>
                  </a:cubicBezTo>
                  <a:cubicBezTo>
                    <a:pt x="250" y="74"/>
                    <a:pt x="240" y="63"/>
                    <a:pt x="231" y="51"/>
                  </a:cubicBezTo>
                  <a:cubicBezTo>
                    <a:pt x="216" y="34"/>
                    <a:pt x="199" y="19"/>
                    <a:pt x="179" y="9"/>
                  </a:cubicBezTo>
                  <a:cubicBezTo>
                    <a:pt x="164" y="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61"/>
            <p:cNvSpPr/>
            <p:nvPr/>
          </p:nvSpPr>
          <p:spPr>
            <a:xfrm>
              <a:off x="5778101" y="-715937"/>
              <a:ext cx="36524" cy="26478"/>
            </a:xfrm>
            <a:custGeom>
              <a:rect b="b" l="l" r="r" t="t"/>
              <a:pathLst>
                <a:path extrusionOk="0" h="398" w="549">
                  <a:moveTo>
                    <a:pt x="77" y="1"/>
                  </a:moveTo>
                  <a:cubicBezTo>
                    <a:pt x="58" y="1"/>
                    <a:pt x="38" y="9"/>
                    <a:pt x="25" y="21"/>
                  </a:cubicBezTo>
                  <a:cubicBezTo>
                    <a:pt x="3" y="42"/>
                    <a:pt x="0" y="68"/>
                    <a:pt x="8" y="97"/>
                  </a:cubicBezTo>
                  <a:cubicBezTo>
                    <a:pt x="18" y="141"/>
                    <a:pt x="38" y="181"/>
                    <a:pt x="61" y="220"/>
                  </a:cubicBezTo>
                  <a:cubicBezTo>
                    <a:pt x="91" y="272"/>
                    <a:pt x="134" y="323"/>
                    <a:pt x="188" y="351"/>
                  </a:cubicBezTo>
                  <a:cubicBezTo>
                    <a:pt x="205" y="359"/>
                    <a:pt x="223" y="366"/>
                    <a:pt x="241" y="373"/>
                  </a:cubicBezTo>
                  <a:cubicBezTo>
                    <a:pt x="280" y="386"/>
                    <a:pt x="318" y="397"/>
                    <a:pt x="359" y="397"/>
                  </a:cubicBezTo>
                  <a:cubicBezTo>
                    <a:pt x="364" y="397"/>
                    <a:pt x="369" y="397"/>
                    <a:pt x="374" y="397"/>
                  </a:cubicBezTo>
                  <a:cubicBezTo>
                    <a:pt x="438" y="392"/>
                    <a:pt x="506" y="350"/>
                    <a:pt x="531" y="290"/>
                  </a:cubicBezTo>
                  <a:cubicBezTo>
                    <a:pt x="532" y="286"/>
                    <a:pt x="534" y="282"/>
                    <a:pt x="535" y="277"/>
                  </a:cubicBezTo>
                  <a:cubicBezTo>
                    <a:pt x="542" y="257"/>
                    <a:pt x="549" y="237"/>
                    <a:pt x="546" y="216"/>
                  </a:cubicBezTo>
                  <a:cubicBezTo>
                    <a:pt x="542" y="198"/>
                    <a:pt x="537" y="184"/>
                    <a:pt x="529" y="170"/>
                  </a:cubicBezTo>
                  <a:lnTo>
                    <a:pt x="529" y="170"/>
                  </a:lnTo>
                  <a:cubicBezTo>
                    <a:pt x="532" y="175"/>
                    <a:pt x="535" y="179"/>
                    <a:pt x="537" y="184"/>
                  </a:cubicBezTo>
                  <a:cubicBezTo>
                    <a:pt x="522" y="154"/>
                    <a:pt x="510" y="126"/>
                    <a:pt x="482" y="105"/>
                  </a:cubicBezTo>
                  <a:cubicBezTo>
                    <a:pt x="466" y="93"/>
                    <a:pt x="447" y="83"/>
                    <a:pt x="430" y="74"/>
                  </a:cubicBezTo>
                  <a:cubicBezTo>
                    <a:pt x="406" y="64"/>
                    <a:pt x="382" y="60"/>
                    <a:pt x="357" y="58"/>
                  </a:cubicBezTo>
                  <a:lnTo>
                    <a:pt x="357" y="58"/>
                  </a:lnTo>
                  <a:lnTo>
                    <a:pt x="372" y="59"/>
                  </a:lnTo>
                  <a:cubicBezTo>
                    <a:pt x="350" y="58"/>
                    <a:pt x="328" y="56"/>
                    <a:pt x="306" y="52"/>
                  </a:cubicBezTo>
                  <a:cubicBezTo>
                    <a:pt x="295" y="50"/>
                    <a:pt x="285" y="47"/>
                    <a:pt x="276" y="45"/>
                  </a:cubicBezTo>
                  <a:cubicBezTo>
                    <a:pt x="272" y="44"/>
                    <a:pt x="267" y="44"/>
                    <a:pt x="263" y="44"/>
                  </a:cubicBezTo>
                  <a:cubicBezTo>
                    <a:pt x="257" y="44"/>
                    <a:pt x="252" y="44"/>
                    <a:pt x="246" y="45"/>
                  </a:cubicBezTo>
                  <a:cubicBezTo>
                    <a:pt x="218" y="44"/>
                    <a:pt x="191" y="40"/>
                    <a:pt x="163" y="33"/>
                  </a:cubicBezTo>
                  <a:lnTo>
                    <a:pt x="161" y="33"/>
                  </a:lnTo>
                  <a:cubicBezTo>
                    <a:pt x="154" y="30"/>
                    <a:pt x="148" y="28"/>
                    <a:pt x="142" y="26"/>
                  </a:cubicBezTo>
                  <a:cubicBezTo>
                    <a:pt x="128" y="20"/>
                    <a:pt x="114" y="14"/>
                    <a:pt x="102" y="6"/>
                  </a:cubicBezTo>
                  <a:cubicBezTo>
                    <a:pt x="94" y="2"/>
                    <a:pt x="86" y="1"/>
                    <a:pt x="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61"/>
            <p:cNvSpPr/>
            <p:nvPr/>
          </p:nvSpPr>
          <p:spPr>
            <a:xfrm>
              <a:off x="5670858" y="-1412415"/>
              <a:ext cx="27010" cy="20557"/>
            </a:xfrm>
            <a:custGeom>
              <a:rect b="b" l="l" r="r" t="t"/>
              <a:pathLst>
                <a:path extrusionOk="0" h="309" w="406">
                  <a:moveTo>
                    <a:pt x="275" y="0"/>
                  </a:moveTo>
                  <a:cubicBezTo>
                    <a:pt x="272" y="0"/>
                    <a:pt x="268" y="0"/>
                    <a:pt x="264" y="1"/>
                  </a:cubicBezTo>
                  <a:cubicBezTo>
                    <a:pt x="252" y="2"/>
                    <a:pt x="239" y="6"/>
                    <a:pt x="227" y="9"/>
                  </a:cubicBezTo>
                  <a:cubicBezTo>
                    <a:pt x="220" y="10"/>
                    <a:pt x="214" y="12"/>
                    <a:pt x="208" y="14"/>
                  </a:cubicBezTo>
                  <a:cubicBezTo>
                    <a:pt x="194" y="18"/>
                    <a:pt x="182" y="21"/>
                    <a:pt x="168" y="25"/>
                  </a:cubicBezTo>
                  <a:cubicBezTo>
                    <a:pt x="162" y="26"/>
                    <a:pt x="155" y="28"/>
                    <a:pt x="149" y="30"/>
                  </a:cubicBezTo>
                  <a:cubicBezTo>
                    <a:pt x="121" y="40"/>
                    <a:pt x="102" y="58"/>
                    <a:pt x="81" y="78"/>
                  </a:cubicBezTo>
                  <a:cubicBezTo>
                    <a:pt x="58" y="101"/>
                    <a:pt x="30" y="123"/>
                    <a:pt x="17" y="154"/>
                  </a:cubicBezTo>
                  <a:cubicBezTo>
                    <a:pt x="4" y="183"/>
                    <a:pt x="1" y="245"/>
                    <a:pt x="30" y="268"/>
                  </a:cubicBezTo>
                  <a:lnTo>
                    <a:pt x="42" y="278"/>
                  </a:lnTo>
                  <a:cubicBezTo>
                    <a:pt x="66" y="297"/>
                    <a:pt x="92" y="308"/>
                    <a:pt x="121" y="308"/>
                  </a:cubicBezTo>
                  <a:cubicBezTo>
                    <a:pt x="126" y="308"/>
                    <a:pt x="131" y="308"/>
                    <a:pt x="136" y="307"/>
                  </a:cubicBezTo>
                  <a:cubicBezTo>
                    <a:pt x="159" y="304"/>
                    <a:pt x="183" y="301"/>
                    <a:pt x="206" y="297"/>
                  </a:cubicBezTo>
                  <a:cubicBezTo>
                    <a:pt x="234" y="292"/>
                    <a:pt x="256" y="284"/>
                    <a:pt x="280" y="267"/>
                  </a:cubicBezTo>
                  <a:cubicBezTo>
                    <a:pt x="285" y="262"/>
                    <a:pt x="290" y="258"/>
                    <a:pt x="296" y="254"/>
                  </a:cubicBezTo>
                  <a:lnTo>
                    <a:pt x="323" y="232"/>
                  </a:lnTo>
                  <a:cubicBezTo>
                    <a:pt x="347" y="213"/>
                    <a:pt x="374" y="194"/>
                    <a:pt x="385" y="164"/>
                  </a:cubicBezTo>
                  <a:cubicBezTo>
                    <a:pt x="389" y="155"/>
                    <a:pt x="392" y="145"/>
                    <a:pt x="395" y="135"/>
                  </a:cubicBezTo>
                  <a:cubicBezTo>
                    <a:pt x="401" y="113"/>
                    <a:pt x="406" y="90"/>
                    <a:pt x="396" y="68"/>
                  </a:cubicBezTo>
                  <a:cubicBezTo>
                    <a:pt x="387" y="47"/>
                    <a:pt x="371" y="25"/>
                    <a:pt x="348" y="18"/>
                  </a:cubicBezTo>
                  <a:cubicBezTo>
                    <a:pt x="340" y="14"/>
                    <a:pt x="331" y="12"/>
                    <a:pt x="324" y="9"/>
                  </a:cubicBezTo>
                  <a:cubicBezTo>
                    <a:pt x="308" y="4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61"/>
            <p:cNvSpPr/>
            <p:nvPr/>
          </p:nvSpPr>
          <p:spPr>
            <a:xfrm>
              <a:off x="5852811" y="-989233"/>
              <a:ext cx="67392" cy="85022"/>
            </a:xfrm>
            <a:custGeom>
              <a:rect b="b" l="l" r="r" t="t"/>
              <a:pathLst>
                <a:path extrusionOk="0" h="1278" w="1013">
                  <a:moveTo>
                    <a:pt x="366" y="1"/>
                  </a:moveTo>
                  <a:cubicBezTo>
                    <a:pt x="353" y="1"/>
                    <a:pt x="341" y="1"/>
                    <a:pt x="329" y="3"/>
                  </a:cubicBezTo>
                  <a:cubicBezTo>
                    <a:pt x="177" y="26"/>
                    <a:pt x="48" y="139"/>
                    <a:pt x="25" y="295"/>
                  </a:cubicBezTo>
                  <a:cubicBezTo>
                    <a:pt x="0" y="466"/>
                    <a:pt x="19" y="635"/>
                    <a:pt x="69" y="800"/>
                  </a:cubicBezTo>
                  <a:cubicBezTo>
                    <a:pt x="86" y="851"/>
                    <a:pt x="116" y="899"/>
                    <a:pt x="143" y="945"/>
                  </a:cubicBezTo>
                  <a:cubicBezTo>
                    <a:pt x="157" y="970"/>
                    <a:pt x="173" y="993"/>
                    <a:pt x="190" y="1016"/>
                  </a:cubicBezTo>
                  <a:cubicBezTo>
                    <a:pt x="208" y="1041"/>
                    <a:pt x="227" y="1064"/>
                    <a:pt x="248" y="1087"/>
                  </a:cubicBezTo>
                  <a:cubicBezTo>
                    <a:pt x="268" y="1108"/>
                    <a:pt x="289" y="1136"/>
                    <a:pt x="312" y="1154"/>
                  </a:cubicBezTo>
                  <a:cubicBezTo>
                    <a:pt x="353" y="1186"/>
                    <a:pt x="406" y="1210"/>
                    <a:pt x="458" y="1218"/>
                  </a:cubicBezTo>
                  <a:cubicBezTo>
                    <a:pt x="461" y="1218"/>
                    <a:pt x="465" y="1218"/>
                    <a:pt x="469" y="1218"/>
                  </a:cubicBezTo>
                  <a:cubicBezTo>
                    <a:pt x="471" y="1218"/>
                    <a:pt x="473" y="1218"/>
                    <a:pt x="474" y="1218"/>
                  </a:cubicBezTo>
                  <a:cubicBezTo>
                    <a:pt x="479" y="1220"/>
                    <a:pt x="482" y="1224"/>
                    <a:pt x="486" y="1226"/>
                  </a:cubicBezTo>
                  <a:cubicBezTo>
                    <a:pt x="523" y="1253"/>
                    <a:pt x="565" y="1269"/>
                    <a:pt x="612" y="1274"/>
                  </a:cubicBezTo>
                  <a:cubicBezTo>
                    <a:pt x="627" y="1276"/>
                    <a:pt x="643" y="1277"/>
                    <a:pt x="659" y="1277"/>
                  </a:cubicBezTo>
                  <a:cubicBezTo>
                    <a:pt x="731" y="1277"/>
                    <a:pt x="811" y="1255"/>
                    <a:pt x="865" y="1212"/>
                  </a:cubicBezTo>
                  <a:cubicBezTo>
                    <a:pt x="936" y="1155"/>
                    <a:pt x="995" y="1076"/>
                    <a:pt x="1005" y="983"/>
                  </a:cubicBezTo>
                  <a:cubicBezTo>
                    <a:pt x="1013" y="909"/>
                    <a:pt x="998" y="839"/>
                    <a:pt x="965" y="775"/>
                  </a:cubicBezTo>
                  <a:lnTo>
                    <a:pt x="965" y="775"/>
                  </a:lnTo>
                  <a:cubicBezTo>
                    <a:pt x="967" y="777"/>
                    <a:pt x="968" y="780"/>
                    <a:pt x="969" y="782"/>
                  </a:cubicBezTo>
                  <a:cubicBezTo>
                    <a:pt x="946" y="738"/>
                    <a:pt x="928" y="692"/>
                    <a:pt x="905" y="647"/>
                  </a:cubicBezTo>
                  <a:lnTo>
                    <a:pt x="833" y="508"/>
                  </a:lnTo>
                  <a:cubicBezTo>
                    <a:pt x="785" y="412"/>
                    <a:pt x="736" y="318"/>
                    <a:pt x="688" y="223"/>
                  </a:cubicBezTo>
                  <a:lnTo>
                    <a:pt x="645" y="144"/>
                  </a:lnTo>
                  <a:cubicBezTo>
                    <a:pt x="619" y="105"/>
                    <a:pt x="584" y="74"/>
                    <a:pt x="542" y="53"/>
                  </a:cubicBezTo>
                  <a:cubicBezTo>
                    <a:pt x="490" y="22"/>
                    <a:pt x="428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61"/>
            <p:cNvSpPr/>
            <p:nvPr/>
          </p:nvSpPr>
          <p:spPr>
            <a:xfrm>
              <a:off x="5946948" y="-935079"/>
              <a:ext cx="29339" cy="27077"/>
            </a:xfrm>
            <a:custGeom>
              <a:rect b="b" l="l" r="r" t="t"/>
              <a:pathLst>
                <a:path extrusionOk="0" h="407" w="441">
                  <a:moveTo>
                    <a:pt x="200" y="1"/>
                  </a:moveTo>
                  <a:cubicBezTo>
                    <a:pt x="184" y="1"/>
                    <a:pt x="169" y="3"/>
                    <a:pt x="153" y="8"/>
                  </a:cubicBezTo>
                  <a:cubicBezTo>
                    <a:pt x="128" y="12"/>
                    <a:pt x="104" y="22"/>
                    <a:pt x="83" y="39"/>
                  </a:cubicBezTo>
                  <a:cubicBezTo>
                    <a:pt x="59" y="55"/>
                    <a:pt x="42" y="75"/>
                    <a:pt x="30" y="99"/>
                  </a:cubicBezTo>
                  <a:cubicBezTo>
                    <a:pt x="14" y="121"/>
                    <a:pt x="5" y="145"/>
                    <a:pt x="1" y="172"/>
                  </a:cubicBezTo>
                  <a:cubicBezTo>
                    <a:pt x="1" y="189"/>
                    <a:pt x="1" y="206"/>
                    <a:pt x="0" y="223"/>
                  </a:cubicBezTo>
                  <a:cubicBezTo>
                    <a:pt x="5" y="259"/>
                    <a:pt x="17" y="290"/>
                    <a:pt x="37" y="318"/>
                  </a:cubicBezTo>
                  <a:cubicBezTo>
                    <a:pt x="50" y="332"/>
                    <a:pt x="62" y="345"/>
                    <a:pt x="75" y="358"/>
                  </a:cubicBezTo>
                  <a:cubicBezTo>
                    <a:pt x="103" y="380"/>
                    <a:pt x="134" y="395"/>
                    <a:pt x="171" y="400"/>
                  </a:cubicBezTo>
                  <a:cubicBezTo>
                    <a:pt x="177" y="401"/>
                    <a:pt x="185" y="402"/>
                    <a:pt x="191" y="403"/>
                  </a:cubicBezTo>
                  <a:cubicBezTo>
                    <a:pt x="195" y="403"/>
                    <a:pt x="198" y="404"/>
                    <a:pt x="201" y="404"/>
                  </a:cubicBezTo>
                  <a:cubicBezTo>
                    <a:pt x="212" y="406"/>
                    <a:pt x="222" y="406"/>
                    <a:pt x="232" y="406"/>
                  </a:cubicBezTo>
                  <a:cubicBezTo>
                    <a:pt x="275" y="406"/>
                    <a:pt x="315" y="394"/>
                    <a:pt x="351" y="369"/>
                  </a:cubicBezTo>
                  <a:cubicBezTo>
                    <a:pt x="393" y="339"/>
                    <a:pt x="426" y="288"/>
                    <a:pt x="434" y="236"/>
                  </a:cubicBezTo>
                  <a:cubicBezTo>
                    <a:pt x="441" y="186"/>
                    <a:pt x="425" y="129"/>
                    <a:pt x="397" y="89"/>
                  </a:cubicBezTo>
                  <a:cubicBezTo>
                    <a:pt x="364" y="44"/>
                    <a:pt x="315" y="16"/>
                    <a:pt x="261" y="8"/>
                  </a:cubicBezTo>
                  <a:cubicBezTo>
                    <a:pt x="258" y="7"/>
                    <a:pt x="254" y="7"/>
                    <a:pt x="250" y="6"/>
                  </a:cubicBezTo>
                  <a:cubicBezTo>
                    <a:pt x="243" y="4"/>
                    <a:pt x="237" y="4"/>
                    <a:pt x="230" y="3"/>
                  </a:cubicBezTo>
                  <a:cubicBezTo>
                    <a:pt x="220" y="1"/>
                    <a:pt x="21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61"/>
            <p:cNvSpPr/>
            <p:nvPr/>
          </p:nvSpPr>
          <p:spPr>
            <a:xfrm>
              <a:off x="6007820" y="-1406294"/>
              <a:ext cx="57945" cy="63933"/>
            </a:xfrm>
            <a:custGeom>
              <a:rect b="b" l="l" r="r" t="t"/>
              <a:pathLst>
                <a:path extrusionOk="0" h="961" w="871">
                  <a:moveTo>
                    <a:pt x="483" y="1"/>
                  </a:moveTo>
                  <a:cubicBezTo>
                    <a:pt x="438" y="1"/>
                    <a:pt x="394" y="9"/>
                    <a:pt x="351" y="26"/>
                  </a:cubicBezTo>
                  <a:cubicBezTo>
                    <a:pt x="317" y="39"/>
                    <a:pt x="285" y="57"/>
                    <a:pt x="255" y="78"/>
                  </a:cubicBezTo>
                  <a:cubicBezTo>
                    <a:pt x="245" y="87"/>
                    <a:pt x="235" y="96"/>
                    <a:pt x="224" y="106"/>
                  </a:cubicBezTo>
                  <a:cubicBezTo>
                    <a:pt x="151" y="173"/>
                    <a:pt x="83" y="233"/>
                    <a:pt x="42" y="326"/>
                  </a:cubicBezTo>
                  <a:cubicBezTo>
                    <a:pt x="3" y="414"/>
                    <a:pt x="0" y="511"/>
                    <a:pt x="5" y="605"/>
                  </a:cubicBezTo>
                  <a:cubicBezTo>
                    <a:pt x="8" y="667"/>
                    <a:pt x="43" y="747"/>
                    <a:pt x="80" y="796"/>
                  </a:cubicBezTo>
                  <a:cubicBezTo>
                    <a:pt x="120" y="854"/>
                    <a:pt x="179" y="900"/>
                    <a:pt x="244" y="928"/>
                  </a:cubicBezTo>
                  <a:cubicBezTo>
                    <a:pt x="245" y="929"/>
                    <a:pt x="247" y="930"/>
                    <a:pt x="248" y="931"/>
                  </a:cubicBezTo>
                  <a:cubicBezTo>
                    <a:pt x="295" y="951"/>
                    <a:pt x="343" y="960"/>
                    <a:pt x="393" y="960"/>
                  </a:cubicBezTo>
                  <a:cubicBezTo>
                    <a:pt x="406" y="960"/>
                    <a:pt x="418" y="960"/>
                    <a:pt x="431" y="959"/>
                  </a:cubicBezTo>
                  <a:cubicBezTo>
                    <a:pt x="431" y="959"/>
                    <a:pt x="432" y="959"/>
                    <a:pt x="432" y="957"/>
                  </a:cubicBezTo>
                  <a:cubicBezTo>
                    <a:pt x="434" y="957"/>
                    <a:pt x="437" y="957"/>
                    <a:pt x="439" y="956"/>
                  </a:cubicBezTo>
                  <a:cubicBezTo>
                    <a:pt x="507" y="949"/>
                    <a:pt x="569" y="925"/>
                    <a:pt x="625" y="885"/>
                  </a:cubicBezTo>
                  <a:cubicBezTo>
                    <a:pt x="640" y="873"/>
                    <a:pt x="653" y="859"/>
                    <a:pt x="667" y="846"/>
                  </a:cubicBezTo>
                  <a:cubicBezTo>
                    <a:pt x="709" y="812"/>
                    <a:pt x="740" y="770"/>
                    <a:pt x="760" y="719"/>
                  </a:cubicBezTo>
                  <a:cubicBezTo>
                    <a:pt x="761" y="716"/>
                    <a:pt x="762" y="714"/>
                    <a:pt x="763" y="712"/>
                  </a:cubicBezTo>
                  <a:cubicBezTo>
                    <a:pt x="774" y="694"/>
                    <a:pt x="785" y="677"/>
                    <a:pt x="795" y="659"/>
                  </a:cubicBezTo>
                  <a:cubicBezTo>
                    <a:pt x="801" y="640"/>
                    <a:pt x="807" y="622"/>
                    <a:pt x="811" y="602"/>
                  </a:cubicBezTo>
                  <a:cubicBezTo>
                    <a:pt x="821" y="569"/>
                    <a:pt x="825" y="563"/>
                    <a:pt x="828" y="539"/>
                  </a:cubicBezTo>
                  <a:cubicBezTo>
                    <a:pt x="829" y="530"/>
                    <a:pt x="831" y="523"/>
                    <a:pt x="832" y="516"/>
                  </a:cubicBezTo>
                  <a:cubicBezTo>
                    <a:pt x="865" y="426"/>
                    <a:pt x="871" y="335"/>
                    <a:pt x="836" y="243"/>
                  </a:cubicBezTo>
                  <a:cubicBezTo>
                    <a:pt x="802" y="153"/>
                    <a:pt x="727" y="66"/>
                    <a:pt x="635" y="32"/>
                  </a:cubicBezTo>
                  <a:cubicBezTo>
                    <a:pt x="605" y="21"/>
                    <a:pt x="573" y="11"/>
                    <a:pt x="540" y="5"/>
                  </a:cubicBezTo>
                  <a:cubicBezTo>
                    <a:pt x="521" y="2"/>
                    <a:pt x="502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61"/>
            <p:cNvSpPr/>
            <p:nvPr/>
          </p:nvSpPr>
          <p:spPr>
            <a:xfrm>
              <a:off x="6000170" y="-1280690"/>
              <a:ext cx="29339" cy="33796"/>
            </a:xfrm>
            <a:custGeom>
              <a:rect b="b" l="l" r="r" t="t"/>
              <a:pathLst>
                <a:path extrusionOk="0" h="508" w="441">
                  <a:moveTo>
                    <a:pt x="227" y="0"/>
                  </a:moveTo>
                  <a:cubicBezTo>
                    <a:pt x="211" y="0"/>
                    <a:pt x="195" y="4"/>
                    <a:pt x="181" y="16"/>
                  </a:cubicBezTo>
                  <a:cubicBezTo>
                    <a:pt x="178" y="18"/>
                    <a:pt x="175" y="20"/>
                    <a:pt x="172" y="22"/>
                  </a:cubicBezTo>
                  <a:cubicBezTo>
                    <a:pt x="137" y="34"/>
                    <a:pt x="104" y="56"/>
                    <a:pt x="82" y="86"/>
                  </a:cubicBezTo>
                  <a:cubicBezTo>
                    <a:pt x="76" y="93"/>
                    <a:pt x="72" y="103"/>
                    <a:pt x="67" y="111"/>
                  </a:cubicBezTo>
                  <a:cubicBezTo>
                    <a:pt x="66" y="113"/>
                    <a:pt x="65" y="115"/>
                    <a:pt x="63" y="117"/>
                  </a:cubicBezTo>
                  <a:cubicBezTo>
                    <a:pt x="38" y="154"/>
                    <a:pt x="18" y="187"/>
                    <a:pt x="10" y="232"/>
                  </a:cubicBezTo>
                  <a:cubicBezTo>
                    <a:pt x="9" y="239"/>
                    <a:pt x="8" y="245"/>
                    <a:pt x="7" y="251"/>
                  </a:cubicBezTo>
                  <a:cubicBezTo>
                    <a:pt x="3" y="275"/>
                    <a:pt x="1" y="296"/>
                    <a:pt x="3" y="323"/>
                  </a:cubicBezTo>
                  <a:cubicBezTo>
                    <a:pt x="9" y="397"/>
                    <a:pt x="61" y="463"/>
                    <a:pt x="127" y="491"/>
                  </a:cubicBezTo>
                  <a:cubicBezTo>
                    <a:pt x="152" y="502"/>
                    <a:pt x="180" y="507"/>
                    <a:pt x="208" y="507"/>
                  </a:cubicBezTo>
                  <a:cubicBezTo>
                    <a:pt x="251" y="507"/>
                    <a:pt x="294" y="494"/>
                    <a:pt x="330" y="469"/>
                  </a:cubicBezTo>
                  <a:cubicBezTo>
                    <a:pt x="338" y="463"/>
                    <a:pt x="346" y="456"/>
                    <a:pt x="353" y="448"/>
                  </a:cubicBezTo>
                  <a:cubicBezTo>
                    <a:pt x="361" y="443"/>
                    <a:pt x="368" y="435"/>
                    <a:pt x="374" y="427"/>
                  </a:cubicBezTo>
                  <a:cubicBezTo>
                    <a:pt x="375" y="425"/>
                    <a:pt x="377" y="423"/>
                    <a:pt x="378" y="421"/>
                  </a:cubicBezTo>
                  <a:cubicBezTo>
                    <a:pt x="390" y="401"/>
                    <a:pt x="403" y="381"/>
                    <a:pt x="414" y="361"/>
                  </a:cubicBezTo>
                  <a:cubicBezTo>
                    <a:pt x="415" y="359"/>
                    <a:pt x="416" y="356"/>
                    <a:pt x="419" y="354"/>
                  </a:cubicBezTo>
                  <a:lnTo>
                    <a:pt x="421" y="350"/>
                  </a:lnTo>
                  <a:cubicBezTo>
                    <a:pt x="426" y="332"/>
                    <a:pt x="431" y="314"/>
                    <a:pt x="436" y="296"/>
                  </a:cubicBezTo>
                  <a:cubicBezTo>
                    <a:pt x="441" y="274"/>
                    <a:pt x="438" y="251"/>
                    <a:pt x="437" y="228"/>
                  </a:cubicBezTo>
                  <a:cubicBezTo>
                    <a:pt x="436" y="218"/>
                    <a:pt x="435" y="208"/>
                    <a:pt x="434" y="198"/>
                  </a:cubicBezTo>
                  <a:cubicBezTo>
                    <a:pt x="428" y="160"/>
                    <a:pt x="419" y="126"/>
                    <a:pt x="397" y="94"/>
                  </a:cubicBezTo>
                  <a:cubicBezTo>
                    <a:pt x="384" y="77"/>
                    <a:pt x="371" y="62"/>
                    <a:pt x="355" y="51"/>
                  </a:cubicBezTo>
                  <a:cubicBezTo>
                    <a:pt x="334" y="38"/>
                    <a:pt x="313" y="24"/>
                    <a:pt x="290" y="15"/>
                  </a:cubicBezTo>
                  <a:cubicBezTo>
                    <a:pt x="271" y="7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61"/>
            <p:cNvSpPr/>
            <p:nvPr/>
          </p:nvSpPr>
          <p:spPr>
            <a:xfrm>
              <a:off x="6085458" y="-1237514"/>
              <a:ext cx="25014" cy="25480"/>
            </a:xfrm>
            <a:custGeom>
              <a:rect b="b" l="l" r="r" t="t"/>
              <a:pathLst>
                <a:path extrusionOk="0" h="383" w="376">
                  <a:moveTo>
                    <a:pt x="157" y="1"/>
                  </a:moveTo>
                  <a:cubicBezTo>
                    <a:pt x="134" y="2"/>
                    <a:pt x="112" y="9"/>
                    <a:pt x="93" y="22"/>
                  </a:cubicBezTo>
                  <a:cubicBezTo>
                    <a:pt x="79" y="28"/>
                    <a:pt x="66" y="36"/>
                    <a:pt x="56" y="49"/>
                  </a:cubicBezTo>
                  <a:cubicBezTo>
                    <a:pt x="37" y="64"/>
                    <a:pt x="23" y="84"/>
                    <a:pt x="15" y="106"/>
                  </a:cubicBezTo>
                  <a:cubicBezTo>
                    <a:pt x="12" y="111"/>
                    <a:pt x="2" y="146"/>
                    <a:pt x="1" y="152"/>
                  </a:cubicBezTo>
                  <a:cubicBezTo>
                    <a:pt x="1" y="167"/>
                    <a:pt x="0" y="182"/>
                    <a:pt x="0" y="198"/>
                  </a:cubicBezTo>
                  <a:lnTo>
                    <a:pt x="0" y="200"/>
                  </a:lnTo>
                  <a:cubicBezTo>
                    <a:pt x="3" y="216"/>
                    <a:pt x="8" y="233"/>
                    <a:pt x="13" y="250"/>
                  </a:cubicBezTo>
                  <a:cubicBezTo>
                    <a:pt x="13" y="253"/>
                    <a:pt x="14" y="255"/>
                    <a:pt x="15" y="258"/>
                  </a:cubicBezTo>
                  <a:cubicBezTo>
                    <a:pt x="15" y="259"/>
                    <a:pt x="16" y="260"/>
                    <a:pt x="16" y="263"/>
                  </a:cubicBezTo>
                  <a:lnTo>
                    <a:pt x="39" y="304"/>
                  </a:lnTo>
                  <a:cubicBezTo>
                    <a:pt x="53" y="326"/>
                    <a:pt x="72" y="342"/>
                    <a:pt x="94" y="354"/>
                  </a:cubicBezTo>
                  <a:cubicBezTo>
                    <a:pt x="121" y="370"/>
                    <a:pt x="110" y="365"/>
                    <a:pt x="140" y="373"/>
                  </a:cubicBezTo>
                  <a:cubicBezTo>
                    <a:pt x="153" y="378"/>
                    <a:pt x="157" y="380"/>
                    <a:pt x="165" y="381"/>
                  </a:cubicBezTo>
                  <a:lnTo>
                    <a:pt x="173" y="381"/>
                  </a:lnTo>
                  <a:cubicBezTo>
                    <a:pt x="185" y="382"/>
                    <a:pt x="198" y="382"/>
                    <a:pt x="212" y="382"/>
                  </a:cubicBezTo>
                  <a:cubicBezTo>
                    <a:pt x="217" y="382"/>
                    <a:pt x="223" y="382"/>
                    <a:pt x="228" y="382"/>
                  </a:cubicBezTo>
                  <a:cubicBezTo>
                    <a:pt x="250" y="380"/>
                    <a:pt x="270" y="373"/>
                    <a:pt x="288" y="362"/>
                  </a:cubicBezTo>
                  <a:cubicBezTo>
                    <a:pt x="308" y="353"/>
                    <a:pt x="324" y="339"/>
                    <a:pt x="338" y="321"/>
                  </a:cubicBezTo>
                  <a:cubicBezTo>
                    <a:pt x="346" y="309"/>
                    <a:pt x="354" y="296"/>
                    <a:pt x="361" y="283"/>
                  </a:cubicBezTo>
                  <a:cubicBezTo>
                    <a:pt x="372" y="257"/>
                    <a:pt x="376" y="231"/>
                    <a:pt x="374" y="204"/>
                  </a:cubicBezTo>
                  <a:lnTo>
                    <a:pt x="374" y="204"/>
                  </a:lnTo>
                  <a:cubicBezTo>
                    <a:pt x="374" y="203"/>
                    <a:pt x="374" y="202"/>
                    <a:pt x="374" y="201"/>
                  </a:cubicBezTo>
                  <a:cubicBezTo>
                    <a:pt x="374" y="201"/>
                    <a:pt x="374" y="201"/>
                    <a:pt x="374" y="200"/>
                  </a:cubicBezTo>
                  <a:cubicBezTo>
                    <a:pt x="374" y="199"/>
                    <a:pt x="374" y="198"/>
                    <a:pt x="374" y="197"/>
                  </a:cubicBezTo>
                  <a:cubicBezTo>
                    <a:pt x="374" y="175"/>
                    <a:pt x="372" y="154"/>
                    <a:pt x="363" y="130"/>
                  </a:cubicBezTo>
                  <a:cubicBezTo>
                    <a:pt x="355" y="106"/>
                    <a:pt x="341" y="86"/>
                    <a:pt x="322" y="69"/>
                  </a:cubicBezTo>
                  <a:cubicBezTo>
                    <a:pt x="318" y="62"/>
                    <a:pt x="311" y="55"/>
                    <a:pt x="304" y="50"/>
                  </a:cubicBezTo>
                  <a:cubicBezTo>
                    <a:pt x="273" y="28"/>
                    <a:pt x="242" y="2"/>
                    <a:pt x="202" y="2"/>
                  </a:cubicBezTo>
                  <a:cubicBezTo>
                    <a:pt x="187" y="1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61"/>
            <p:cNvSpPr/>
            <p:nvPr/>
          </p:nvSpPr>
          <p:spPr>
            <a:xfrm>
              <a:off x="6067229" y="-1081640"/>
              <a:ext cx="57280" cy="58544"/>
            </a:xfrm>
            <a:custGeom>
              <a:rect b="b" l="l" r="r" t="t"/>
              <a:pathLst>
                <a:path extrusionOk="0" h="880" w="861">
                  <a:moveTo>
                    <a:pt x="269" y="0"/>
                  </a:moveTo>
                  <a:cubicBezTo>
                    <a:pt x="238" y="0"/>
                    <a:pt x="202" y="8"/>
                    <a:pt x="179" y="28"/>
                  </a:cubicBezTo>
                  <a:cubicBezTo>
                    <a:pt x="109" y="89"/>
                    <a:pt x="51" y="160"/>
                    <a:pt x="24" y="252"/>
                  </a:cubicBezTo>
                  <a:cubicBezTo>
                    <a:pt x="1" y="336"/>
                    <a:pt x="2" y="427"/>
                    <a:pt x="22" y="512"/>
                  </a:cubicBezTo>
                  <a:cubicBezTo>
                    <a:pt x="45" y="607"/>
                    <a:pt x="90" y="697"/>
                    <a:pt x="170" y="759"/>
                  </a:cubicBezTo>
                  <a:cubicBezTo>
                    <a:pt x="186" y="772"/>
                    <a:pt x="203" y="782"/>
                    <a:pt x="220" y="792"/>
                  </a:cubicBezTo>
                  <a:cubicBezTo>
                    <a:pt x="259" y="828"/>
                    <a:pt x="305" y="850"/>
                    <a:pt x="358" y="861"/>
                  </a:cubicBezTo>
                  <a:cubicBezTo>
                    <a:pt x="391" y="873"/>
                    <a:pt x="426" y="879"/>
                    <a:pt x="462" y="879"/>
                  </a:cubicBezTo>
                  <a:cubicBezTo>
                    <a:pt x="477" y="879"/>
                    <a:pt x="491" y="878"/>
                    <a:pt x="506" y="876"/>
                  </a:cubicBezTo>
                  <a:cubicBezTo>
                    <a:pt x="538" y="869"/>
                    <a:pt x="571" y="861"/>
                    <a:pt x="603" y="853"/>
                  </a:cubicBezTo>
                  <a:cubicBezTo>
                    <a:pt x="653" y="835"/>
                    <a:pt x="696" y="807"/>
                    <a:pt x="730" y="768"/>
                  </a:cubicBezTo>
                  <a:cubicBezTo>
                    <a:pt x="759" y="747"/>
                    <a:pt x="781" y="720"/>
                    <a:pt x="795" y="688"/>
                  </a:cubicBezTo>
                  <a:cubicBezTo>
                    <a:pt x="826" y="646"/>
                    <a:pt x="844" y="598"/>
                    <a:pt x="850" y="545"/>
                  </a:cubicBezTo>
                  <a:cubicBezTo>
                    <a:pt x="860" y="445"/>
                    <a:pt x="842" y="342"/>
                    <a:pt x="781" y="260"/>
                  </a:cubicBezTo>
                  <a:cubicBezTo>
                    <a:pt x="746" y="214"/>
                    <a:pt x="724" y="170"/>
                    <a:pt x="673" y="133"/>
                  </a:cubicBezTo>
                  <a:cubicBezTo>
                    <a:pt x="632" y="104"/>
                    <a:pt x="590" y="71"/>
                    <a:pt x="541" y="57"/>
                  </a:cubicBezTo>
                  <a:cubicBezTo>
                    <a:pt x="524" y="51"/>
                    <a:pt x="508" y="46"/>
                    <a:pt x="493" y="40"/>
                  </a:cubicBezTo>
                  <a:cubicBezTo>
                    <a:pt x="489" y="38"/>
                    <a:pt x="484" y="36"/>
                    <a:pt x="480" y="35"/>
                  </a:cubicBezTo>
                  <a:cubicBezTo>
                    <a:pt x="445" y="19"/>
                    <a:pt x="408" y="13"/>
                    <a:pt x="370" y="10"/>
                  </a:cubicBezTo>
                  <a:cubicBezTo>
                    <a:pt x="346" y="10"/>
                    <a:pt x="322" y="8"/>
                    <a:pt x="298" y="1"/>
                  </a:cubicBezTo>
                  <a:lnTo>
                    <a:pt x="298" y="1"/>
                  </a:lnTo>
                  <a:lnTo>
                    <a:pt x="327" y="10"/>
                  </a:lnTo>
                  <a:lnTo>
                    <a:pt x="326" y="10"/>
                  </a:lnTo>
                  <a:cubicBezTo>
                    <a:pt x="310" y="4"/>
                    <a:pt x="293" y="0"/>
                    <a:pt x="275" y="0"/>
                  </a:cubicBezTo>
                  <a:cubicBezTo>
                    <a:pt x="273" y="0"/>
                    <a:pt x="271" y="0"/>
                    <a:pt x="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61"/>
            <p:cNvSpPr/>
            <p:nvPr/>
          </p:nvSpPr>
          <p:spPr>
            <a:xfrm>
              <a:off x="6173141" y="-1068800"/>
              <a:ext cx="27942" cy="30004"/>
            </a:xfrm>
            <a:custGeom>
              <a:rect b="b" l="l" r="r" t="t"/>
              <a:pathLst>
                <a:path extrusionOk="0" h="451" w="420">
                  <a:moveTo>
                    <a:pt x="205" y="0"/>
                  </a:moveTo>
                  <a:cubicBezTo>
                    <a:pt x="189" y="0"/>
                    <a:pt x="173" y="3"/>
                    <a:pt x="157" y="8"/>
                  </a:cubicBezTo>
                  <a:cubicBezTo>
                    <a:pt x="140" y="10"/>
                    <a:pt x="123" y="15"/>
                    <a:pt x="110" y="26"/>
                  </a:cubicBezTo>
                  <a:cubicBezTo>
                    <a:pt x="84" y="36"/>
                    <a:pt x="64" y="53"/>
                    <a:pt x="47" y="75"/>
                  </a:cubicBezTo>
                  <a:cubicBezTo>
                    <a:pt x="38" y="91"/>
                    <a:pt x="29" y="107"/>
                    <a:pt x="20" y="121"/>
                  </a:cubicBezTo>
                  <a:cubicBezTo>
                    <a:pt x="6" y="154"/>
                    <a:pt x="1" y="188"/>
                    <a:pt x="4" y="223"/>
                  </a:cubicBezTo>
                  <a:cubicBezTo>
                    <a:pt x="5" y="229"/>
                    <a:pt x="6" y="235"/>
                    <a:pt x="7" y="243"/>
                  </a:cubicBezTo>
                  <a:cubicBezTo>
                    <a:pt x="9" y="256"/>
                    <a:pt x="12" y="270"/>
                    <a:pt x="15" y="284"/>
                  </a:cubicBezTo>
                  <a:cubicBezTo>
                    <a:pt x="16" y="294"/>
                    <a:pt x="19" y="303"/>
                    <a:pt x="23" y="312"/>
                  </a:cubicBezTo>
                  <a:cubicBezTo>
                    <a:pt x="36" y="346"/>
                    <a:pt x="57" y="374"/>
                    <a:pt x="86" y="397"/>
                  </a:cubicBezTo>
                  <a:cubicBezTo>
                    <a:pt x="88" y="400"/>
                    <a:pt x="90" y="401"/>
                    <a:pt x="92" y="403"/>
                  </a:cubicBezTo>
                  <a:cubicBezTo>
                    <a:pt x="110" y="414"/>
                    <a:pt x="127" y="428"/>
                    <a:pt x="146" y="435"/>
                  </a:cubicBezTo>
                  <a:cubicBezTo>
                    <a:pt x="162" y="439"/>
                    <a:pt x="178" y="444"/>
                    <a:pt x="192" y="449"/>
                  </a:cubicBezTo>
                  <a:cubicBezTo>
                    <a:pt x="201" y="450"/>
                    <a:pt x="209" y="451"/>
                    <a:pt x="217" y="451"/>
                  </a:cubicBezTo>
                  <a:cubicBezTo>
                    <a:pt x="233" y="451"/>
                    <a:pt x="248" y="448"/>
                    <a:pt x="263" y="444"/>
                  </a:cubicBezTo>
                  <a:cubicBezTo>
                    <a:pt x="279" y="442"/>
                    <a:pt x="294" y="436"/>
                    <a:pt x="307" y="427"/>
                  </a:cubicBezTo>
                  <a:cubicBezTo>
                    <a:pt x="330" y="417"/>
                    <a:pt x="349" y="402"/>
                    <a:pt x="364" y="381"/>
                  </a:cubicBezTo>
                  <a:cubicBezTo>
                    <a:pt x="378" y="365"/>
                    <a:pt x="387" y="345"/>
                    <a:pt x="396" y="326"/>
                  </a:cubicBezTo>
                  <a:cubicBezTo>
                    <a:pt x="398" y="324"/>
                    <a:pt x="400" y="322"/>
                    <a:pt x="401" y="320"/>
                  </a:cubicBezTo>
                  <a:cubicBezTo>
                    <a:pt x="414" y="287"/>
                    <a:pt x="419" y="253"/>
                    <a:pt x="416" y="217"/>
                  </a:cubicBezTo>
                  <a:cubicBezTo>
                    <a:pt x="415" y="207"/>
                    <a:pt x="413" y="199"/>
                    <a:pt x="410" y="189"/>
                  </a:cubicBezTo>
                  <a:cubicBezTo>
                    <a:pt x="406" y="175"/>
                    <a:pt x="403" y="162"/>
                    <a:pt x="397" y="148"/>
                  </a:cubicBezTo>
                  <a:cubicBezTo>
                    <a:pt x="395" y="142"/>
                    <a:pt x="393" y="136"/>
                    <a:pt x="391" y="130"/>
                  </a:cubicBezTo>
                  <a:cubicBezTo>
                    <a:pt x="383" y="103"/>
                    <a:pt x="368" y="82"/>
                    <a:pt x="348" y="65"/>
                  </a:cubicBezTo>
                  <a:cubicBezTo>
                    <a:pt x="330" y="43"/>
                    <a:pt x="310" y="27"/>
                    <a:pt x="283" y="18"/>
                  </a:cubicBezTo>
                  <a:cubicBezTo>
                    <a:pt x="267" y="12"/>
                    <a:pt x="250" y="7"/>
                    <a:pt x="233" y="3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61"/>
            <p:cNvSpPr/>
            <p:nvPr/>
          </p:nvSpPr>
          <p:spPr>
            <a:xfrm>
              <a:off x="6190638" y="-967545"/>
              <a:ext cx="43243" cy="42910"/>
            </a:xfrm>
            <a:custGeom>
              <a:rect b="b" l="l" r="r" t="t"/>
              <a:pathLst>
                <a:path extrusionOk="0" h="645" w="650">
                  <a:moveTo>
                    <a:pt x="289" y="1"/>
                  </a:moveTo>
                  <a:lnTo>
                    <a:pt x="209" y="19"/>
                  </a:lnTo>
                  <a:cubicBezTo>
                    <a:pt x="168" y="34"/>
                    <a:pt x="132" y="57"/>
                    <a:pt x="104" y="88"/>
                  </a:cubicBezTo>
                  <a:cubicBezTo>
                    <a:pt x="80" y="106"/>
                    <a:pt x="62" y="128"/>
                    <a:pt x="51" y="155"/>
                  </a:cubicBezTo>
                  <a:cubicBezTo>
                    <a:pt x="33" y="179"/>
                    <a:pt x="21" y="204"/>
                    <a:pt x="17" y="233"/>
                  </a:cubicBezTo>
                  <a:cubicBezTo>
                    <a:pt x="6" y="259"/>
                    <a:pt x="2" y="286"/>
                    <a:pt x="5" y="315"/>
                  </a:cubicBezTo>
                  <a:cubicBezTo>
                    <a:pt x="0" y="356"/>
                    <a:pt x="7" y="396"/>
                    <a:pt x="23" y="436"/>
                  </a:cubicBezTo>
                  <a:cubicBezTo>
                    <a:pt x="23" y="436"/>
                    <a:pt x="23" y="436"/>
                    <a:pt x="23" y="437"/>
                  </a:cubicBezTo>
                  <a:cubicBezTo>
                    <a:pt x="38" y="479"/>
                    <a:pt x="61" y="513"/>
                    <a:pt x="93" y="542"/>
                  </a:cubicBezTo>
                  <a:cubicBezTo>
                    <a:pt x="121" y="576"/>
                    <a:pt x="155" y="601"/>
                    <a:pt x="197" y="618"/>
                  </a:cubicBezTo>
                  <a:cubicBezTo>
                    <a:pt x="223" y="625"/>
                    <a:pt x="251" y="633"/>
                    <a:pt x="278" y="641"/>
                  </a:cubicBezTo>
                  <a:cubicBezTo>
                    <a:pt x="294" y="643"/>
                    <a:pt x="309" y="644"/>
                    <a:pt x="325" y="644"/>
                  </a:cubicBezTo>
                  <a:cubicBezTo>
                    <a:pt x="364" y="644"/>
                    <a:pt x="403" y="638"/>
                    <a:pt x="440" y="623"/>
                  </a:cubicBezTo>
                  <a:cubicBezTo>
                    <a:pt x="508" y="593"/>
                    <a:pt x="503" y="594"/>
                    <a:pt x="546" y="553"/>
                  </a:cubicBezTo>
                  <a:cubicBezTo>
                    <a:pt x="579" y="527"/>
                    <a:pt x="604" y="492"/>
                    <a:pt x="620" y="451"/>
                  </a:cubicBezTo>
                  <a:cubicBezTo>
                    <a:pt x="621" y="451"/>
                    <a:pt x="621" y="450"/>
                    <a:pt x="621" y="450"/>
                  </a:cubicBezTo>
                  <a:cubicBezTo>
                    <a:pt x="640" y="411"/>
                    <a:pt x="647" y="370"/>
                    <a:pt x="645" y="328"/>
                  </a:cubicBezTo>
                  <a:cubicBezTo>
                    <a:pt x="649" y="286"/>
                    <a:pt x="643" y="245"/>
                    <a:pt x="626" y="207"/>
                  </a:cubicBezTo>
                  <a:cubicBezTo>
                    <a:pt x="613" y="182"/>
                    <a:pt x="600" y="158"/>
                    <a:pt x="587" y="132"/>
                  </a:cubicBezTo>
                  <a:cubicBezTo>
                    <a:pt x="552" y="85"/>
                    <a:pt x="507" y="49"/>
                    <a:pt x="453" y="26"/>
                  </a:cubicBezTo>
                  <a:cubicBezTo>
                    <a:pt x="453" y="25"/>
                    <a:pt x="453" y="25"/>
                    <a:pt x="452" y="25"/>
                  </a:cubicBezTo>
                  <a:cubicBezTo>
                    <a:pt x="425" y="17"/>
                    <a:pt x="398" y="9"/>
                    <a:pt x="372" y="2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61"/>
            <p:cNvSpPr/>
            <p:nvPr/>
          </p:nvSpPr>
          <p:spPr>
            <a:xfrm>
              <a:off x="6186912" y="-1208308"/>
              <a:ext cx="32865" cy="35792"/>
            </a:xfrm>
            <a:custGeom>
              <a:rect b="b" l="l" r="r" t="t"/>
              <a:pathLst>
                <a:path extrusionOk="0" h="538" w="494">
                  <a:moveTo>
                    <a:pt x="236" y="0"/>
                  </a:moveTo>
                  <a:cubicBezTo>
                    <a:pt x="218" y="0"/>
                    <a:pt x="200" y="5"/>
                    <a:pt x="182" y="12"/>
                  </a:cubicBezTo>
                  <a:lnTo>
                    <a:pt x="178" y="12"/>
                  </a:lnTo>
                  <a:cubicBezTo>
                    <a:pt x="175" y="13"/>
                    <a:pt x="172" y="14"/>
                    <a:pt x="168" y="15"/>
                  </a:cubicBezTo>
                  <a:cubicBezTo>
                    <a:pt x="148" y="22"/>
                    <a:pt x="128" y="33"/>
                    <a:pt x="108" y="45"/>
                  </a:cubicBezTo>
                  <a:cubicBezTo>
                    <a:pt x="91" y="61"/>
                    <a:pt x="75" y="77"/>
                    <a:pt x="60" y="93"/>
                  </a:cubicBezTo>
                  <a:cubicBezTo>
                    <a:pt x="31" y="127"/>
                    <a:pt x="15" y="166"/>
                    <a:pt x="7" y="210"/>
                  </a:cubicBezTo>
                  <a:cubicBezTo>
                    <a:pt x="7" y="217"/>
                    <a:pt x="7" y="225"/>
                    <a:pt x="7" y="233"/>
                  </a:cubicBezTo>
                  <a:cubicBezTo>
                    <a:pt x="6" y="261"/>
                    <a:pt x="1" y="289"/>
                    <a:pt x="4" y="319"/>
                  </a:cubicBezTo>
                  <a:cubicBezTo>
                    <a:pt x="8" y="358"/>
                    <a:pt x="18" y="377"/>
                    <a:pt x="34" y="409"/>
                  </a:cubicBezTo>
                  <a:cubicBezTo>
                    <a:pt x="54" y="446"/>
                    <a:pt x="55" y="447"/>
                    <a:pt x="94" y="484"/>
                  </a:cubicBezTo>
                  <a:cubicBezTo>
                    <a:pt x="95" y="485"/>
                    <a:pt x="96" y="485"/>
                    <a:pt x="97" y="486"/>
                  </a:cubicBezTo>
                  <a:cubicBezTo>
                    <a:pt x="99" y="488"/>
                    <a:pt x="103" y="492"/>
                    <a:pt x="105" y="493"/>
                  </a:cubicBezTo>
                  <a:cubicBezTo>
                    <a:pt x="120" y="503"/>
                    <a:pt x="136" y="512"/>
                    <a:pt x="152" y="522"/>
                  </a:cubicBezTo>
                  <a:lnTo>
                    <a:pt x="204" y="536"/>
                  </a:lnTo>
                  <a:cubicBezTo>
                    <a:pt x="208" y="537"/>
                    <a:pt x="230" y="538"/>
                    <a:pt x="245" y="538"/>
                  </a:cubicBezTo>
                  <a:cubicBezTo>
                    <a:pt x="252" y="538"/>
                    <a:pt x="257" y="538"/>
                    <a:pt x="258" y="537"/>
                  </a:cubicBezTo>
                  <a:lnTo>
                    <a:pt x="262" y="537"/>
                  </a:lnTo>
                  <a:cubicBezTo>
                    <a:pt x="280" y="534"/>
                    <a:pt x="301" y="528"/>
                    <a:pt x="321" y="523"/>
                  </a:cubicBezTo>
                  <a:cubicBezTo>
                    <a:pt x="323" y="522"/>
                    <a:pt x="325" y="522"/>
                    <a:pt x="328" y="521"/>
                  </a:cubicBezTo>
                  <a:cubicBezTo>
                    <a:pt x="339" y="517"/>
                    <a:pt x="340" y="515"/>
                    <a:pt x="358" y="505"/>
                  </a:cubicBezTo>
                  <a:cubicBezTo>
                    <a:pt x="378" y="498"/>
                    <a:pt x="395" y="485"/>
                    <a:pt x="408" y="468"/>
                  </a:cubicBezTo>
                  <a:cubicBezTo>
                    <a:pt x="419" y="462"/>
                    <a:pt x="426" y="455"/>
                    <a:pt x="433" y="445"/>
                  </a:cubicBezTo>
                  <a:cubicBezTo>
                    <a:pt x="438" y="436"/>
                    <a:pt x="445" y="426"/>
                    <a:pt x="450" y="416"/>
                  </a:cubicBezTo>
                  <a:cubicBezTo>
                    <a:pt x="464" y="399"/>
                    <a:pt x="472" y="379"/>
                    <a:pt x="475" y="358"/>
                  </a:cubicBezTo>
                  <a:cubicBezTo>
                    <a:pt x="478" y="347"/>
                    <a:pt x="481" y="335"/>
                    <a:pt x="485" y="324"/>
                  </a:cubicBezTo>
                  <a:cubicBezTo>
                    <a:pt x="487" y="319"/>
                    <a:pt x="488" y="314"/>
                    <a:pt x="489" y="310"/>
                  </a:cubicBezTo>
                  <a:cubicBezTo>
                    <a:pt x="490" y="302"/>
                    <a:pt x="492" y="293"/>
                    <a:pt x="493" y="285"/>
                  </a:cubicBezTo>
                  <a:cubicBezTo>
                    <a:pt x="493" y="284"/>
                    <a:pt x="493" y="283"/>
                    <a:pt x="493" y="282"/>
                  </a:cubicBezTo>
                  <a:cubicBezTo>
                    <a:pt x="493" y="261"/>
                    <a:pt x="494" y="240"/>
                    <a:pt x="494" y="220"/>
                  </a:cubicBezTo>
                  <a:cubicBezTo>
                    <a:pt x="489" y="199"/>
                    <a:pt x="485" y="179"/>
                    <a:pt x="479" y="158"/>
                  </a:cubicBezTo>
                  <a:cubicBezTo>
                    <a:pt x="469" y="140"/>
                    <a:pt x="459" y="122"/>
                    <a:pt x="449" y="103"/>
                  </a:cubicBezTo>
                  <a:cubicBezTo>
                    <a:pt x="444" y="95"/>
                    <a:pt x="410" y="60"/>
                    <a:pt x="403" y="54"/>
                  </a:cubicBezTo>
                  <a:cubicBezTo>
                    <a:pt x="384" y="42"/>
                    <a:pt x="365" y="31"/>
                    <a:pt x="346" y="20"/>
                  </a:cubicBezTo>
                  <a:cubicBezTo>
                    <a:pt x="326" y="14"/>
                    <a:pt x="307" y="9"/>
                    <a:pt x="287" y="3"/>
                  </a:cubicBezTo>
                  <a:lnTo>
                    <a:pt x="283" y="3"/>
                  </a:lnTo>
                  <a:cubicBezTo>
                    <a:pt x="281" y="1"/>
                    <a:pt x="280" y="1"/>
                    <a:pt x="279" y="1"/>
                  </a:cubicBezTo>
                  <a:lnTo>
                    <a:pt x="277" y="1"/>
                  </a:lnTo>
                  <a:cubicBezTo>
                    <a:pt x="273" y="1"/>
                    <a:pt x="269" y="1"/>
                    <a:pt x="265" y="1"/>
                  </a:cubicBezTo>
                  <a:cubicBezTo>
                    <a:pt x="261" y="1"/>
                    <a:pt x="256" y="1"/>
                    <a:pt x="252" y="1"/>
                  </a:cubicBezTo>
                  <a:cubicBezTo>
                    <a:pt x="247" y="1"/>
                    <a:pt x="242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61"/>
            <p:cNvSpPr/>
            <p:nvPr/>
          </p:nvSpPr>
          <p:spPr>
            <a:xfrm>
              <a:off x="6003030" y="-1178637"/>
              <a:ext cx="38253" cy="40914"/>
            </a:xfrm>
            <a:custGeom>
              <a:rect b="b" l="l" r="r" t="t"/>
              <a:pathLst>
                <a:path extrusionOk="0" h="615" w="575">
                  <a:moveTo>
                    <a:pt x="253" y="1"/>
                  </a:moveTo>
                  <a:cubicBezTo>
                    <a:pt x="236" y="1"/>
                    <a:pt x="220" y="3"/>
                    <a:pt x="204" y="9"/>
                  </a:cubicBezTo>
                  <a:cubicBezTo>
                    <a:pt x="186" y="11"/>
                    <a:pt x="169" y="17"/>
                    <a:pt x="155" y="27"/>
                  </a:cubicBezTo>
                  <a:cubicBezTo>
                    <a:pt x="129" y="39"/>
                    <a:pt x="108" y="56"/>
                    <a:pt x="91" y="79"/>
                  </a:cubicBezTo>
                  <a:cubicBezTo>
                    <a:pt x="69" y="108"/>
                    <a:pt x="43" y="139"/>
                    <a:pt x="30" y="173"/>
                  </a:cubicBezTo>
                  <a:cubicBezTo>
                    <a:pt x="26" y="184"/>
                    <a:pt x="23" y="196"/>
                    <a:pt x="20" y="207"/>
                  </a:cubicBezTo>
                  <a:cubicBezTo>
                    <a:pt x="15" y="220"/>
                    <a:pt x="11" y="232"/>
                    <a:pt x="10" y="244"/>
                  </a:cubicBezTo>
                  <a:cubicBezTo>
                    <a:pt x="9" y="247"/>
                    <a:pt x="9" y="250"/>
                    <a:pt x="8" y="252"/>
                  </a:cubicBezTo>
                  <a:cubicBezTo>
                    <a:pt x="4" y="282"/>
                    <a:pt x="1" y="308"/>
                    <a:pt x="5" y="339"/>
                  </a:cubicBezTo>
                  <a:cubicBezTo>
                    <a:pt x="10" y="362"/>
                    <a:pt x="17" y="386"/>
                    <a:pt x="22" y="409"/>
                  </a:cubicBezTo>
                  <a:cubicBezTo>
                    <a:pt x="25" y="422"/>
                    <a:pt x="31" y="435"/>
                    <a:pt x="41" y="445"/>
                  </a:cubicBezTo>
                  <a:cubicBezTo>
                    <a:pt x="48" y="459"/>
                    <a:pt x="54" y="471"/>
                    <a:pt x="62" y="484"/>
                  </a:cubicBezTo>
                  <a:lnTo>
                    <a:pt x="72" y="502"/>
                  </a:lnTo>
                  <a:cubicBezTo>
                    <a:pt x="90" y="519"/>
                    <a:pt x="107" y="537"/>
                    <a:pt x="123" y="555"/>
                  </a:cubicBezTo>
                  <a:cubicBezTo>
                    <a:pt x="152" y="580"/>
                    <a:pt x="184" y="596"/>
                    <a:pt x="221" y="603"/>
                  </a:cubicBezTo>
                  <a:cubicBezTo>
                    <a:pt x="238" y="611"/>
                    <a:pt x="257" y="614"/>
                    <a:pt x="277" y="614"/>
                  </a:cubicBezTo>
                  <a:cubicBezTo>
                    <a:pt x="281" y="614"/>
                    <a:pt x="286" y="614"/>
                    <a:pt x="291" y="614"/>
                  </a:cubicBezTo>
                  <a:cubicBezTo>
                    <a:pt x="299" y="615"/>
                    <a:pt x="307" y="615"/>
                    <a:pt x="314" y="615"/>
                  </a:cubicBezTo>
                  <a:cubicBezTo>
                    <a:pt x="342" y="615"/>
                    <a:pt x="368" y="609"/>
                    <a:pt x="394" y="598"/>
                  </a:cubicBezTo>
                  <a:cubicBezTo>
                    <a:pt x="415" y="586"/>
                    <a:pt x="436" y="575"/>
                    <a:pt x="457" y="564"/>
                  </a:cubicBezTo>
                  <a:cubicBezTo>
                    <a:pt x="475" y="547"/>
                    <a:pt x="493" y="530"/>
                    <a:pt x="511" y="513"/>
                  </a:cubicBezTo>
                  <a:cubicBezTo>
                    <a:pt x="536" y="485"/>
                    <a:pt x="551" y="451"/>
                    <a:pt x="559" y="416"/>
                  </a:cubicBezTo>
                  <a:cubicBezTo>
                    <a:pt x="571" y="381"/>
                    <a:pt x="574" y="347"/>
                    <a:pt x="569" y="310"/>
                  </a:cubicBezTo>
                  <a:cubicBezTo>
                    <a:pt x="569" y="305"/>
                    <a:pt x="568" y="299"/>
                    <a:pt x="568" y="292"/>
                  </a:cubicBezTo>
                  <a:cubicBezTo>
                    <a:pt x="567" y="289"/>
                    <a:pt x="567" y="285"/>
                    <a:pt x="567" y="282"/>
                  </a:cubicBezTo>
                  <a:cubicBezTo>
                    <a:pt x="561" y="259"/>
                    <a:pt x="556" y="235"/>
                    <a:pt x="550" y="212"/>
                  </a:cubicBezTo>
                  <a:cubicBezTo>
                    <a:pt x="545" y="199"/>
                    <a:pt x="539" y="188"/>
                    <a:pt x="532" y="176"/>
                  </a:cubicBezTo>
                  <a:cubicBezTo>
                    <a:pt x="516" y="142"/>
                    <a:pt x="493" y="112"/>
                    <a:pt x="461" y="89"/>
                  </a:cubicBezTo>
                  <a:cubicBezTo>
                    <a:pt x="461" y="88"/>
                    <a:pt x="460" y="88"/>
                    <a:pt x="459" y="87"/>
                  </a:cubicBezTo>
                  <a:lnTo>
                    <a:pt x="454" y="82"/>
                  </a:lnTo>
                  <a:cubicBezTo>
                    <a:pt x="450" y="78"/>
                    <a:pt x="446" y="74"/>
                    <a:pt x="442" y="69"/>
                  </a:cubicBezTo>
                  <a:lnTo>
                    <a:pt x="381" y="33"/>
                  </a:lnTo>
                  <a:cubicBezTo>
                    <a:pt x="380" y="33"/>
                    <a:pt x="378" y="32"/>
                    <a:pt x="377" y="32"/>
                  </a:cubicBezTo>
                  <a:cubicBezTo>
                    <a:pt x="375" y="32"/>
                    <a:pt x="373" y="31"/>
                    <a:pt x="371" y="30"/>
                  </a:cubicBezTo>
                  <a:cubicBezTo>
                    <a:pt x="367" y="29"/>
                    <a:pt x="363" y="27"/>
                    <a:pt x="359" y="26"/>
                  </a:cubicBezTo>
                  <a:cubicBezTo>
                    <a:pt x="350" y="23"/>
                    <a:pt x="342" y="21"/>
                    <a:pt x="334" y="18"/>
                  </a:cubicBezTo>
                  <a:cubicBezTo>
                    <a:pt x="316" y="14"/>
                    <a:pt x="299" y="9"/>
                    <a:pt x="282" y="3"/>
                  </a:cubicBezTo>
                  <a:cubicBezTo>
                    <a:pt x="272" y="1"/>
                    <a:pt x="263" y="1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61"/>
            <p:cNvSpPr/>
            <p:nvPr/>
          </p:nvSpPr>
          <p:spPr>
            <a:xfrm>
              <a:off x="6077474" y="-1443949"/>
              <a:ext cx="22220" cy="25946"/>
            </a:xfrm>
            <a:custGeom>
              <a:rect b="b" l="l" r="r" t="t"/>
              <a:pathLst>
                <a:path extrusionOk="0" h="390" w="334">
                  <a:moveTo>
                    <a:pt x="184" y="0"/>
                  </a:moveTo>
                  <a:cubicBezTo>
                    <a:pt x="182" y="0"/>
                    <a:pt x="180" y="1"/>
                    <a:pt x="179" y="1"/>
                  </a:cubicBezTo>
                  <a:cubicBezTo>
                    <a:pt x="162" y="1"/>
                    <a:pt x="142" y="4"/>
                    <a:pt x="129" y="15"/>
                  </a:cubicBezTo>
                  <a:cubicBezTo>
                    <a:pt x="119" y="25"/>
                    <a:pt x="107" y="32"/>
                    <a:pt x="96" y="38"/>
                  </a:cubicBezTo>
                  <a:cubicBezTo>
                    <a:pt x="89" y="43"/>
                    <a:pt x="83" y="49"/>
                    <a:pt x="77" y="54"/>
                  </a:cubicBezTo>
                  <a:cubicBezTo>
                    <a:pt x="67" y="62"/>
                    <a:pt x="52" y="75"/>
                    <a:pt x="44" y="85"/>
                  </a:cubicBezTo>
                  <a:cubicBezTo>
                    <a:pt x="37" y="92"/>
                    <a:pt x="33" y="98"/>
                    <a:pt x="30" y="106"/>
                  </a:cubicBezTo>
                  <a:cubicBezTo>
                    <a:pt x="17" y="124"/>
                    <a:pt x="9" y="144"/>
                    <a:pt x="7" y="166"/>
                  </a:cubicBezTo>
                  <a:cubicBezTo>
                    <a:pt x="6" y="172"/>
                    <a:pt x="7" y="179"/>
                    <a:pt x="7" y="185"/>
                  </a:cubicBezTo>
                  <a:cubicBezTo>
                    <a:pt x="6" y="209"/>
                    <a:pt x="1" y="235"/>
                    <a:pt x="4" y="258"/>
                  </a:cubicBezTo>
                  <a:cubicBezTo>
                    <a:pt x="10" y="299"/>
                    <a:pt x="30" y="337"/>
                    <a:pt x="64" y="361"/>
                  </a:cubicBezTo>
                  <a:cubicBezTo>
                    <a:pt x="87" y="377"/>
                    <a:pt x="99" y="382"/>
                    <a:pt x="127" y="388"/>
                  </a:cubicBezTo>
                  <a:cubicBezTo>
                    <a:pt x="131" y="389"/>
                    <a:pt x="133" y="389"/>
                    <a:pt x="136" y="389"/>
                  </a:cubicBezTo>
                  <a:cubicBezTo>
                    <a:pt x="139" y="389"/>
                    <a:pt x="142" y="389"/>
                    <a:pt x="148" y="389"/>
                  </a:cubicBezTo>
                  <a:cubicBezTo>
                    <a:pt x="152" y="389"/>
                    <a:pt x="156" y="390"/>
                    <a:pt x="160" y="390"/>
                  </a:cubicBezTo>
                  <a:cubicBezTo>
                    <a:pt x="175" y="390"/>
                    <a:pt x="190" y="386"/>
                    <a:pt x="204" y="381"/>
                  </a:cubicBezTo>
                  <a:cubicBezTo>
                    <a:pt x="218" y="376"/>
                    <a:pt x="230" y="370"/>
                    <a:pt x="239" y="360"/>
                  </a:cubicBezTo>
                  <a:cubicBezTo>
                    <a:pt x="256" y="348"/>
                    <a:pt x="268" y="336"/>
                    <a:pt x="278" y="320"/>
                  </a:cubicBezTo>
                  <a:cubicBezTo>
                    <a:pt x="282" y="315"/>
                    <a:pt x="285" y="309"/>
                    <a:pt x="290" y="304"/>
                  </a:cubicBezTo>
                  <a:cubicBezTo>
                    <a:pt x="307" y="277"/>
                    <a:pt x="327" y="249"/>
                    <a:pt x="330" y="214"/>
                  </a:cubicBezTo>
                  <a:cubicBezTo>
                    <a:pt x="334" y="184"/>
                    <a:pt x="331" y="150"/>
                    <a:pt x="318" y="123"/>
                  </a:cubicBezTo>
                  <a:cubicBezTo>
                    <a:pt x="309" y="106"/>
                    <a:pt x="301" y="91"/>
                    <a:pt x="293" y="76"/>
                  </a:cubicBezTo>
                  <a:cubicBezTo>
                    <a:pt x="285" y="65"/>
                    <a:pt x="273" y="54"/>
                    <a:pt x="263" y="45"/>
                  </a:cubicBezTo>
                  <a:cubicBezTo>
                    <a:pt x="262" y="44"/>
                    <a:pt x="260" y="41"/>
                    <a:pt x="259" y="40"/>
                  </a:cubicBezTo>
                  <a:cubicBezTo>
                    <a:pt x="256" y="38"/>
                    <a:pt x="254" y="36"/>
                    <a:pt x="251" y="33"/>
                  </a:cubicBezTo>
                  <a:cubicBezTo>
                    <a:pt x="244" y="28"/>
                    <a:pt x="236" y="23"/>
                    <a:pt x="229" y="18"/>
                  </a:cubicBezTo>
                  <a:lnTo>
                    <a:pt x="210" y="7"/>
                  </a:lnTo>
                  <a:cubicBezTo>
                    <a:pt x="201" y="3"/>
                    <a:pt x="193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61"/>
            <p:cNvSpPr/>
            <p:nvPr/>
          </p:nvSpPr>
          <p:spPr>
            <a:xfrm>
              <a:off x="6261423" y="-953641"/>
              <a:ext cx="24615" cy="23218"/>
            </a:xfrm>
            <a:custGeom>
              <a:rect b="b" l="l" r="r" t="t"/>
              <a:pathLst>
                <a:path extrusionOk="0" h="349" w="370">
                  <a:moveTo>
                    <a:pt x="187" y="1"/>
                  </a:moveTo>
                  <a:cubicBezTo>
                    <a:pt x="151" y="1"/>
                    <a:pt x="112" y="13"/>
                    <a:pt x="85" y="34"/>
                  </a:cubicBezTo>
                  <a:cubicBezTo>
                    <a:pt x="71" y="44"/>
                    <a:pt x="54" y="63"/>
                    <a:pt x="41" y="75"/>
                  </a:cubicBezTo>
                  <a:cubicBezTo>
                    <a:pt x="22" y="99"/>
                    <a:pt x="10" y="126"/>
                    <a:pt x="5" y="156"/>
                  </a:cubicBezTo>
                  <a:cubicBezTo>
                    <a:pt x="1" y="185"/>
                    <a:pt x="4" y="213"/>
                    <a:pt x="14" y="241"/>
                  </a:cubicBezTo>
                  <a:cubicBezTo>
                    <a:pt x="26" y="269"/>
                    <a:pt x="43" y="293"/>
                    <a:pt x="67" y="312"/>
                  </a:cubicBezTo>
                  <a:cubicBezTo>
                    <a:pt x="90" y="331"/>
                    <a:pt x="117" y="342"/>
                    <a:pt x="146" y="347"/>
                  </a:cubicBezTo>
                  <a:lnTo>
                    <a:pt x="156" y="347"/>
                  </a:lnTo>
                  <a:cubicBezTo>
                    <a:pt x="167" y="348"/>
                    <a:pt x="178" y="349"/>
                    <a:pt x="188" y="349"/>
                  </a:cubicBezTo>
                  <a:cubicBezTo>
                    <a:pt x="208" y="349"/>
                    <a:pt x="226" y="346"/>
                    <a:pt x="248" y="338"/>
                  </a:cubicBezTo>
                  <a:cubicBezTo>
                    <a:pt x="277" y="327"/>
                    <a:pt x="304" y="308"/>
                    <a:pt x="324" y="283"/>
                  </a:cubicBezTo>
                  <a:cubicBezTo>
                    <a:pt x="345" y="256"/>
                    <a:pt x="354" y="231"/>
                    <a:pt x="361" y="198"/>
                  </a:cubicBezTo>
                  <a:cubicBezTo>
                    <a:pt x="362" y="192"/>
                    <a:pt x="363" y="186"/>
                    <a:pt x="364" y="180"/>
                  </a:cubicBezTo>
                  <a:cubicBezTo>
                    <a:pt x="365" y="174"/>
                    <a:pt x="365" y="168"/>
                    <a:pt x="366" y="162"/>
                  </a:cubicBezTo>
                  <a:cubicBezTo>
                    <a:pt x="366" y="159"/>
                    <a:pt x="367" y="156"/>
                    <a:pt x="367" y="154"/>
                  </a:cubicBezTo>
                  <a:cubicBezTo>
                    <a:pt x="367" y="152"/>
                    <a:pt x="367" y="150"/>
                    <a:pt x="367" y="148"/>
                  </a:cubicBezTo>
                  <a:cubicBezTo>
                    <a:pt x="369" y="135"/>
                    <a:pt x="368" y="121"/>
                    <a:pt x="363" y="109"/>
                  </a:cubicBezTo>
                  <a:cubicBezTo>
                    <a:pt x="358" y="96"/>
                    <a:pt x="350" y="85"/>
                    <a:pt x="339" y="76"/>
                  </a:cubicBezTo>
                  <a:cubicBezTo>
                    <a:pt x="331" y="68"/>
                    <a:pt x="322" y="58"/>
                    <a:pt x="312" y="51"/>
                  </a:cubicBezTo>
                  <a:cubicBezTo>
                    <a:pt x="308" y="47"/>
                    <a:pt x="303" y="44"/>
                    <a:pt x="298" y="40"/>
                  </a:cubicBezTo>
                  <a:cubicBezTo>
                    <a:pt x="286" y="30"/>
                    <a:pt x="272" y="22"/>
                    <a:pt x="257" y="15"/>
                  </a:cubicBezTo>
                  <a:cubicBezTo>
                    <a:pt x="243" y="11"/>
                    <a:pt x="228" y="7"/>
                    <a:pt x="214" y="3"/>
                  </a:cubicBezTo>
                  <a:cubicBezTo>
                    <a:pt x="206" y="1"/>
                    <a:pt x="197" y="1"/>
                    <a:pt x="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61"/>
            <p:cNvSpPr/>
            <p:nvPr/>
          </p:nvSpPr>
          <p:spPr>
            <a:xfrm>
              <a:off x="6210396" y="-1319210"/>
              <a:ext cx="31135" cy="35659"/>
            </a:xfrm>
            <a:custGeom>
              <a:rect b="b" l="l" r="r" t="t"/>
              <a:pathLst>
                <a:path extrusionOk="0" h="536" w="468">
                  <a:moveTo>
                    <a:pt x="222" y="1"/>
                  </a:moveTo>
                  <a:cubicBezTo>
                    <a:pt x="222" y="1"/>
                    <a:pt x="221" y="1"/>
                    <a:pt x="220" y="1"/>
                  </a:cubicBezTo>
                  <a:cubicBezTo>
                    <a:pt x="211" y="1"/>
                    <a:pt x="202" y="3"/>
                    <a:pt x="192" y="7"/>
                  </a:cubicBezTo>
                  <a:cubicBezTo>
                    <a:pt x="164" y="12"/>
                    <a:pt x="139" y="22"/>
                    <a:pt x="116" y="41"/>
                  </a:cubicBezTo>
                  <a:cubicBezTo>
                    <a:pt x="71" y="72"/>
                    <a:pt x="51" y="111"/>
                    <a:pt x="24" y="158"/>
                  </a:cubicBezTo>
                  <a:cubicBezTo>
                    <a:pt x="22" y="161"/>
                    <a:pt x="21" y="164"/>
                    <a:pt x="18" y="168"/>
                  </a:cubicBezTo>
                  <a:cubicBezTo>
                    <a:pt x="13" y="186"/>
                    <a:pt x="8" y="206"/>
                    <a:pt x="2" y="225"/>
                  </a:cubicBezTo>
                  <a:cubicBezTo>
                    <a:pt x="2" y="247"/>
                    <a:pt x="1" y="268"/>
                    <a:pt x="1" y="289"/>
                  </a:cubicBezTo>
                  <a:cubicBezTo>
                    <a:pt x="2" y="295"/>
                    <a:pt x="3" y="303"/>
                    <a:pt x="5" y="309"/>
                  </a:cubicBezTo>
                  <a:cubicBezTo>
                    <a:pt x="10" y="332"/>
                    <a:pt x="15" y="357"/>
                    <a:pt x="23" y="380"/>
                  </a:cubicBezTo>
                  <a:cubicBezTo>
                    <a:pt x="23" y="383"/>
                    <a:pt x="25" y="387"/>
                    <a:pt x="26" y="391"/>
                  </a:cubicBezTo>
                  <a:cubicBezTo>
                    <a:pt x="37" y="424"/>
                    <a:pt x="52" y="442"/>
                    <a:pt x="74" y="465"/>
                  </a:cubicBezTo>
                  <a:cubicBezTo>
                    <a:pt x="93" y="488"/>
                    <a:pt x="116" y="506"/>
                    <a:pt x="144" y="516"/>
                  </a:cubicBezTo>
                  <a:cubicBezTo>
                    <a:pt x="153" y="520"/>
                    <a:pt x="163" y="523"/>
                    <a:pt x="173" y="525"/>
                  </a:cubicBezTo>
                  <a:cubicBezTo>
                    <a:pt x="178" y="526"/>
                    <a:pt x="192" y="531"/>
                    <a:pt x="202" y="533"/>
                  </a:cubicBezTo>
                  <a:cubicBezTo>
                    <a:pt x="204" y="533"/>
                    <a:pt x="206" y="534"/>
                    <a:pt x="208" y="534"/>
                  </a:cubicBezTo>
                  <a:cubicBezTo>
                    <a:pt x="218" y="535"/>
                    <a:pt x="228" y="536"/>
                    <a:pt x="238" y="536"/>
                  </a:cubicBezTo>
                  <a:cubicBezTo>
                    <a:pt x="259" y="536"/>
                    <a:pt x="280" y="533"/>
                    <a:pt x="300" y="527"/>
                  </a:cubicBezTo>
                  <a:cubicBezTo>
                    <a:pt x="318" y="520"/>
                    <a:pt x="330" y="509"/>
                    <a:pt x="346" y="500"/>
                  </a:cubicBezTo>
                  <a:cubicBezTo>
                    <a:pt x="350" y="498"/>
                    <a:pt x="355" y="496"/>
                    <a:pt x="360" y="493"/>
                  </a:cubicBezTo>
                  <a:cubicBezTo>
                    <a:pt x="392" y="469"/>
                    <a:pt x="417" y="439"/>
                    <a:pt x="433" y="402"/>
                  </a:cubicBezTo>
                  <a:cubicBezTo>
                    <a:pt x="436" y="394"/>
                    <a:pt x="438" y="384"/>
                    <a:pt x="440" y="375"/>
                  </a:cubicBezTo>
                  <a:cubicBezTo>
                    <a:pt x="449" y="350"/>
                    <a:pt x="459" y="325"/>
                    <a:pt x="464" y="297"/>
                  </a:cubicBezTo>
                  <a:cubicBezTo>
                    <a:pt x="467" y="287"/>
                    <a:pt x="467" y="276"/>
                    <a:pt x="465" y="264"/>
                  </a:cubicBezTo>
                  <a:cubicBezTo>
                    <a:pt x="467" y="253"/>
                    <a:pt x="467" y="242"/>
                    <a:pt x="465" y="230"/>
                  </a:cubicBezTo>
                  <a:cubicBezTo>
                    <a:pt x="465" y="228"/>
                    <a:pt x="464" y="226"/>
                    <a:pt x="464" y="224"/>
                  </a:cubicBezTo>
                  <a:cubicBezTo>
                    <a:pt x="463" y="218"/>
                    <a:pt x="462" y="212"/>
                    <a:pt x="461" y="204"/>
                  </a:cubicBezTo>
                  <a:cubicBezTo>
                    <a:pt x="461" y="202"/>
                    <a:pt x="461" y="199"/>
                    <a:pt x="460" y="196"/>
                  </a:cubicBezTo>
                  <a:cubicBezTo>
                    <a:pt x="456" y="178"/>
                    <a:pt x="452" y="159"/>
                    <a:pt x="448" y="141"/>
                  </a:cubicBezTo>
                  <a:cubicBezTo>
                    <a:pt x="443" y="132"/>
                    <a:pt x="438" y="124"/>
                    <a:pt x="433" y="114"/>
                  </a:cubicBezTo>
                  <a:cubicBezTo>
                    <a:pt x="426" y="95"/>
                    <a:pt x="414" y="81"/>
                    <a:pt x="399" y="68"/>
                  </a:cubicBezTo>
                  <a:cubicBezTo>
                    <a:pt x="393" y="60"/>
                    <a:pt x="387" y="52"/>
                    <a:pt x="379" y="46"/>
                  </a:cubicBezTo>
                  <a:cubicBezTo>
                    <a:pt x="377" y="45"/>
                    <a:pt x="376" y="45"/>
                    <a:pt x="375" y="44"/>
                  </a:cubicBezTo>
                  <a:cubicBezTo>
                    <a:pt x="374" y="43"/>
                    <a:pt x="372" y="42"/>
                    <a:pt x="371" y="40"/>
                  </a:cubicBezTo>
                  <a:lnTo>
                    <a:pt x="371" y="40"/>
                  </a:lnTo>
                  <a:cubicBezTo>
                    <a:pt x="365" y="34"/>
                    <a:pt x="357" y="29"/>
                    <a:pt x="348" y="25"/>
                  </a:cubicBezTo>
                  <a:cubicBezTo>
                    <a:pt x="332" y="14"/>
                    <a:pt x="315" y="6"/>
                    <a:pt x="295" y="4"/>
                  </a:cubicBezTo>
                  <a:cubicBezTo>
                    <a:pt x="291" y="3"/>
                    <a:pt x="286" y="2"/>
                    <a:pt x="281" y="2"/>
                  </a:cubicBezTo>
                  <a:cubicBezTo>
                    <a:pt x="272" y="1"/>
                    <a:pt x="263" y="1"/>
                    <a:pt x="253" y="1"/>
                  </a:cubicBezTo>
                  <a:cubicBezTo>
                    <a:pt x="244" y="1"/>
                    <a:pt x="235" y="1"/>
                    <a:pt x="226" y="1"/>
                  </a:cubicBezTo>
                  <a:cubicBezTo>
                    <a:pt x="224" y="1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7" name="Google Shape;2697;p61"/>
          <p:cNvGrpSpPr/>
          <p:nvPr/>
        </p:nvGrpSpPr>
        <p:grpSpPr>
          <a:xfrm rot="1880929">
            <a:off x="5044205" y="3858720"/>
            <a:ext cx="1299688" cy="1944472"/>
            <a:chOff x="2915088" y="1067493"/>
            <a:chExt cx="250763" cy="375147"/>
          </a:xfrm>
        </p:grpSpPr>
        <p:sp>
          <p:nvSpPr>
            <p:cNvPr id="2698" name="Google Shape;2698;p61"/>
            <p:cNvSpPr/>
            <p:nvPr/>
          </p:nvSpPr>
          <p:spPr>
            <a:xfrm>
              <a:off x="2995566" y="1086653"/>
              <a:ext cx="170254" cy="352117"/>
            </a:xfrm>
            <a:custGeom>
              <a:rect b="b" l="l" r="r" t="t"/>
              <a:pathLst>
                <a:path extrusionOk="0" h="11284" w="5456">
                  <a:moveTo>
                    <a:pt x="3466" y="0"/>
                  </a:moveTo>
                  <a:cubicBezTo>
                    <a:pt x="3359" y="184"/>
                    <a:pt x="3245" y="364"/>
                    <a:pt x="3115" y="533"/>
                  </a:cubicBezTo>
                  <a:cubicBezTo>
                    <a:pt x="2713" y="1051"/>
                    <a:pt x="2234" y="1277"/>
                    <a:pt x="1680" y="1595"/>
                  </a:cubicBezTo>
                  <a:cubicBezTo>
                    <a:pt x="1218" y="1860"/>
                    <a:pt x="1123" y="2187"/>
                    <a:pt x="898" y="2642"/>
                  </a:cubicBezTo>
                  <a:cubicBezTo>
                    <a:pt x="773" y="2894"/>
                    <a:pt x="635" y="2958"/>
                    <a:pt x="465" y="3165"/>
                  </a:cubicBezTo>
                  <a:cubicBezTo>
                    <a:pt x="111" y="3591"/>
                    <a:pt x="235" y="4453"/>
                    <a:pt x="116" y="5021"/>
                  </a:cubicBezTo>
                  <a:cubicBezTo>
                    <a:pt x="1" y="5563"/>
                    <a:pt x="58" y="5834"/>
                    <a:pt x="315" y="6299"/>
                  </a:cubicBezTo>
                  <a:cubicBezTo>
                    <a:pt x="465" y="6569"/>
                    <a:pt x="603" y="6833"/>
                    <a:pt x="658" y="7140"/>
                  </a:cubicBezTo>
                  <a:cubicBezTo>
                    <a:pt x="724" y="7503"/>
                    <a:pt x="655" y="7753"/>
                    <a:pt x="898" y="8078"/>
                  </a:cubicBezTo>
                  <a:cubicBezTo>
                    <a:pt x="1084" y="8326"/>
                    <a:pt x="1306" y="8495"/>
                    <a:pt x="1458" y="8781"/>
                  </a:cubicBezTo>
                  <a:cubicBezTo>
                    <a:pt x="1839" y="9491"/>
                    <a:pt x="1812" y="10358"/>
                    <a:pt x="2310" y="11003"/>
                  </a:cubicBezTo>
                  <a:cubicBezTo>
                    <a:pt x="2386" y="11102"/>
                    <a:pt x="2470" y="11194"/>
                    <a:pt x="2554" y="11284"/>
                  </a:cubicBezTo>
                  <a:cubicBezTo>
                    <a:pt x="2869" y="11094"/>
                    <a:pt x="3154" y="10854"/>
                    <a:pt x="3416" y="10598"/>
                  </a:cubicBezTo>
                  <a:cubicBezTo>
                    <a:pt x="3956" y="10066"/>
                    <a:pt x="4558" y="9477"/>
                    <a:pt x="4845" y="8762"/>
                  </a:cubicBezTo>
                  <a:cubicBezTo>
                    <a:pt x="5000" y="8379"/>
                    <a:pt x="4968" y="7964"/>
                    <a:pt x="5085" y="7571"/>
                  </a:cubicBezTo>
                  <a:cubicBezTo>
                    <a:pt x="5211" y="7149"/>
                    <a:pt x="5316" y="6731"/>
                    <a:pt x="5367" y="6291"/>
                  </a:cubicBezTo>
                  <a:cubicBezTo>
                    <a:pt x="5416" y="5859"/>
                    <a:pt x="5429" y="5425"/>
                    <a:pt x="5433" y="4990"/>
                  </a:cubicBezTo>
                  <a:cubicBezTo>
                    <a:pt x="5437" y="4551"/>
                    <a:pt x="5456" y="4098"/>
                    <a:pt x="5370" y="3663"/>
                  </a:cubicBezTo>
                  <a:cubicBezTo>
                    <a:pt x="5243" y="3025"/>
                    <a:pt x="4747" y="2506"/>
                    <a:pt x="4477" y="1902"/>
                  </a:cubicBezTo>
                  <a:cubicBezTo>
                    <a:pt x="4142" y="1156"/>
                    <a:pt x="3997" y="634"/>
                    <a:pt x="34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61"/>
            <p:cNvSpPr/>
            <p:nvPr/>
          </p:nvSpPr>
          <p:spPr>
            <a:xfrm>
              <a:off x="3013259" y="1086653"/>
              <a:ext cx="152561" cy="352117"/>
            </a:xfrm>
            <a:custGeom>
              <a:rect b="b" l="l" r="r" t="t"/>
              <a:pathLst>
                <a:path extrusionOk="0" h="11284" w="4889">
                  <a:moveTo>
                    <a:pt x="2899" y="0"/>
                  </a:moveTo>
                  <a:cubicBezTo>
                    <a:pt x="2792" y="184"/>
                    <a:pt x="2678" y="364"/>
                    <a:pt x="2548" y="533"/>
                  </a:cubicBezTo>
                  <a:cubicBezTo>
                    <a:pt x="2146" y="1051"/>
                    <a:pt x="1667" y="1277"/>
                    <a:pt x="1113" y="1595"/>
                  </a:cubicBezTo>
                  <a:cubicBezTo>
                    <a:pt x="893" y="1721"/>
                    <a:pt x="758" y="1861"/>
                    <a:pt x="651" y="2022"/>
                  </a:cubicBezTo>
                  <a:cubicBezTo>
                    <a:pt x="731" y="2359"/>
                    <a:pt x="796" y="2699"/>
                    <a:pt x="836" y="3044"/>
                  </a:cubicBezTo>
                  <a:cubicBezTo>
                    <a:pt x="875" y="3363"/>
                    <a:pt x="893" y="3695"/>
                    <a:pt x="784" y="3996"/>
                  </a:cubicBezTo>
                  <a:cubicBezTo>
                    <a:pt x="701" y="4227"/>
                    <a:pt x="550" y="4427"/>
                    <a:pt x="439" y="4646"/>
                  </a:cubicBezTo>
                  <a:cubicBezTo>
                    <a:pt x="105" y="5305"/>
                    <a:pt x="148" y="6105"/>
                    <a:pt x="0" y="6825"/>
                  </a:cubicBezTo>
                  <a:cubicBezTo>
                    <a:pt x="38" y="6927"/>
                    <a:pt x="71" y="7030"/>
                    <a:pt x="91" y="7140"/>
                  </a:cubicBezTo>
                  <a:cubicBezTo>
                    <a:pt x="157" y="7503"/>
                    <a:pt x="88" y="7753"/>
                    <a:pt x="331" y="8078"/>
                  </a:cubicBezTo>
                  <a:cubicBezTo>
                    <a:pt x="517" y="8327"/>
                    <a:pt x="739" y="8496"/>
                    <a:pt x="891" y="8781"/>
                  </a:cubicBezTo>
                  <a:cubicBezTo>
                    <a:pt x="1272" y="9491"/>
                    <a:pt x="1245" y="10358"/>
                    <a:pt x="1743" y="11003"/>
                  </a:cubicBezTo>
                  <a:cubicBezTo>
                    <a:pt x="1819" y="11102"/>
                    <a:pt x="1903" y="11195"/>
                    <a:pt x="1987" y="11284"/>
                  </a:cubicBezTo>
                  <a:cubicBezTo>
                    <a:pt x="2302" y="11094"/>
                    <a:pt x="2587" y="10854"/>
                    <a:pt x="2849" y="10598"/>
                  </a:cubicBezTo>
                  <a:cubicBezTo>
                    <a:pt x="3389" y="10066"/>
                    <a:pt x="3991" y="9477"/>
                    <a:pt x="4278" y="8762"/>
                  </a:cubicBezTo>
                  <a:cubicBezTo>
                    <a:pt x="4433" y="8379"/>
                    <a:pt x="4401" y="7964"/>
                    <a:pt x="4518" y="7572"/>
                  </a:cubicBezTo>
                  <a:cubicBezTo>
                    <a:pt x="4644" y="7149"/>
                    <a:pt x="4749" y="6731"/>
                    <a:pt x="4800" y="6291"/>
                  </a:cubicBezTo>
                  <a:cubicBezTo>
                    <a:pt x="4849" y="5859"/>
                    <a:pt x="4862" y="5425"/>
                    <a:pt x="4866" y="4990"/>
                  </a:cubicBezTo>
                  <a:cubicBezTo>
                    <a:pt x="4870" y="4551"/>
                    <a:pt x="4889" y="4098"/>
                    <a:pt x="4803" y="3663"/>
                  </a:cubicBezTo>
                  <a:cubicBezTo>
                    <a:pt x="4676" y="3025"/>
                    <a:pt x="4180" y="2506"/>
                    <a:pt x="3910" y="1902"/>
                  </a:cubicBezTo>
                  <a:cubicBezTo>
                    <a:pt x="3575" y="1156"/>
                    <a:pt x="3430" y="634"/>
                    <a:pt x="2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61"/>
            <p:cNvSpPr/>
            <p:nvPr/>
          </p:nvSpPr>
          <p:spPr>
            <a:xfrm>
              <a:off x="3051610" y="1086653"/>
              <a:ext cx="114242" cy="352117"/>
            </a:xfrm>
            <a:custGeom>
              <a:rect b="b" l="l" r="r" t="t"/>
              <a:pathLst>
                <a:path extrusionOk="0" h="11284" w="3661">
                  <a:moveTo>
                    <a:pt x="1670" y="0"/>
                  </a:moveTo>
                  <a:cubicBezTo>
                    <a:pt x="1563" y="184"/>
                    <a:pt x="1449" y="364"/>
                    <a:pt x="1319" y="533"/>
                  </a:cubicBezTo>
                  <a:cubicBezTo>
                    <a:pt x="1213" y="669"/>
                    <a:pt x="1102" y="784"/>
                    <a:pt x="986" y="887"/>
                  </a:cubicBezTo>
                  <a:cubicBezTo>
                    <a:pt x="1598" y="1775"/>
                    <a:pt x="2168" y="2697"/>
                    <a:pt x="2466" y="3728"/>
                  </a:cubicBezTo>
                  <a:cubicBezTo>
                    <a:pt x="2611" y="4231"/>
                    <a:pt x="2681" y="4798"/>
                    <a:pt x="2433" y="5259"/>
                  </a:cubicBezTo>
                  <a:cubicBezTo>
                    <a:pt x="2346" y="5418"/>
                    <a:pt x="2225" y="5560"/>
                    <a:pt x="2166" y="5731"/>
                  </a:cubicBezTo>
                  <a:cubicBezTo>
                    <a:pt x="2086" y="5963"/>
                    <a:pt x="2132" y="6216"/>
                    <a:pt x="2145" y="6460"/>
                  </a:cubicBezTo>
                  <a:cubicBezTo>
                    <a:pt x="2198" y="7367"/>
                    <a:pt x="1774" y="8289"/>
                    <a:pt x="1050" y="8839"/>
                  </a:cubicBezTo>
                  <a:cubicBezTo>
                    <a:pt x="812" y="9019"/>
                    <a:pt x="545" y="9161"/>
                    <a:pt x="328" y="9366"/>
                  </a:cubicBezTo>
                  <a:cubicBezTo>
                    <a:pt x="205" y="9482"/>
                    <a:pt x="100" y="9616"/>
                    <a:pt x="1" y="9754"/>
                  </a:cubicBezTo>
                  <a:cubicBezTo>
                    <a:pt x="117" y="10196"/>
                    <a:pt x="230" y="10636"/>
                    <a:pt x="514" y="11003"/>
                  </a:cubicBezTo>
                  <a:cubicBezTo>
                    <a:pt x="590" y="11102"/>
                    <a:pt x="674" y="11195"/>
                    <a:pt x="758" y="11284"/>
                  </a:cubicBezTo>
                  <a:cubicBezTo>
                    <a:pt x="1073" y="11094"/>
                    <a:pt x="1358" y="10854"/>
                    <a:pt x="1620" y="10598"/>
                  </a:cubicBezTo>
                  <a:cubicBezTo>
                    <a:pt x="2161" y="10066"/>
                    <a:pt x="2762" y="9477"/>
                    <a:pt x="3050" y="8762"/>
                  </a:cubicBezTo>
                  <a:cubicBezTo>
                    <a:pt x="3204" y="8379"/>
                    <a:pt x="3172" y="7964"/>
                    <a:pt x="3289" y="7572"/>
                  </a:cubicBezTo>
                  <a:cubicBezTo>
                    <a:pt x="3416" y="7149"/>
                    <a:pt x="3520" y="6731"/>
                    <a:pt x="3571" y="6291"/>
                  </a:cubicBezTo>
                  <a:cubicBezTo>
                    <a:pt x="3620" y="5860"/>
                    <a:pt x="3633" y="5425"/>
                    <a:pt x="3637" y="4990"/>
                  </a:cubicBezTo>
                  <a:cubicBezTo>
                    <a:pt x="3641" y="4551"/>
                    <a:pt x="3661" y="4098"/>
                    <a:pt x="3574" y="3663"/>
                  </a:cubicBezTo>
                  <a:cubicBezTo>
                    <a:pt x="3447" y="3025"/>
                    <a:pt x="2951" y="2506"/>
                    <a:pt x="2681" y="1902"/>
                  </a:cubicBezTo>
                  <a:cubicBezTo>
                    <a:pt x="2346" y="1156"/>
                    <a:pt x="2201" y="634"/>
                    <a:pt x="1670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61"/>
            <p:cNvSpPr/>
            <p:nvPr/>
          </p:nvSpPr>
          <p:spPr>
            <a:xfrm>
              <a:off x="3001869" y="1190753"/>
              <a:ext cx="8457" cy="21781"/>
            </a:xfrm>
            <a:custGeom>
              <a:rect b="b" l="l" r="r" t="t"/>
              <a:pathLst>
                <a:path extrusionOk="0" h="698" w="271">
                  <a:moveTo>
                    <a:pt x="154" y="1"/>
                  </a:moveTo>
                  <a:cubicBezTo>
                    <a:pt x="61" y="197"/>
                    <a:pt x="23" y="442"/>
                    <a:pt x="1" y="698"/>
                  </a:cubicBezTo>
                  <a:cubicBezTo>
                    <a:pt x="11" y="694"/>
                    <a:pt x="23" y="691"/>
                    <a:pt x="32" y="686"/>
                  </a:cubicBezTo>
                  <a:cubicBezTo>
                    <a:pt x="86" y="660"/>
                    <a:pt x="129" y="622"/>
                    <a:pt x="162" y="574"/>
                  </a:cubicBezTo>
                  <a:cubicBezTo>
                    <a:pt x="202" y="533"/>
                    <a:pt x="230" y="484"/>
                    <a:pt x="246" y="427"/>
                  </a:cubicBezTo>
                  <a:cubicBezTo>
                    <a:pt x="266" y="370"/>
                    <a:pt x="271" y="313"/>
                    <a:pt x="260" y="254"/>
                  </a:cubicBezTo>
                  <a:cubicBezTo>
                    <a:pt x="259" y="193"/>
                    <a:pt x="244" y="136"/>
                    <a:pt x="212" y="82"/>
                  </a:cubicBezTo>
                  <a:cubicBezTo>
                    <a:pt x="197" y="52"/>
                    <a:pt x="176" y="26"/>
                    <a:pt x="1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61"/>
            <p:cNvSpPr/>
            <p:nvPr/>
          </p:nvSpPr>
          <p:spPr>
            <a:xfrm>
              <a:off x="3038535" y="1262119"/>
              <a:ext cx="37758" cy="30924"/>
            </a:xfrm>
            <a:custGeom>
              <a:rect b="b" l="l" r="r" t="t"/>
              <a:pathLst>
                <a:path extrusionOk="0" h="991" w="1210">
                  <a:moveTo>
                    <a:pt x="453" y="0"/>
                  </a:moveTo>
                  <a:cubicBezTo>
                    <a:pt x="342" y="0"/>
                    <a:pt x="225" y="45"/>
                    <a:pt x="146" y="122"/>
                  </a:cubicBezTo>
                  <a:cubicBezTo>
                    <a:pt x="61" y="204"/>
                    <a:pt x="15" y="309"/>
                    <a:pt x="7" y="426"/>
                  </a:cubicBezTo>
                  <a:cubicBezTo>
                    <a:pt x="0" y="507"/>
                    <a:pt x="22" y="602"/>
                    <a:pt x="61" y="672"/>
                  </a:cubicBezTo>
                  <a:cubicBezTo>
                    <a:pt x="102" y="746"/>
                    <a:pt x="163" y="811"/>
                    <a:pt x="236" y="853"/>
                  </a:cubicBezTo>
                  <a:cubicBezTo>
                    <a:pt x="282" y="881"/>
                    <a:pt x="332" y="902"/>
                    <a:pt x="382" y="919"/>
                  </a:cubicBezTo>
                  <a:cubicBezTo>
                    <a:pt x="422" y="933"/>
                    <a:pt x="457" y="938"/>
                    <a:pt x="493" y="938"/>
                  </a:cubicBezTo>
                  <a:cubicBezTo>
                    <a:pt x="500" y="938"/>
                    <a:pt x="508" y="938"/>
                    <a:pt x="515" y="937"/>
                  </a:cubicBezTo>
                  <a:cubicBezTo>
                    <a:pt x="537" y="949"/>
                    <a:pt x="558" y="961"/>
                    <a:pt x="582" y="969"/>
                  </a:cubicBezTo>
                  <a:cubicBezTo>
                    <a:pt x="629" y="983"/>
                    <a:pt x="677" y="990"/>
                    <a:pt x="725" y="990"/>
                  </a:cubicBezTo>
                  <a:cubicBezTo>
                    <a:pt x="761" y="990"/>
                    <a:pt x="796" y="986"/>
                    <a:pt x="832" y="978"/>
                  </a:cubicBezTo>
                  <a:lnTo>
                    <a:pt x="953" y="933"/>
                  </a:lnTo>
                  <a:cubicBezTo>
                    <a:pt x="1026" y="893"/>
                    <a:pt x="1086" y="837"/>
                    <a:pt x="1131" y="766"/>
                  </a:cubicBezTo>
                  <a:cubicBezTo>
                    <a:pt x="1166" y="713"/>
                    <a:pt x="1187" y="656"/>
                    <a:pt x="1192" y="594"/>
                  </a:cubicBezTo>
                  <a:cubicBezTo>
                    <a:pt x="1209" y="532"/>
                    <a:pt x="1208" y="468"/>
                    <a:pt x="1191" y="406"/>
                  </a:cubicBezTo>
                  <a:cubicBezTo>
                    <a:pt x="1171" y="321"/>
                    <a:pt x="1133" y="247"/>
                    <a:pt x="1073" y="185"/>
                  </a:cubicBezTo>
                  <a:cubicBezTo>
                    <a:pt x="1015" y="124"/>
                    <a:pt x="947" y="81"/>
                    <a:pt x="868" y="56"/>
                  </a:cubicBezTo>
                  <a:cubicBezTo>
                    <a:pt x="839" y="44"/>
                    <a:pt x="806" y="39"/>
                    <a:pt x="773" y="36"/>
                  </a:cubicBezTo>
                  <a:cubicBezTo>
                    <a:pt x="743" y="31"/>
                    <a:pt x="715" y="27"/>
                    <a:pt x="687" y="27"/>
                  </a:cubicBezTo>
                  <a:cubicBezTo>
                    <a:pt x="675" y="26"/>
                    <a:pt x="665" y="22"/>
                    <a:pt x="653" y="21"/>
                  </a:cubicBezTo>
                  <a:cubicBezTo>
                    <a:pt x="631" y="19"/>
                    <a:pt x="609" y="18"/>
                    <a:pt x="587" y="16"/>
                  </a:cubicBezTo>
                  <a:cubicBezTo>
                    <a:pt x="553" y="10"/>
                    <a:pt x="519" y="4"/>
                    <a:pt x="485" y="2"/>
                  </a:cubicBezTo>
                  <a:cubicBezTo>
                    <a:pt x="474" y="1"/>
                    <a:pt x="464" y="0"/>
                    <a:pt x="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61"/>
            <p:cNvSpPr/>
            <p:nvPr/>
          </p:nvSpPr>
          <p:spPr>
            <a:xfrm>
              <a:off x="3038785" y="1172997"/>
              <a:ext cx="29926" cy="27242"/>
            </a:xfrm>
            <a:custGeom>
              <a:rect b="b" l="l" r="r" t="t"/>
              <a:pathLst>
                <a:path extrusionOk="0" h="873" w="959">
                  <a:moveTo>
                    <a:pt x="526" y="1"/>
                  </a:moveTo>
                  <a:cubicBezTo>
                    <a:pt x="507" y="1"/>
                    <a:pt x="487" y="3"/>
                    <a:pt x="460" y="6"/>
                  </a:cubicBezTo>
                  <a:cubicBezTo>
                    <a:pt x="458" y="5"/>
                    <a:pt x="456" y="5"/>
                    <a:pt x="454" y="5"/>
                  </a:cubicBezTo>
                  <a:cubicBezTo>
                    <a:pt x="417" y="5"/>
                    <a:pt x="383" y="14"/>
                    <a:pt x="351" y="31"/>
                  </a:cubicBezTo>
                  <a:cubicBezTo>
                    <a:pt x="346" y="33"/>
                    <a:pt x="341" y="35"/>
                    <a:pt x="334" y="37"/>
                  </a:cubicBezTo>
                  <a:cubicBezTo>
                    <a:pt x="315" y="42"/>
                    <a:pt x="294" y="48"/>
                    <a:pt x="255" y="69"/>
                  </a:cubicBezTo>
                  <a:cubicBezTo>
                    <a:pt x="210" y="93"/>
                    <a:pt x="180" y="119"/>
                    <a:pt x="151" y="149"/>
                  </a:cubicBezTo>
                  <a:cubicBezTo>
                    <a:pt x="150" y="150"/>
                    <a:pt x="150" y="150"/>
                    <a:pt x="149" y="151"/>
                  </a:cubicBezTo>
                  <a:cubicBezTo>
                    <a:pt x="143" y="156"/>
                    <a:pt x="136" y="159"/>
                    <a:pt x="129" y="165"/>
                  </a:cubicBezTo>
                  <a:cubicBezTo>
                    <a:pt x="80" y="212"/>
                    <a:pt x="45" y="268"/>
                    <a:pt x="25" y="333"/>
                  </a:cubicBezTo>
                  <a:cubicBezTo>
                    <a:pt x="4" y="400"/>
                    <a:pt x="1" y="468"/>
                    <a:pt x="16" y="537"/>
                  </a:cubicBezTo>
                  <a:cubicBezTo>
                    <a:pt x="32" y="606"/>
                    <a:pt x="64" y="666"/>
                    <a:pt x="113" y="717"/>
                  </a:cubicBezTo>
                  <a:cubicBezTo>
                    <a:pt x="115" y="720"/>
                    <a:pt x="118" y="722"/>
                    <a:pt x="120" y="726"/>
                  </a:cubicBezTo>
                  <a:cubicBezTo>
                    <a:pt x="121" y="727"/>
                    <a:pt x="123" y="728"/>
                    <a:pt x="124" y="729"/>
                  </a:cubicBezTo>
                  <a:cubicBezTo>
                    <a:pt x="147" y="749"/>
                    <a:pt x="181" y="778"/>
                    <a:pt x="206" y="796"/>
                  </a:cubicBezTo>
                  <a:cubicBezTo>
                    <a:pt x="209" y="799"/>
                    <a:pt x="213" y="801"/>
                    <a:pt x="216" y="803"/>
                  </a:cubicBezTo>
                  <a:cubicBezTo>
                    <a:pt x="217" y="803"/>
                    <a:pt x="219" y="804"/>
                    <a:pt x="220" y="805"/>
                  </a:cubicBezTo>
                  <a:cubicBezTo>
                    <a:pt x="244" y="817"/>
                    <a:pt x="297" y="841"/>
                    <a:pt x="321" y="851"/>
                  </a:cubicBezTo>
                  <a:cubicBezTo>
                    <a:pt x="323" y="851"/>
                    <a:pt x="324" y="852"/>
                    <a:pt x="326" y="853"/>
                  </a:cubicBezTo>
                  <a:cubicBezTo>
                    <a:pt x="344" y="860"/>
                    <a:pt x="363" y="863"/>
                    <a:pt x="382" y="863"/>
                  </a:cubicBezTo>
                  <a:cubicBezTo>
                    <a:pt x="402" y="869"/>
                    <a:pt x="423" y="872"/>
                    <a:pt x="445" y="872"/>
                  </a:cubicBezTo>
                  <a:cubicBezTo>
                    <a:pt x="461" y="872"/>
                    <a:pt x="477" y="871"/>
                    <a:pt x="494" y="867"/>
                  </a:cubicBezTo>
                  <a:cubicBezTo>
                    <a:pt x="568" y="861"/>
                    <a:pt x="536" y="868"/>
                    <a:pt x="607" y="842"/>
                  </a:cubicBezTo>
                  <a:cubicBezTo>
                    <a:pt x="630" y="832"/>
                    <a:pt x="647" y="829"/>
                    <a:pt x="665" y="819"/>
                  </a:cubicBezTo>
                  <a:cubicBezTo>
                    <a:pt x="667" y="818"/>
                    <a:pt x="669" y="816"/>
                    <a:pt x="670" y="815"/>
                  </a:cubicBezTo>
                  <a:cubicBezTo>
                    <a:pt x="698" y="797"/>
                    <a:pt x="737" y="769"/>
                    <a:pt x="763" y="749"/>
                  </a:cubicBezTo>
                  <a:cubicBezTo>
                    <a:pt x="767" y="745"/>
                    <a:pt x="771" y="742"/>
                    <a:pt x="774" y="738"/>
                  </a:cubicBezTo>
                  <a:cubicBezTo>
                    <a:pt x="776" y="737"/>
                    <a:pt x="777" y="735"/>
                    <a:pt x="779" y="733"/>
                  </a:cubicBezTo>
                  <a:cubicBezTo>
                    <a:pt x="779" y="733"/>
                    <a:pt x="780" y="732"/>
                    <a:pt x="781" y="731"/>
                  </a:cubicBezTo>
                  <a:lnTo>
                    <a:pt x="849" y="647"/>
                  </a:lnTo>
                  <a:cubicBezTo>
                    <a:pt x="850" y="647"/>
                    <a:pt x="850" y="646"/>
                    <a:pt x="851" y="645"/>
                  </a:cubicBezTo>
                  <a:cubicBezTo>
                    <a:pt x="866" y="613"/>
                    <a:pt x="882" y="580"/>
                    <a:pt x="896" y="548"/>
                  </a:cubicBezTo>
                  <a:lnTo>
                    <a:pt x="898" y="545"/>
                  </a:lnTo>
                  <a:lnTo>
                    <a:pt x="900" y="535"/>
                  </a:lnTo>
                  <a:cubicBezTo>
                    <a:pt x="902" y="533"/>
                    <a:pt x="904" y="530"/>
                    <a:pt x="906" y="528"/>
                  </a:cubicBezTo>
                  <a:cubicBezTo>
                    <a:pt x="930" y="491"/>
                    <a:pt x="945" y="451"/>
                    <a:pt x="949" y="407"/>
                  </a:cubicBezTo>
                  <a:cubicBezTo>
                    <a:pt x="957" y="379"/>
                    <a:pt x="958" y="350"/>
                    <a:pt x="952" y="321"/>
                  </a:cubicBezTo>
                  <a:cubicBezTo>
                    <a:pt x="952" y="276"/>
                    <a:pt x="939" y="233"/>
                    <a:pt x="916" y="192"/>
                  </a:cubicBezTo>
                  <a:cubicBezTo>
                    <a:pt x="900" y="169"/>
                    <a:pt x="883" y="146"/>
                    <a:pt x="866" y="122"/>
                  </a:cubicBezTo>
                  <a:cubicBezTo>
                    <a:pt x="825" y="80"/>
                    <a:pt x="777" y="51"/>
                    <a:pt x="723" y="33"/>
                  </a:cubicBezTo>
                  <a:cubicBezTo>
                    <a:pt x="682" y="25"/>
                    <a:pt x="641" y="16"/>
                    <a:pt x="600" y="13"/>
                  </a:cubicBezTo>
                  <a:cubicBezTo>
                    <a:pt x="571" y="4"/>
                    <a:pt x="549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61"/>
            <p:cNvSpPr/>
            <p:nvPr/>
          </p:nvSpPr>
          <p:spPr>
            <a:xfrm>
              <a:off x="3048677" y="1263148"/>
              <a:ext cx="27616" cy="29894"/>
            </a:xfrm>
            <a:custGeom>
              <a:rect b="b" l="l" r="r" t="t"/>
              <a:pathLst>
                <a:path extrusionOk="0" h="958" w="885">
                  <a:moveTo>
                    <a:pt x="428" y="1"/>
                  </a:moveTo>
                  <a:lnTo>
                    <a:pt x="428" y="1"/>
                  </a:lnTo>
                  <a:cubicBezTo>
                    <a:pt x="491" y="95"/>
                    <a:pt x="534" y="198"/>
                    <a:pt x="534" y="310"/>
                  </a:cubicBezTo>
                  <a:cubicBezTo>
                    <a:pt x="536" y="500"/>
                    <a:pt x="405" y="674"/>
                    <a:pt x="239" y="769"/>
                  </a:cubicBezTo>
                  <a:cubicBezTo>
                    <a:pt x="165" y="812"/>
                    <a:pt x="84" y="840"/>
                    <a:pt x="1" y="861"/>
                  </a:cubicBezTo>
                  <a:cubicBezTo>
                    <a:pt x="21" y="869"/>
                    <a:pt x="38" y="880"/>
                    <a:pt x="57" y="886"/>
                  </a:cubicBezTo>
                  <a:cubicBezTo>
                    <a:pt x="97" y="900"/>
                    <a:pt x="132" y="905"/>
                    <a:pt x="167" y="905"/>
                  </a:cubicBezTo>
                  <a:cubicBezTo>
                    <a:pt x="175" y="905"/>
                    <a:pt x="182" y="905"/>
                    <a:pt x="190" y="904"/>
                  </a:cubicBezTo>
                  <a:cubicBezTo>
                    <a:pt x="212" y="916"/>
                    <a:pt x="233" y="928"/>
                    <a:pt x="257" y="936"/>
                  </a:cubicBezTo>
                  <a:cubicBezTo>
                    <a:pt x="304" y="950"/>
                    <a:pt x="352" y="957"/>
                    <a:pt x="400" y="957"/>
                  </a:cubicBezTo>
                  <a:cubicBezTo>
                    <a:pt x="436" y="957"/>
                    <a:pt x="471" y="953"/>
                    <a:pt x="507" y="945"/>
                  </a:cubicBezTo>
                  <a:lnTo>
                    <a:pt x="628" y="900"/>
                  </a:lnTo>
                  <a:cubicBezTo>
                    <a:pt x="701" y="860"/>
                    <a:pt x="761" y="804"/>
                    <a:pt x="806" y="733"/>
                  </a:cubicBezTo>
                  <a:cubicBezTo>
                    <a:pt x="841" y="680"/>
                    <a:pt x="862" y="623"/>
                    <a:pt x="867" y="561"/>
                  </a:cubicBezTo>
                  <a:cubicBezTo>
                    <a:pt x="884" y="499"/>
                    <a:pt x="883" y="436"/>
                    <a:pt x="866" y="373"/>
                  </a:cubicBezTo>
                  <a:cubicBezTo>
                    <a:pt x="846" y="288"/>
                    <a:pt x="808" y="214"/>
                    <a:pt x="748" y="152"/>
                  </a:cubicBezTo>
                  <a:cubicBezTo>
                    <a:pt x="690" y="91"/>
                    <a:pt x="622" y="48"/>
                    <a:pt x="543" y="23"/>
                  </a:cubicBezTo>
                  <a:cubicBezTo>
                    <a:pt x="514" y="11"/>
                    <a:pt x="481" y="6"/>
                    <a:pt x="448" y="3"/>
                  </a:cubicBezTo>
                  <a:cubicBezTo>
                    <a:pt x="440" y="2"/>
                    <a:pt x="434" y="2"/>
                    <a:pt x="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61"/>
            <p:cNvSpPr/>
            <p:nvPr/>
          </p:nvSpPr>
          <p:spPr>
            <a:xfrm>
              <a:off x="3047210" y="1173652"/>
              <a:ext cx="21500" cy="26587"/>
            </a:xfrm>
            <a:custGeom>
              <a:rect b="b" l="l" r="r" t="t"/>
              <a:pathLst>
                <a:path extrusionOk="0" h="852" w="689">
                  <a:moveTo>
                    <a:pt x="382" y="0"/>
                  </a:moveTo>
                  <a:cubicBezTo>
                    <a:pt x="433" y="105"/>
                    <a:pt x="441" y="236"/>
                    <a:pt x="407" y="349"/>
                  </a:cubicBezTo>
                  <a:cubicBezTo>
                    <a:pt x="350" y="531"/>
                    <a:pt x="205" y="673"/>
                    <a:pt x="47" y="779"/>
                  </a:cubicBezTo>
                  <a:cubicBezTo>
                    <a:pt x="32" y="789"/>
                    <a:pt x="16" y="799"/>
                    <a:pt x="1" y="807"/>
                  </a:cubicBezTo>
                  <a:cubicBezTo>
                    <a:pt x="19" y="817"/>
                    <a:pt x="38" y="825"/>
                    <a:pt x="51" y="830"/>
                  </a:cubicBezTo>
                  <a:cubicBezTo>
                    <a:pt x="53" y="830"/>
                    <a:pt x="54" y="831"/>
                    <a:pt x="56" y="832"/>
                  </a:cubicBezTo>
                  <a:cubicBezTo>
                    <a:pt x="74" y="839"/>
                    <a:pt x="93" y="842"/>
                    <a:pt x="112" y="842"/>
                  </a:cubicBezTo>
                  <a:cubicBezTo>
                    <a:pt x="132" y="848"/>
                    <a:pt x="153" y="851"/>
                    <a:pt x="175" y="851"/>
                  </a:cubicBezTo>
                  <a:cubicBezTo>
                    <a:pt x="191" y="851"/>
                    <a:pt x="207" y="850"/>
                    <a:pt x="224" y="846"/>
                  </a:cubicBezTo>
                  <a:cubicBezTo>
                    <a:pt x="298" y="840"/>
                    <a:pt x="266" y="847"/>
                    <a:pt x="337" y="821"/>
                  </a:cubicBezTo>
                  <a:cubicBezTo>
                    <a:pt x="360" y="811"/>
                    <a:pt x="377" y="808"/>
                    <a:pt x="395" y="798"/>
                  </a:cubicBezTo>
                  <a:cubicBezTo>
                    <a:pt x="397" y="797"/>
                    <a:pt x="399" y="795"/>
                    <a:pt x="400" y="794"/>
                  </a:cubicBezTo>
                  <a:cubicBezTo>
                    <a:pt x="428" y="776"/>
                    <a:pt x="467" y="748"/>
                    <a:pt x="493" y="728"/>
                  </a:cubicBezTo>
                  <a:cubicBezTo>
                    <a:pt x="497" y="724"/>
                    <a:pt x="501" y="721"/>
                    <a:pt x="504" y="717"/>
                  </a:cubicBezTo>
                  <a:cubicBezTo>
                    <a:pt x="506" y="716"/>
                    <a:pt x="507" y="714"/>
                    <a:pt x="509" y="712"/>
                  </a:cubicBezTo>
                  <a:cubicBezTo>
                    <a:pt x="509" y="712"/>
                    <a:pt x="510" y="711"/>
                    <a:pt x="511" y="710"/>
                  </a:cubicBezTo>
                  <a:lnTo>
                    <a:pt x="579" y="626"/>
                  </a:lnTo>
                  <a:cubicBezTo>
                    <a:pt x="580" y="626"/>
                    <a:pt x="580" y="625"/>
                    <a:pt x="581" y="624"/>
                  </a:cubicBezTo>
                  <a:cubicBezTo>
                    <a:pt x="596" y="592"/>
                    <a:pt x="612" y="559"/>
                    <a:pt x="626" y="527"/>
                  </a:cubicBezTo>
                  <a:lnTo>
                    <a:pt x="628" y="524"/>
                  </a:lnTo>
                  <a:lnTo>
                    <a:pt x="630" y="514"/>
                  </a:lnTo>
                  <a:cubicBezTo>
                    <a:pt x="632" y="512"/>
                    <a:pt x="634" y="509"/>
                    <a:pt x="636" y="507"/>
                  </a:cubicBezTo>
                  <a:cubicBezTo>
                    <a:pt x="660" y="470"/>
                    <a:pt x="675" y="430"/>
                    <a:pt x="679" y="386"/>
                  </a:cubicBezTo>
                  <a:cubicBezTo>
                    <a:pt x="687" y="358"/>
                    <a:pt x="688" y="329"/>
                    <a:pt x="682" y="300"/>
                  </a:cubicBezTo>
                  <a:cubicBezTo>
                    <a:pt x="682" y="255"/>
                    <a:pt x="669" y="212"/>
                    <a:pt x="646" y="171"/>
                  </a:cubicBezTo>
                  <a:cubicBezTo>
                    <a:pt x="630" y="148"/>
                    <a:pt x="613" y="125"/>
                    <a:pt x="596" y="101"/>
                  </a:cubicBezTo>
                  <a:cubicBezTo>
                    <a:pt x="555" y="59"/>
                    <a:pt x="508" y="30"/>
                    <a:pt x="453" y="12"/>
                  </a:cubicBezTo>
                  <a:cubicBezTo>
                    <a:pt x="429" y="8"/>
                    <a:pt x="406" y="4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61"/>
            <p:cNvSpPr/>
            <p:nvPr/>
          </p:nvSpPr>
          <p:spPr>
            <a:xfrm>
              <a:off x="3044183" y="1271667"/>
              <a:ext cx="7052" cy="7832"/>
            </a:xfrm>
            <a:custGeom>
              <a:rect b="b" l="l" r="r" t="t"/>
              <a:pathLst>
                <a:path extrusionOk="0" h="251" w="226">
                  <a:moveTo>
                    <a:pt x="125" y="0"/>
                  </a:moveTo>
                  <a:cubicBezTo>
                    <a:pt x="115" y="1"/>
                    <a:pt x="106" y="2"/>
                    <a:pt x="97" y="2"/>
                  </a:cubicBezTo>
                  <a:cubicBezTo>
                    <a:pt x="88" y="5"/>
                    <a:pt x="80" y="10"/>
                    <a:pt x="70" y="13"/>
                  </a:cubicBezTo>
                  <a:cubicBezTo>
                    <a:pt x="66" y="15"/>
                    <a:pt x="55" y="22"/>
                    <a:pt x="48" y="29"/>
                  </a:cubicBezTo>
                  <a:cubicBezTo>
                    <a:pt x="38" y="40"/>
                    <a:pt x="29" y="51"/>
                    <a:pt x="20" y="64"/>
                  </a:cubicBezTo>
                  <a:cubicBezTo>
                    <a:pt x="20" y="65"/>
                    <a:pt x="19" y="66"/>
                    <a:pt x="18" y="67"/>
                  </a:cubicBezTo>
                  <a:cubicBezTo>
                    <a:pt x="18" y="68"/>
                    <a:pt x="18" y="69"/>
                    <a:pt x="17" y="69"/>
                  </a:cubicBezTo>
                  <a:cubicBezTo>
                    <a:pt x="15" y="73"/>
                    <a:pt x="13" y="79"/>
                    <a:pt x="11" y="83"/>
                  </a:cubicBezTo>
                  <a:cubicBezTo>
                    <a:pt x="7" y="90"/>
                    <a:pt x="3" y="100"/>
                    <a:pt x="3" y="109"/>
                  </a:cubicBezTo>
                  <a:cubicBezTo>
                    <a:pt x="1" y="117"/>
                    <a:pt x="0" y="123"/>
                    <a:pt x="0" y="130"/>
                  </a:cubicBezTo>
                  <a:cubicBezTo>
                    <a:pt x="1" y="142"/>
                    <a:pt x="2" y="154"/>
                    <a:pt x="3" y="165"/>
                  </a:cubicBezTo>
                  <a:cubicBezTo>
                    <a:pt x="4" y="169"/>
                    <a:pt x="4" y="172"/>
                    <a:pt x="6" y="174"/>
                  </a:cubicBezTo>
                  <a:cubicBezTo>
                    <a:pt x="9" y="182"/>
                    <a:pt x="12" y="191"/>
                    <a:pt x="15" y="199"/>
                  </a:cubicBezTo>
                  <a:cubicBezTo>
                    <a:pt x="20" y="205"/>
                    <a:pt x="25" y="213"/>
                    <a:pt x="30" y="220"/>
                  </a:cubicBezTo>
                  <a:cubicBezTo>
                    <a:pt x="37" y="225"/>
                    <a:pt x="43" y="230"/>
                    <a:pt x="49" y="236"/>
                  </a:cubicBezTo>
                  <a:cubicBezTo>
                    <a:pt x="60" y="243"/>
                    <a:pt x="71" y="247"/>
                    <a:pt x="84" y="248"/>
                  </a:cubicBezTo>
                  <a:cubicBezTo>
                    <a:pt x="89" y="250"/>
                    <a:pt x="94" y="251"/>
                    <a:pt x="99" y="251"/>
                  </a:cubicBezTo>
                  <a:cubicBezTo>
                    <a:pt x="103" y="251"/>
                    <a:pt x="106" y="250"/>
                    <a:pt x="110" y="249"/>
                  </a:cubicBezTo>
                  <a:cubicBezTo>
                    <a:pt x="120" y="249"/>
                    <a:pt x="128" y="248"/>
                    <a:pt x="135" y="243"/>
                  </a:cubicBezTo>
                  <a:cubicBezTo>
                    <a:pt x="144" y="242"/>
                    <a:pt x="152" y="238"/>
                    <a:pt x="158" y="231"/>
                  </a:cubicBezTo>
                  <a:cubicBezTo>
                    <a:pt x="169" y="225"/>
                    <a:pt x="178" y="216"/>
                    <a:pt x="184" y="204"/>
                  </a:cubicBezTo>
                  <a:cubicBezTo>
                    <a:pt x="188" y="198"/>
                    <a:pt x="192" y="192"/>
                    <a:pt x="196" y="186"/>
                  </a:cubicBezTo>
                  <a:cubicBezTo>
                    <a:pt x="197" y="185"/>
                    <a:pt x="198" y="184"/>
                    <a:pt x="198" y="183"/>
                  </a:cubicBezTo>
                  <a:cubicBezTo>
                    <a:pt x="203" y="176"/>
                    <a:pt x="208" y="168"/>
                    <a:pt x="210" y="158"/>
                  </a:cubicBezTo>
                  <a:cubicBezTo>
                    <a:pt x="211" y="156"/>
                    <a:pt x="211" y="155"/>
                    <a:pt x="212" y="153"/>
                  </a:cubicBezTo>
                  <a:cubicBezTo>
                    <a:pt x="213" y="151"/>
                    <a:pt x="214" y="149"/>
                    <a:pt x="214" y="147"/>
                  </a:cubicBezTo>
                  <a:cubicBezTo>
                    <a:pt x="216" y="142"/>
                    <a:pt x="219" y="138"/>
                    <a:pt x="220" y="135"/>
                  </a:cubicBezTo>
                  <a:cubicBezTo>
                    <a:pt x="224" y="122"/>
                    <a:pt x="225" y="108"/>
                    <a:pt x="223" y="94"/>
                  </a:cubicBezTo>
                  <a:cubicBezTo>
                    <a:pt x="224" y="89"/>
                    <a:pt x="223" y="85"/>
                    <a:pt x="221" y="80"/>
                  </a:cubicBezTo>
                  <a:cubicBezTo>
                    <a:pt x="221" y="78"/>
                    <a:pt x="220" y="75"/>
                    <a:pt x="219" y="72"/>
                  </a:cubicBezTo>
                  <a:cubicBezTo>
                    <a:pt x="216" y="65"/>
                    <a:pt x="214" y="58"/>
                    <a:pt x="211" y="49"/>
                  </a:cubicBezTo>
                  <a:cubicBezTo>
                    <a:pt x="205" y="38"/>
                    <a:pt x="197" y="29"/>
                    <a:pt x="188" y="22"/>
                  </a:cubicBezTo>
                  <a:cubicBezTo>
                    <a:pt x="181" y="17"/>
                    <a:pt x="175" y="13"/>
                    <a:pt x="168" y="10"/>
                  </a:cubicBezTo>
                  <a:cubicBezTo>
                    <a:pt x="157" y="4"/>
                    <a:pt x="146" y="1"/>
                    <a:pt x="133" y="1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61"/>
            <p:cNvSpPr/>
            <p:nvPr/>
          </p:nvSpPr>
          <p:spPr>
            <a:xfrm>
              <a:off x="3042810" y="1183076"/>
              <a:ext cx="5492" cy="6272"/>
            </a:xfrm>
            <a:custGeom>
              <a:rect b="b" l="l" r="r" t="t"/>
              <a:pathLst>
                <a:path extrusionOk="0" h="201" w="176">
                  <a:moveTo>
                    <a:pt x="89" y="0"/>
                  </a:moveTo>
                  <a:cubicBezTo>
                    <a:pt x="75" y="0"/>
                    <a:pt x="62" y="4"/>
                    <a:pt x="51" y="10"/>
                  </a:cubicBezTo>
                  <a:cubicBezTo>
                    <a:pt x="45" y="14"/>
                    <a:pt x="39" y="18"/>
                    <a:pt x="34" y="23"/>
                  </a:cubicBezTo>
                  <a:cubicBezTo>
                    <a:pt x="22" y="33"/>
                    <a:pt x="15" y="45"/>
                    <a:pt x="11" y="58"/>
                  </a:cubicBezTo>
                  <a:cubicBezTo>
                    <a:pt x="8" y="70"/>
                    <a:pt x="6" y="81"/>
                    <a:pt x="3" y="94"/>
                  </a:cubicBezTo>
                  <a:cubicBezTo>
                    <a:pt x="0" y="104"/>
                    <a:pt x="0" y="115"/>
                    <a:pt x="3" y="126"/>
                  </a:cubicBezTo>
                  <a:cubicBezTo>
                    <a:pt x="5" y="134"/>
                    <a:pt x="8" y="141"/>
                    <a:pt x="12" y="148"/>
                  </a:cubicBezTo>
                  <a:lnTo>
                    <a:pt x="13" y="149"/>
                  </a:lnTo>
                  <a:cubicBezTo>
                    <a:pt x="13" y="151"/>
                    <a:pt x="14" y="152"/>
                    <a:pt x="14" y="155"/>
                  </a:cubicBezTo>
                  <a:cubicBezTo>
                    <a:pt x="15" y="158"/>
                    <a:pt x="17" y="160"/>
                    <a:pt x="18" y="163"/>
                  </a:cubicBezTo>
                  <a:cubicBezTo>
                    <a:pt x="23" y="173"/>
                    <a:pt x="32" y="183"/>
                    <a:pt x="42" y="189"/>
                  </a:cubicBezTo>
                  <a:cubicBezTo>
                    <a:pt x="50" y="194"/>
                    <a:pt x="58" y="197"/>
                    <a:pt x="67" y="199"/>
                  </a:cubicBezTo>
                  <a:cubicBezTo>
                    <a:pt x="72" y="200"/>
                    <a:pt x="77" y="200"/>
                    <a:pt x="81" y="200"/>
                  </a:cubicBezTo>
                  <a:cubicBezTo>
                    <a:pt x="86" y="200"/>
                    <a:pt x="90" y="200"/>
                    <a:pt x="95" y="199"/>
                  </a:cubicBezTo>
                  <a:cubicBezTo>
                    <a:pt x="107" y="195"/>
                    <a:pt x="118" y="189"/>
                    <a:pt x="127" y="181"/>
                  </a:cubicBezTo>
                  <a:cubicBezTo>
                    <a:pt x="130" y="179"/>
                    <a:pt x="132" y="177"/>
                    <a:pt x="135" y="174"/>
                  </a:cubicBezTo>
                  <a:cubicBezTo>
                    <a:pt x="136" y="173"/>
                    <a:pt x="137" y="172"/>
                    <a:pt x="138" y="171"/>
                  </a:cubicBezTo>
                  <a:lnTo>
                    <a:pt x="142" y="169"/>
                  </a:lnTo>
                  <a:cubicBezTo>
                    <a:pt x="146" y="163"/>
                    <a:pt x="150" y="158"/>
                    <a:pt x="155" y="152"/>
                  </a:cubicBezTo>
                  <a:cubicBezTo>
                    <a:pt x="159" y="146"/>
                    <a:pt x="163" y="140"/>
                    <a:pt x="165" y="133"/>
                  </a:cubicBezTo>
                  <a:cubicBezTo>
                    <a:pt x="167" y="124"/>
                    <a:pt x="168" y="117"/>
                    <a:pt x="170" y="108"/>
                  </a:cubicBezTo>
                  <a:cubicBezTo>
                    <a:pt x="174" y="98"/>
                    <a:pt x="175" y="87"/>
                    <a:pt x="173" y="76"/>
                  </a:cubicBezTo>
                  <a:cubicBezTo>
                    <a:pt x="173" y="65"/>
                    <a:pt x="170" y="54"/>
                    <a:pt x="164" y="45"/>
                  </a:cubicBezTo>
                  <a:cubicBezTo>
                    <a:pt x="158" y="34"/>
                    <a:pt x="152" y="26"/>
                    <a:pt x="143" y="20"/>
                  </a:cubicBezTo>
                  <a:cubicBezTo>
                    <a:pt x="135" y="12"/>
                    <a:pt x="126" y="7"/>
                    <a:pt x="115" y="4"/>
                  </a:cubicBezTo>
                  <a:cubicBezTo>
                    <a:pt x="108" y="3"/>
                    <a:pt x="101" y="2"/>
                    <a:pt x="95" y="1"/>
                  </a:cubicBezTo>
                  <a:cubicBezTo>
                    <a:pt x="93" y="1"/>
                    <a:pt x="91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61"/>
            <p:cNvSpPr/>
            <p:nvPr/>
          </p:nvSpPr>
          <p:spPr>
            <a:xfrm>
              <a:off x="3059567" y="1305525"/>
              <a:ext cx="26056" cy="25245"/>
            </a:xfrm>
            <a:custGeom>
              <a:rect b="b" l="l" r="r" t="t"/>
              <a:pathLst>
                <a:path extrusionOk="0" h="809" w="835">
                  <a:moveTo>
                    <a:pt x="680" y="1"/>
                  </a:moveTo>
                  <a:cubicBezTo>
                    <a:pt x="658" y="1"/>
                    <a:pt x="636" y="6"/>
                    <a:pt x="618" y="18"/>
                  </a:cubicBezTo>
                  <a:cubicBezTo>
                    <a:pt x="586" y="39"/>
                    <a:pt x="554" y="57"/>
                    <a:pt x="520" y="73"/>
                  </a:cubicBezTo>
                  <a:cubicBezTo>
                    <a:pt x="477" y="94"/>
                    <a:pt x="441" y="122"/>
                    <a:pt x="404" y="151"/>
                  </a:cubicBezTo>
                  <a:cubicBezTo>
                    <a:pt x="378" y="168"/>
                    <a:pt x="352" y="185"/>
                    <a:pt x="331" y="206"/>
                  </a:cubicBezTo>
                  <a:cubicBezTo>
                    <a:pt x="315" y="221"/>
                    <a:pt x="302" y="237"/>
                    <a:pt x="286" y="252"/>
                  </a:cubicBezTo>
                  <a:cubicBezTo>
                    <a:pt x="261" y="276"/>
                    <a:pt x="234" y="297"/>
                    <a:pt x="206" y="318"/>
                  </a:cubicBezTo>
                  <a:cubicBezTo>
                    <a:pt x="191" y="328"/>
                    <a:pt x="176" y="338"/>
                    <a:pt x="162" y="351"/>
                  </a:cubicBezTo>
                  <a:cubicBezTo>
                    <a:pt x="152" y="362"/>
                    <a:pt x="143" y="373"/>
                    <a:pt x="132" y="382"/>
                  </a:cubicBezTo>
                  <a:cubicBezTo>
                    <a:pt x="112" y="402"/>
                    <a:pt x="92" y="421"/>
                    <a:pt x="71" y="438"/>
                  </a:cubicBezTo>
                  <a:cubicBezTo>
                    <a:pt x="36" y="467"/>
                    <a:pt x="16" y="515"/>
                    <a:pt x="8" y="558"/>
                  </a:cubicBezTo>
                  <a:cubicBezTo>
                    <a:pt x="0" y="604"/>
                    <a:pt x="4" y="657"/>
                    <a:pt x="28" y="697"/>
                  </a:cubicBezTo>
                  <a:cubicBezTo>
                    <a:pt x="48" y="730"/>
                    <a:pt x="73" y="757"/>
                    <a:pt x="104" y="778"/>
                  </a:cubicBezTo>
                  <a:cubicBezTo>
                    <a:pt x="137" y="801"/>
                    <a:pt x="176" y="809"/>
                    <a:pt x="216" y="809"/>
                  </a:cubicBezTo>
                  <a:cubicBezTo>
                    <a:pt x="233" y="809"/>
                    <a:pt x="250" y="808"/>
                    <a:pt x="267" y="805"/>
                  </a:cubicBezTo>
                  <a:cubicBezTo>
                    <a:pt x="345" y="795"/>
                    <a:pt x="424" y="778"/>
                    <a:pt x="490" y="735"/>
                  </a:cubicBezTo>
                  <a:cubicBezTo>
                    <a:pt x="556" y="693"/>
                    <a:pt x="620" y="647"/>
                    <a:pt x="676" y="594"/>
                  </a:cubicBezTo>
                  <a:cubicBezTo>
                    <a:pt x="713" y="560"/>
                    <a:pt x="739" y="523"/>
                    <a:pt x="761" y="480"/>
                  </a:cubicBezTo>
                  <a:cubicBezTo>
                    <a:pt x="791" y="422"/>
                    <a:pt x="820" y="367"/>
                    <a:pt x="827" y="301"/>
                  </a:cubicBezTo>
                  <a:cubicBezTo>
                    <a:pt x="834" y="238"/>
                    <a:pt x="828" y="174"/>
                    <a:pt x="822" y="111"/>
                  </a:cubicBezTo>
                  <a:cubicBezTo>
                    <a:pt x="816" y="46"/>
                    <a:pt x="745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61"/>
            <p:cNvSpPr/>
            <p:nvPr/>
          </p:nvSpPr>
          <p:spPr>
            <a:xfrm>
              <a:off x="3091053" y="1215186"/>
              <a:ext cx="10017" cy="14292"/>
            </a:xfrm>
            <a:custGeom>
              <a:rect b="b" l="l" r="r" t="t"/>
              <a:pathLst>
                <a:path extrusionOk="0" h="458" w="321">
                  <a:moveTo>
                    <a:pt x="18" y="161"/>
                  </a:moveTo>
                  <a:cubicBezTo>
                    <a:pt x="18" y="163"/>
                    <a:pt x="17" y="166"/>
                    <a:pt x="17" y="168"/>
                  </a:cubicBezTo>
                  <a:cubicBezTo>
                    <a:pt x="17" y="166"/>
                    <a:pt x="18" y="164"/>
                    <a:pt x="18" y="161"/>
                  </a:cubicBezTo>
                  <a:close/>
                  <a:moveTo>
                    <a:pt x="161" y="0"/>
                  </a:moveTo>
                  <a:cubicBezTo>
                    <a:pt x="121" y="0"/>
                    <a:pt x="82" y="18"/>
                    <a:pt x="62" y="55"/>
                  </a:cubicBezTo>
                  <a:cubicBezTo>
                    <a:pt x="58" y="62"/>
                    <a:pt x="54" y="71"/>
                    <a:pt x="48" y="77"/>
                  </a:cubicBezTo>
                  <a:cubicBezTo>
                    <a:pt x="46" y="81"/>
                    <a:pt x="44" y="85"/>
                    <a:pt x="41" y="88"/>
                  </a:cubicBezTo>
                  <a:cubicBezTo>
                    <a:pt x="30" y="105"/>
                    <a:pt x="25" y="120"/>
                    <a:pt x="22" y="137"/>
                  </a:cubicBezTo>
                  <a:lnTo>
                    <a:pt x="22" y="137"/>
                  </a:lnTo>
                  <a:cubicBezTo>
                    <a:pt x="22" y="135"/>
                    <a:pt x="23" y="132"/>
                    <a:pt x="23" y="130"/>
                  </a:cubicBezTo>
                  <a:lnTo>
                    <a:pt x="23" y="130"/>
                  </a:lnTo>
                  <a:cubicBezTo>
                    <a:pt x="20" y="148"/>
                    <a:pt x="16" y="165"/>
                    <a:pt x="11" y="182"/>
                  </a:cubicBezTo>
                  <a:cubicBezTo>
                    <a:pt x="5" y="199"/>
                    <a:pt x="0" y="212"/>
                    <a:pt x="0" y="233"/>
                  </a:cubicBezTo>
                  <a:cubicBezTo>
                    <a:pt x="0" y="249"/>
                    <a:pt x="3" y="266"/>
                    <a:pt x="5" y="282"/>
                  </a:cubicBezTo>
                  <a:cubicBezTo>
                    <a:pt x="5" y="297"/>
                    <a:pt x="5" y="312"/>
                    <a:pt x="6" y="327"/>
                  </a:cubicBezTo>
                  <a:cubicBezTo>
                    <a:pt x="7" y="349"/>
                    <a:pt x="11" y="372"/>
                    <a:pt x="21" y="392"/>
                  </a:cubicBezTo>
                  <a:cubicBezTo>
                    <a:pt x="35" y="416"/>
                    <a:pt x="56" y="435"/>
                    <a:pt x="80" y="445"/>
                  </a:cubicBezTo>
                  <a:cubicBezTo>
                    <a:pt x="97" y="453"/>
                    <a:pt x="115" y="457"/>
                    <a:pt x="133" y="457"/>
                  </a:cubicBezTo>
                  <a:cubicBezTo>
                    <a:pt x="163" y="457"/>
                    <a:pt x="193" y="446"/>
                    <a:pt x="218" y="424"/>
                  </a:cubicBezTo>
                  <a:cubicBezTo>
                    <a:pt x="233" y="412"/>
                    <a:pt x="246" y="392"/>
                    <a:pt x="258" y="378"/>
                  </a:cubicBezTo>
                  <a:cubicBezTo>
                    <a:pt x="264" y="371"/>
                    <a:pt x="269" y="364"/>
                    <a:pt x="274" y="356"/>
                  </a:cubicBezTo>
                  <a:cubicBezTo>
                    <a:pt x="301" y="320"/>
                    <a:pt x="320" y="280"/>
                    <a:pt x="319" y="234"/>
                  </a:cubicBezTo>
                  <a:cubicBezTo>
                    <a:pt x="319" y="201"/>
                    <a:pt x="317" y="169"/>
                    <a:pt x="311" y="138"/>
                  </a:cubicBezTo>
                  <a:cubicBezTo>
                    <a:pt x="304" y="99"/>
                    <a:pt x="275" y="65"/>
                    <a:pt x="249" y="37"/>
                  </a:cubicBezTo>
                  <a:cubicBezTo>
                    <a:pt x="227" y="13"/>
                    <a:pt x="194" y="0"/>
                    <a:pt x="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61"/>
            <p:cNvSpPr/>
            <p:nvPr/>
          </p:nvSpPr>
          <p:spPr>
            <a:xfrm>
              <a:off x="3000995" y="1361569"/>
              <a:ext cx="21844" cy="22967"/>
            </a:xfrm>
            <a:custGeom>
              <a:rect b="b" l="l" r="r" t="t"/>
              <a:pathLst>
                <a:path extrusionOk="0" h="736" w="700">
                  <a:moveTo>
                    <a:pt x="292" y="1"/>
                  </a:moveTo>
                  <a:cubicBezTo>
                    <a:pt x="273" y="1"/>
                    <a:pt x="253" y="3"/>
                    <a:pt x="233" y="9"/>
                  </a:cubicBezTo>
                  <a:lnTo>
                    <a:pt x="159" y="37"/>
                  </a:lnTo>
                  <a:cubicBezTo>
                    <a:pt x="114" y="61"/>
                    <a:pt x="77" y="96"/>
                    <a:pt x="50" y="140"/>
                  </a:cubicBezTo>
                  <a:cubicBezTo>
                    <a:pt x="39" y="162"/>
                    <a:pt x="29" y="185"/>
                    <a:pt x="18" y="208"/>
                  </a:cubicBezTo>
                  <a:cubicBezTo>
                    <a:pt x="3" y="258"/>
                    <a:pt x="1" y="309"/>
                    <a:pt x="12" y="360"/>
                  </a:cubicBezTo>
                  <a:cubicBezTo>
                    <a:pt x="27" y="409"/>
                    <a:pt x="44" y="459"/>
                    <a:pt x="70" y="503"/>
                  </a:cubicBezTo>
                  <a:cubicBezTo>
                    <a:pt x="90" y="534"/>
                    <a:pt x="112" y="563"/>
                    <a:pt x="134" y="593"/>
                  </a:cubicBezTo>
                  <a:cubicBezTo>
                    <a:pt x="142" y="603"/>
                    <a:pt x="151" y="613"/>
                    <a:pt x="161" y="622"/>
                  </a:cubicBezTo>
                  <a:cubicBezTo>
                    <a:pt x="165" y="627"/>
                    <a:pt x="170" y="632"/>
                    <a:pt x="174" y="636"/>
                  </a:cubicBezTo>
                  <a:cubicBezTo>
                    <a:pt x="175" y="637"/>
                    <a:pt x="176" y="638"/>
                    <a:pt x="178" y="638"/>
                  </a:cubicBezTo>
                  <a:cubicBezTo>
                    <a:pt x="203" y="667"/>
                    <a:pt x="233" y="688"/>
                    <a:pt x="269" y="701"/>
                  </a:cubicBezTo>
                  <a:cubicBezTo>
                    <a:pt x="290" y="710"/>
                    <a:pt x="294" y="714"/>
                    <a:pt x="309" y="717"/>
                  </a:cubicBezTo>
                  <a:cubicBezTo>
                    <a:pt x="342" y="724"/>
                    <a:pt x="376" y="732"/>
                    <a:pt x="410" y="734"/>
                  </a:cubicBezTo>
                  <a:lnTo>
                    <a:pt x="420" y="734"/>
                  </a:lnTo>
                  <a:lnTo>
                    <a:pt x="423" y="735"/>
                  </a:lnTo>
                  <a:cubicBezTo>
                    <a:pt x="447" y="732"/>
                    <a:pt x="471" y="730"/>
                    <a:pt x="494" y="728"/>
                  </a:cubicBezTo>
                  <a:cubicBezTo>
                    <a:pt x="505" y="724"/>
                    <a:pt x="517" y="719"/>
                    <a:pt x="528" y="715"/>
                  </a:cubicBezTo>
                  <a:cubicBezTo>
                    <a:pt x="562" y="706"/>
                    <a:pt x="590" y="689"/>
                    <a:pt x="615" y="664"/>
                  </a:cubicBezTo>
                  <a:cubicBezTo>
                    <a:pt x="616" y="663"/>
                    <a:pt x="616" y="663"/>
                    <a:pt x="617" y="662"/>
                  </a:cubicBezTo>
                  <a:cubicBezTo>
                    <a:pt x="618" y="661"/>
                    <a:pt x="620" y="659"/>
                    <a:pt x="622" y="658"/>
                  </a:cubicBezTo>
                  <a:cubicBezTo>
                    <a:pt x="664" y="616"/>
                    <a:pt x="690" y="562"/>
                    <a:pt x="695" y="503"/>
                  </a:cubicBezTo>
                  <a:cubicBezTo>
                    <a:pt x="695" y="500"/>
                    <a:pt x="695" y="497"/>
                    <a:pt x="695" y="494"/>
                  </a:cubicBezTo>
                  <a:cubicBezTo>
                    <a:pt x="700" y="453"/>
                    <a:pt x="690" y="419"/>
                    <a:pt x="677" y="382"/>
                  </a:cubicBezTo>
                  <a:cubicBezTo>
                    <a:pt x="668" y="361"/>
                    <a:pt x="659" y="342"/>
                    <a:pt x="651" y="321"/>
                  </a:cubicBezTo>
                  <a:cubicBezTo>
                    <a:pt x="649" y="314"/>
                    <a:pt x="646" y="308"/>
                    <a:pt x="644" y="302"/>
                  </a:cubicBezTo>
                  <a:cubicBezTo>
                    <a:pt x="630" y="282"/>
                    <a:pt x="615" y="261"/>
                    <a:pt x="600" y="241"/>
                  </a:cubicBezTo>
                  <a:cubicBezTo>
                    <a:pt x="597" y="238"/>
                    <a:pt x="594" y="235"/>
                    <a:pt x="591" y="232"/>
                  </a:cubicBezTo>
                  <a:cubicBezTo>
                    <a:pt x="586" y="223"/>
                    <a:pt x="582" y="215"/>
                    <a:pt x="576" y="206"/>
                  </a:cubicBezTo>
                  <a:cubicBezTo>
                    <a:pt x="568" y="176"/>
                    <a:pt x="554" y="148"/>
                    <a:pt x="534" y="125"/>
                  </a:cubicBezTo>
                  <a:cubicBezTo>
                    <a:pt x="515" y="91"/>
                    <a:pt x="488" y="65"/>
                    <a:pt x="454" y="46"/>
                  </a:cubicBezTo>
                  <a:cubicBezTo>
                    <a:pt x="421" y="24"/>
                    <a:pt x="387" y="12"/>
                    <a:pt x="348" y="8"/>
                  </a:cubicBezTo>
                  <a:cubicBezTo>
                    <a:pt x="330" y="3"/>
                    <a:pt x="311" y="1"/>
                    <a:pt x="2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61"/>
            <p:cNvSpPr/>
            <p:nvPr/>
          </p:nvSpPr>
          <p:spPr>
            <a:xfrm>
              <a:off x="2990979" y="1334857"/>
              <a:ext cx="15166" cy="15041"/>
            </a:xfrm>
            <a:custGeom>
              <a:rect b="b" l="l" r="r" t="t"/>
              <a:pathLst>
                <a:path extrusionOk="0" h="482" w="486">
                  <a:moveTo>
                    <a:pt x="224" y="0"/>
                  </a:moveTo>
                  <a:cubicBezTo>
                    <a:pt x="209" y="1"/>
                    <a:pt x="184" y="3"/>
                    <a:pt x="168" y="6"/>
                  </a:cubicBezTo>
                  <a:cubicBezTo>
                    <a:pt x="167" y="6"/>
                    <a:pt x="166" y="7"/>
                    <a:pt x="164" y="7"/>
                  </a:cubicBezTo>
                  <a:cubicBezTo>
                    <a:pt x="129" y="15"/>
                    <a:pt x="99" y="32"/>
                    <a:pt x="72" y="56"/>
                  </a:cubicBezTo>
                  <a:cubicBezTo>
                    <a:pt x="46" y="80"/>
                    <a:pt x="29" y="109"/>
                    <a:pt x="18" y="143"/>
                  </a:cubicBezTo>
                  <a:cubicBezTo>
                    <a:pt x="0" y="199"/>
                    <a:pt x="10" y="264"/>
                    <a:pt x="43" y="313"/>
                  </a:cubicBezTo>
                  <a:cubicBezTo>
                    <a:pt x="44" y="313"/>
                    <a:pt x="44" y="313"/>
                    <a:pt x="44" y="314"/>
                  </a:cubicBezTo>
                  <a:cubicBezTo>
                    <a:pt x="45" y="316"/>
                    <a:pt x="47" y="320"/>
                    <a:pt x="50" y="322"/>
                  </a:cubicBezTo>
                  <a:lnTo>
                    <a:pt x="50" y="323"/>
                  </a:lnTo>
                  <a:cubicBezTo>
                    <a:pt x="56" y="336"/>
                    <a:pt x="61" y="351"/>
                    <a:pt x="66" y="365"/>
                  </a:cubicBezTo>
                  <a:cubicBezTo>
                    <a:pt x="79" y="392"/>
                    <a:pt x="98" y="414"/>
                    <a:pt x="122" y="429"/>
                  </a:cubicBezTo>
                  <a:cubicBezTo>
                    <a:pt x="135" y="444"/>
                    <a:pt x="151" y="453"/>
                    <a:pt x="170" y="460"/>
                  </a:cubicBezTo>
                  <a:cubicBezTo>
                    <a:pt x="195" y="474"/>
                    <a:pt x="222" y="482"/>
                    <a:pt x="253" y="482"/>
                  </a:cubicBezTo>
                  <a:cubicBezTo>
                    <a:pt x="263" y="481"/>
                    <a:pt x="272" y="481"/>
                    <a:pt x="283" y="479"/>
                  </a:cubicBezTo>
                  <a:cubicBezTo>
                    <a:pt x="312" y="479"/>
                    <a:pt x="342" y="471"/>
                    <a:pt x="368" y="456"/>
                  </a:cubicBezTo>
                  <a:cubicBezTo>
                    <a:pt x="395" y="442"/>
                    <a:pt x="416" y="423"/>
                    <a:pt x="433" y="399"/>
                  </a:cubicBezTo>
                  <a:cubicBezTo>
                    <a:pt x="454" y="378"/>
                    <a:pt x="467" y="354"/>
                    <a:pt x="474" y="326"/>
                  </a:cubicBezTo>
                  <a:cubicBezTo>
                    <a:pt x="479" y="306"/>
                    <a:pt x="482" y="287"/>
                    <a:pt x="485" y="268"/>
                  </a:cubicBezTo>
                  <a:cubicBezTo>
                    <a:pt x="486" y="227"/>
                    <a:pt x="478" y="189"/>
                    <a:pt x="459" y="153"/>
                  </a:cubicBezTo>
                  <a:cubicBezTo>
                    <a:pt x="431" y="104"/>
                    <a:pt x="400" y="74"/>
                    <a:pt x="355" y="41"/>
                  </a:cubicBezTo>
                  <a:cubicBezTo>
                    <a:pt x="352" y="39"/>
                    <a:pt x="349" y="37"/>
                    <a:pt x="346" y="35"/>
                  </a:cubicBezTo>
                  <a:cubicBezTo>
                    <a:pt x="329" y="25"/>
                    <a:pt x="311" y="15"/>
                    <a:pt x="293" y="11"/>
                  </a:cubicBezTo>
                  <a:cubicBezTo>
                    <a:pt x="284" y="8"/>
                    <a:pt x="247" y="2"/>
                    <a:pt x="238" y="1"/>
                  </a:cubicBezTo>
                  <a:cubicBezTo>
                    <a:pt x="237" y="0"/>
                    <a:pt x="236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61"/>
            <p:cNvSpPr/>
            <p:nvPr/>
          </p:nvSpPr>
          <p:spPr>
            <a:xfrm>
              <a:off x="2941987" y="1315542"/>
              <a:ext cx="24652" cy="19191"/>
            </a:xfrm>
            <a:custGeom>
              <a:rect b="b" l="l" r="r" t="t"/>
              <a:pathLst>
                <a:path extrusionOk="0" h="615" w="790">
                  <a:moveTo>
                    <a:pt x="649" y="211"/>
                  </a:moveTo>
                  <a:lnTo>
                    <a:pt x="649" y="211"/>
                  </a:lnTo>
                  <a:cubicBezTo>
                    <a:pt x="652" y="214"/>
                    <a:pt x="655" y="217"/>
                    <a:pt x="659" y="219"/>
                  </a:cubicBezTo>
                  <a:cubicBezTo>
                    <a:pt x="655" y="217"/>
                    <a:pt x="652" y="214"/>
                    <a:pt x="649" y="211"/>
                  </a:cubicBezTo>
                  <a:close/>
                  <a:moveTo>
                    <a:pt x="303" y="0"/>
                  </a:moveTo>
                  <a:cubicBezTo>
                    <a:pt x="298" y="0"/>
                    <a:pt x="293" y="1"/>
                    <a:pt x="287" y="1"/>
                  </a:cubicBezTo>
                  <a:cubicBezTo>
                    <a:pt x="259" y="2"/>
                    <a:pt x="233" y="1"/>
                    <a:pt x="203" y="7"/>
                  </a:cubicBezTo>
                  <a:cubicBezTo>
                    <a:pt x="140" y="23"/>
                    <a:pt x="83" y="62"/>
                    <a:pt x="49" y="118"/>
                  </a:cubicBezTo>
                  <a:cubicBezTo>
                    <a:pt x="9" y="181"/>
                    <a:pt x="0" y="257"/>
                    <a:pt x="21" y="327"/>
                  </a:cubicBezTo>
                  <a:cubicBezTo>
                    <a:pt x="39" y="386"/>
                    <a:pt x="62" y="439"/>
                    <a:pt x="110" y="479"/>
                  </a:cubicBezTo>
                  <a:cubicBezTo>
                    <a:pt x="139" y="503"/>
                    <a:pt x="169" y="529"/>
                    <a:pt x="199" y="551"/>
                  </a:cubicBezTo>
                  <a:cubicBezTo>
                    <a:pt x="235" y="576"/>
                    <a:pt x="270" y="584"/>
                    <a:pt x="310" y="591"/>
                  </a:cubicBezTo>
                  <a:cubicBezTo>
                    <a:pt x="364" y="600"/>
                    <a:pt x="416" y="610"/>
                    <a:pt x="469" y="614"/>
                  </a:cubicBezTo>
                  <a:cubicBezTo>
                    <a:pt x="477" y="615"/>
                    <a:pt x="485" y="615"/>
                    <a:pt x="493" y="615"/>
                  </a:cubicBezTo>
                  <a:cubicBezTo>
                    <a:pt x="534" y="615"/>
                    <a:pt x="575" y="608"/>
                    <a:pt x="616" y="598"/>
                  </a:cubicBezTo>
                  <a:cubicBezTo>
                    <a:pt x="658" y="588"/>
                    <a:pt x="696" y="573"/>
                    <a:pt x="728" y="542"/>
                  </a:cubicBezTo>
                  <a:cubicBezTo>
                    <a:pt x="735" y="535"/>
                    <a:pt x="741" y="526"/>
                    <a:pt x="749" y="519"/>
                  </a:cubicBezTo>
                  <a:cubicBezTo>
                    <a:pt x="767" y="498"/>
                    <a:pt x="780" y="478"/>
                    <a:pt x="784" y="450"/>
                  </a:cubicBezTo>
                  <a:cubicBezTo>
                    <a:pt x="790" y="421"/>
                    <a:pt x="783" y="400"/>
                    <a:pt x="773" y="372"/>
                  </a:cubicBezTo>
                  <a:lnTo>
                    <a:pt x="773" y="372"/>
                  </a:lnTo>
                  <a:lnTo>
                    <a:pt x="781" y="393"/>
                  </a:lnTo>
                  <a:cubicBezTo>
                    <a:pt x="779" y="387"/>
                    <a:pt x="777" y="381"/>
                    <a:pt x="775" y="374"/>
                  </a:cubicBezTo>
                  <a:cubicBezTo>
                    <a:pt x="763" y="340"/>
                    <a:pt x="751" y="313"/>
                    <a:pt x="726" y="286"/>
                  </a:cubicBezTo>
                  <a:cubicBezTo>
                    <a:pt x="722" y="281"/>
                    <a:pt x="716" y="277"/>
                    <a:pt x="712" y="272"/>
                  </a:cubicBezTo>
                  <a:cubicBezTo>
                    <a:pt x="703" y="262"/>
                    <a:pt x="694" y="254"/>
                    <a:pt x="686" y="244"/>
                  </a:cubicBezTo>
                  <a:cubicBezTo>
                    <a:pt x="671" y="226"/>
                    <a:pt x="652" y="212"/>
                    <a:pt x="634" y="198"/>
                  </a:cubicBezTo>
                  <a:lnTo>
                    <a:pt x="634" y="198"/>
                  </a:lnTo>
                  <a:cubicBezTo>
                    <a:pt x="617" y="183"/>
                    <a:pt x="601" y="168"/>
                    <a:pt x="586" y="151"/>
                  </a:cubicBezTo>
                  <a:cubicBezTo>
                    <a:pt x="558" y="123"/>
                    <a:pt x="534" y="91"/>
                    <a:pt x="499" y="73"/>
                  </a:cubicBezTo>
                  <a:cubicBezTo>
                    <a:pt x="485" y="66"/>
                    <a:pt x="470" y="59"/>
                    <a:pt x="457" y="52"/>
                  </a:cubicBezTo>
                  <a:cubicBezTo>
                    <a:pt x="430" y="37"/>
                    <a:pt x="403" y="22"/>
                    <a:pt x="375" y="12"/>
                  </a:cubicBezTo>
                  <a:cubicBezTo>
                    <a:pt x="344" y="3"/>
                    <a:pt x="326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61"/>
            <p:cNvSpPr/>
            <p:nvPr/>
          </p:nvSpPr>
          <p:spPr>
            <a:xfrm>
              <a:off x="2961115" y="1238434"/>
              <a:ext cx="13730" cy="15134"/>
            </a:xfrm>
            <a:custGeom>
              <a:rect b="b" l="l" r="r" t="t"/>
              <a:pathLst>
                <a:path extrusionOk="0" h="485" w="440">
                  <a:moveTo>
                    <a:pt x="236" y="1"/>
                  </a:moveTo>
                  <a:cubicBezTo>
                    <a:pt x="217" y="3"/>
                    <a:pt x="199" y="4"/>
                    <a:pt x="180" y="6"/>
                  </a:cubicBezTo>
                  <a:cubicBezTo>
                    <a:pt x="150" y="11"/>
                    <a:pt x="125" y="24"/>
                    <a:pt x="103" y="43"/>
                  </a:cubicBezTo>
                  <a:cubicBezTo>
                    <a:pt x="80" y="56"/>
                    <a:pt x="61" y="76"/>
                    <a:pt x="47" y="100"/>
                  </a:cubicBezTo>
                  <a:lnTo>
                    <a:pt x="39" y="110"/>
                  </a:lnTo>
                  <a:cubicBezTo>
                    <a:pt x="38" y="112"/>
                    <a:pt x="37" y="113"/>
                    <a:pt x="36" y="115"/>
                  </a:cubicBezTo>
                  <a:cubicBezTo>
                    <a:pt x="35" y="115"/>
                    <a:pt x="34" y="117"/>
                    <a:pt x="34" y="118"/>
                  </a:cubicBezTo>
                  <a:cubicBezTo>
                    <a:pt x="26" y="135"/>
                    <a:pt x="19" y="151"/>
                    <a:pt x="11" y="168"/>
                  </a:cubicBezTo>
                  <a:cubicBezTo>
                    <a:pt x="7" y="187"/>
                    <a:pt x="4" y="206"/>
                    <a:pt x="1" y="225"/>
                  </a:cubicBezTo>
                  <a:cubicBezTo>
                    <a:pt x="3" y="244"/>
                    <a:pt x="5" y="263"/>
                    <a:pt x="6" y="283"/>
                  </a:cubicBezTo>
                  <a:cubicBezTo>
                    <a:pt x="7" y="285"/>
                    <a:pt x="7" y="286"/>
                    <a:pt x="7" y="289"/>
                  </a:cubicBezTo>
                  <a:cubicBezTo>
                    <a:pt x="8" y="292"/>
                    <a:pt x="8" y="296"/>
                    <a:pt x="9" y="299"/>
                  </a:cubicBezTo>
                  <a:cubicBezTo>
                    <a:pt x="11" y="313"/>
                    <a:pt x="13" y="326"/>
                    <a:pt x="15" y="341"/>
                  </a:cubicBezTo>
                  <a:cubicBezTo>
                    <a:pt x="24" y="373"/>
                    <a:pt x="38" y="402"/>
                    <a:pt x="61" y="427"/>
                  </a:cubicBezTo>
                  <a:cubicBezTo>
                    <a:pt x="84" y="450"/>
                    <a:pt x="111" y="466"/>
                    <a:pt x="141" y="476"/>
                  </a:cubicBezTo>
                  <a:cubicBezTo>
                    <a:pt x="159" y="482"/>
                    <a:pt x="178" y="485"/>
                    <a:pt x="196" y="485"/>
                  </a:cubicBezTo>
                  <a:cubicBezTo>
                    <a:pt x="243" y="485"/>
                    <a:pt x="289" y="466"/>
                    <a:pt x="324" y="434"/>
                  </a:cubicBezTo>
                  <a:cubicBezTo>
                    <a:pt x="336" y="425"/>
                    <a:pt x="346" y="414"/>
                    <a:pt x="357" y="405"/>
                  </a:cubicBezTo>
                  <a:lnTo>
                    <a:pt x="364" y="398"/>
                  </a:lnTo>
                  <a:cubicBezTo>
                    <a:pt x="366" y="396"/>
                    <a:pt x="367" y="395"/>
                    <a:pt x="369" y="394"/>
                  </a:cubicBezTo>
                  <a:cubicBezTo>
                    <a:pt x="376" y="388"/>
                    <a:pt x="383" y="380"/>
                    <a:pt x="388" y="371"/>
                  </a:cubicBezTo>
                  <a:cubicBezTo>
                    <a:pt x="402" y="359"/>
                    <a:pt x="411" y="343"/>
                    <a:pt x="417" y="324"/>
                  </a:cubicBezTo>
                  <a:cubicBezTo>
                    <a:pt x="424" y="316"/>
                    <a:pt x="428" y="306"/>
                    <a:pt x="429" y="296"/>
                  </a:cubicBezTo>
                  <a:cubicBezTo>
                    <a:pt x="433" y="278"/>
                    <a:pt x="436" y="259"/>
                    <a:pt x="439" y="240"/>
                  </a:cubicBezTo>
                  <a:lnTo>
                    <a:pt x="439" y="235"/>
                  </a:lnTo>
                  <a:cubicBezTo>
                    <a:pt x="439" y="231"/>
                    <a:pt x="439" y="227"/>
                    <a:pt x="439" y="222"/>
                  </a:cubicBezTo>
                  <a:cubicBezTo>
                    <a:pt x="437" y="203"/>
                    <a:pt x="436" y="184"/>
                    <a:pt x="434" y="165"/>
                  </a:cubicBezTo>
                  <a:cubicBezTo>
                    <a:pt x="429" y="137"/>
                    <a:pt x="416" y="112"/>
                    <a:pt x="397" y="90"/>
                  </a:cubicBezTo>
                  <a:cubicBezTo>
                    <a:pt x="389" y="73"/>
                    <a:pt x="376" y="60"/>
                    <a:pt x="361" y="50"/>
                  </a:cubicBezTo>
                  <a:cubicBezTo>
                    <a:pt x="341" y="31"/>
                    <a:pt x="318" y="17"/>
                    <a:pt x="291" y="10"/>
                  </a:cubicBezTo>
                  <a:cubicBezTo>
                    <a:pt x="272" y="7"/>
                    <a:pt x="254" y="4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61"/>
            <p:cNvSpPr/>
            <p:nvPr/>
          </p:nvSpPr>
          <p:spPr>
            <a:xfrm>
              <a:off x="3033574" y="1426475"/>
              <a:ext cx="16913" cy="16164"/>
            </a:xfrm>
            <a:custGeom>
              <a:rect b="b" l="l" r="r" t="t"/>
              <a:pathLst>
                <a:path extrusionOk="0" h="518" w="542">
                  <a:moveTo>
                    <a:pt x="153" y="1"/>
                  </a:moveTo>
                  <a:cubicBezTo>
                    <a:pt x="101" y="1"/>
                    <a:pt x="51" y="32"/>
                    <a:pt x="24" y="74"/>
                  </a:cubicBezTo>
                  <a:cubicBezTo>
                    <a:pt x="10" y="98"/>
                    <a:pt x="2" y="124"/>
                    <a:pt x="1" y="151"/>
                  </a:cubicBezTo>
                  <a:cubicBezTo>
                    <a:pt x="0" y="179"/>
                    <a:pt x="5" y="206"/>
                    <a:pt x="19" y="232"/>
                  </a:cubicBezTo>
                  <a:cubicBezTo>
                    <a:pt x="28" y="253"/>
                    <a:pt x="37" y="274"/>
                    <a:pt x="46" y="296"/>
                  </a:cubicBezTo>
                  <a:cubicBezTo>
                    <a:pt x="50" y="307"/>
                    <a:pt x="55" y="317"/>
                    <a:pt x="59" y="329"/>
                  </a:cubicBezTo>
                  <a:cubicBezTo>
                    <a:pt x="71" y="361"/>
                    <a:pt x="96" y="384"/>
                    <a:pt x="124" y="405"/>
                  </a:cubicBezTo>
                  <a:cubicBezTo>
                    <a:pt x="133" y="412"/>
                    <a:pt x="140" y="421"/>
                    <a:pt x="149" y="429"/>
                  </a:cubicBezTo>
                  <a:cubicBezTo>
                    <a:pt x="164" y="450"/>
                    <a:pt x="183" y="469"/>
                    <a:pt x="206" y="484"/>
                  </a:cubicBezTo>
                  <a:cubicBezTo>
                    <a:pt x="240" y="501"/>
                    <a:pt x="274" y="517"/>
                    <a:pt x="313" y="517"/>
                  </a:cubicBezTo>
                  <a:cubicBezTo>
                    <a:pt x="332" y="515"/>
                    <a:pt x="352" y="513"/>
                    <a:pt x="372" y="512"/>
                  </a:cubicBezTo>
                  <a:cubicBezTo>
                    <a:pt x="389" y="504"/>
                    <a:pt x="408" y="498"/>
                    <a:pt x="426" y="491"/>
                  </a:cubicBezTo>
                  <a:cubicBezTo>
                    <a:pt x="461" y="472"/>
                    <a:pt x="488" y="447"/>
                    <a:pt x="508" y="414"/>
                  </a:cubicBezTo>
                  <a:cubicBezTo>
                    <a:pt x="529" y="381"/>
                    <a:pt x="540" y="345"/>
                    <a:pt x="541" y="308"/>
                  </a:cubicBezTo>
                  <a:cubicBezTo>
                    <a:pt x="541" y="298"/>
                    <a:pt x="537" y="256"/>
                    <a:pt x="536" y="247"/>
                  </a:cubicBezTo>
                  <a:cubicBezTo>
                    <a:pt x="536" y="247"/>
                    <a:pt x="536" y="246"/>
                    <a:pt x="536" y="246"/>
                  </a:cubicBezTo>
                  <a:cubicBezTo>
                    <a:pt x="532" y="226"/>
                    <a:pt x="523" y="205"/>
                    <a:pt x="513" y="187"/>
                  </a:cubicBezTo>
                  <a:cubicBezTo>
                    <a:pt x="503" y="170"/>
                    <a:pt x="490" y="153"/>
                    <a:pt x="477" y="137"/>
                  </a:cubicBezTo>
                  <a:cubicBezTo>
                    <a:pt x="476" y="135"/>
                    <a:pt x="474" y="133"/>
                    <a:pt x="473" y="132"/>
                  </a:cubicBezTo>
                  <a:cubicBezTo>
                    <a:pt x="465" y="121"/>
                    <a:pt x="454" y="113"/>
                    <a:pt x="445" y="105"/>
                  </a:cubicBezTo>
                  <a:cubicBezTo>
                    <a:pt x="425" y="88"/>
                    <a:pt x="405" y="71"/>
                    <a:pt x="384" y="55"/>
                  </a:cubicBezTo>
                  <a:lnTo>
                    <a:pt x="375" y="48"/>
                  </a:lnTo>
                  <a:cubicBezTo>
                    <a:pt x="342" y="22"/>
                    <a:pt x="299" y="15"/>
                    <a:pt x="260" y="10"/>
                  </a:cubicBezTo>
                  <a:cubicBezTo>
                    <a:pt x="244" y="8"/>
                    <a:pt x="229" y="7"/>
                    <a:pt x="214" y="6"/>
                  </a:cubicBezTo>
                  <a:lnTo>
                    <a:pt x="164" y="1"/>
                  </a:lnTo>
                  <a:cubicBezTo>
                    <a:pt x="161" y="1"/>
                    <a:pt x="157" y="1"/>
                    <a:pt x="1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61"/>
            <p:cNvSpPr/>
            <p:nvPr/>
          </p:nvSpPr>
          <p:spPr>
            <a:xfrm>
              <a:off x="2937119" y="1161545"/>
              <a:ext cx="22156" cy="22561"/>
            </a:xfrm>
            <a:custGeom>
              <a:rect b="b" l="l" r="r" t="t"/>
              <a:pathLst>
                <a:path extrusionOk="0" h="723" w="710">
                  <a:moveTo>
                    <a:pt x="387" y="0"/>
                  </a:moveTo>
                  <a:cubicBezTo>
                    <a:pt x="378" y="0"/>
                    <a:pt x="368" y="2"/>
                    <a:pt x="358" y="5"/>
                  </a:cubicBezTo>
                  <a:cubicBezTo>
                    <a:pt x="343" y="5"/>
                    <a:pt x="327" y="7"/>
                    <a:pt x="312" y="9"/>
                  </a:cubicBezTo>
                  <a:cubicBezTo>
                    <a:pt x="261" y="20"/>
                    <a:pt x="193" y="54"/>
                    <a:pt x="160" y="95"/>
                  </a:cubicBezTo>
                  <a:lnTo>
                    <a:pt x="136" y="123"/>
                  </a:lnTo>
                  <a:cubicBezTo>
                    <a:pt x="115" y="149"/>
                    <a:pt x="87" y="176"/>
                    <a:pt x="73" y="200"/>
                  </a:cubicBezTo>
                  <a:cubicBezTo>
                    <a:pt x="54" y="229"/>
                    <a:pt x="44" y="254"/>
                    <a:pt x="35" y="285"/>
                  </a:cubicBezTo>
                  <a:cubicBezTo>
                    <a:pt x="29" y="308"/>
                    <a:pt x="21" y="332"/>
                    <a:pt x="16" y="356"/>
                  </a:cubicBezTo>
                  <a:cubicBezTo>
                    <a:pt x="4" y="391"/>
                    <a:pt x="1" y="428"/>
                    <a:pt x="7" y="465"/>
                  </a:cubicBezTo>
                  <a:cubicBezTo>
                    <a:pt x="8" y="503"/>
                    <a:pt x="17" y="539"/>
                    <a:pt x="37" y="573"/>
                  </a:cubicBezTo>
                  <a:lnTo>
                    <a:pt x="42" y="581"/>
                  </a:lnTo>
                  <a:cubicBezTo>
                    <a:pt x="43" y="582"/>
                    <a:pt x="44" y="584"/>
                    <a:pt x="46" y="586"/>
                  </a:cubicBezTo>
                  <a:cubicBezTo>
                    <a:pt x="57" y="604"/>
                    <a:pt x="70" y="621"/>
                    <a:pt x="83" y="637"/>
                  </a:cubicBezTo>
                  <a:cubicBezTo>
                    <a:pt x="111" y="668"/>
                    <a:pt x="145" y="689"/>
                    <a:pt x="185" y="701"/>
                  </a:cubicBezTo>
                  <a:cubicBezTo>
                    <a:pt x="190" y="703"/>
                    <a:pt x="194" y="705"/>
                    <a:pt x="199" y="707"/>
                  </a:cubicBezTo>
                  <a:cubicBezTo>
                    <a:pt x="225" y="718"/>
                    <a:pt x="251" y="722"/>
                    <a:pt x="277" y="722"/>
                  </a:cubicBezTo>
                  <a:cubicBezTo>
                    <a:pt x="331" y="722"/>
                    <a:pt x="386" y="704"/>
                    <a:pt x="434" y="680"/>
                  </a:cubicBezTo>
                  <a:cubicBezTo>
                    <a:pt x="478" y="659"/>
                    <a:pt x="529" y="639"/>
                    <a:pt x="563" y="602"/>
                  </a:cubicBezTo>
                  <a:cubicBezTo>
                    <a:pt x="571" y="593"/>
                    <a:pt x="578" y="583"/>
                    <a:pt x="587" y="573"/>
                  </a:cubicBezTo>
                  <a:cubicBezTo>
                    <a:pt x="591" y="568"/>
                    <a:pt x="595" y="564"/>
                    <a:pt x="599" y="559"/>
                  </a:cubicBezTo>
                  <a:cubicBezTo>
                    <a:pt x="618" y="536"/>
                    <a:pt x="637" y="514"/>
                    <a:pt x="655" y="491"/>
                  </a:cubicBezTo>
                  <a:cubicBezTo>
                    <a:pt x="666" y="466"/>
                    <a:pt x="678" y="442"/>
                    <a:pt x="689" y="416"/>
                  </a:cubicBezTo>
                  <a:cubicBezTo>
                    <a:pt x="709" y="362"/>
                    <a:pt x="709" y="288"/>
                    <a:pt x="691" y="233"/>
                  </a:cubicBezTo>
                  <a:cubicBezTo>
                    <a:pt x="690" y="230"/>
                    <a:pt x="690" y="228"/>
                    <a:pt x="689" y="226"/>
                  </a:cubicBezTo>
                  <a:cubicBezTo>
                    <a:pt x="682" y="187"/>
                    <a:pt x="665" y="154"/>
                    <a:pt x="640" y="124"/>
                  </a:cubicBezTo>
                  <a:cubicBezTo>
                    <a:pt x="613" y="87"/>
                    <a:pt x="610" y="77"/>
                    <a:pt x="561" y="47"/>
                  </a:cubicBezTo>
                  <a:cubicBezTo>
                    <a:pt x="512" y="17"/>
                    <a:pt x="460" y="7"/>
                    <a:pt x="404" y="2"/>
                  </a:cubicBezTo>
                  <a:cubicBezTo>
                    <a:pt x="399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61"/>
            <p:cNvSpPr/>
            <p:nvPr/>
          </p:nvSpPr>
          <p:spPr>
            <a:xfrm>
              <a:off x="2982148" y="1144944"/>
              <a:ext cx="12420" cy="14510"/>
            </a:xfrm>
            <a:custGeom>
              <a:rect b="b" l="l" r="r" t="t"/>
              <a:pathLst>
                <a:path extrusionOk="0" h="465" w="398">
                  <a:moveTo>
                    <a:pt x="34" y="146"/>
                  </a:moveTo>
                  <a:cubicBezTo>
                    <a:pt x="34" y="147"/>
                    <a:pt x="34" y="149"/>
                    <a:pt x="34" y="150"/>
                  </a:cubicBezTo>
                  <a:lnTo>
                    <a:pt x="34" y="150"/>
                  </a:lnTo>
                  <a:cubicBezTo>
                    <a:pt x="34" y="149"/>
                    <a:pt x="34" y="147"/>
                    <a:pt x="34" y="146"/>
                  </a:cubicBezTo>
                  <a:close/>
                  <a:moveTo>
                    <a:pt x="182" y="1"/>
                  </a:moveTo>
                  <a:cubicBezTo>
                    <a:pt x="155" y="1"/>
                    <a:pt x="127" y="8"/>
                    <a:pt x="102" y="19"/>
                  </a:cubicBezTo>
                  <a:cubicBezTo>
                    <a:pt x="85" y="29"/>
                    <a:pt x="70" y="46"/>
                    <a:pt x="61" y="64"/>
                  </a:cubicBezTo>
                  <a:cubicBezTo>
                    <a:pt x="58" y="71"/>
                    <a:pt x="60" y="79"/>
                    <a:pt x="59" y="86"/>
                  </a:cubicBezTo>
                  <a:cubicBezTo>
                    <a:pt x="58" y="86"/>
                    <a:pt x="58" y="87"/>
                    <a:pt x="58" y="87"/>
                  </a:cubicBezTo>
                  <a:cubicBezTo>
                    <a:pt x="57" y="88"/>
                    <a:pt x="56" y="89"/>
                    <a:pt x="56" y="90"/>
                  </a:cubicBezTo>
                  <a:cubicBezTo>
                    <a:pt x="51" y="97"/>
                    <a:pt x="48" y="104"/>
                    <a:pt x="46" y="112"/>
                  </a:cubicBezTo>
                  <a:cubicBezTo>
                    <a:pt x="38" y="126"/>
                    <a:pt x="37" y="141"/>
                    <a:pt x="34" y="155"/>
                  </a:cubicBezTo>
                  <a:cubicBezTo>
                    <a:pt x="33" y="157"/>
                    <a:pt x="33" y="158"/>
                    <a:pt x="32" y="159"/>
                  </a:cubicBezTo>
                  <a:cubicBezTo>
                    <a:pt x="33" y="156"/>
                    <a:pt x="33" y="153"/>
                    <a:pt x="34" y="150"/>
                  </a:cubicBezTo>
                  <a:lnTo>
                    <a:pt x="34" y="150"/>
                  </a:lnTo>
                  <a:cubicBezTo>
                    <a:pt x="32" y="158"/>
                    <a:pt x="29" y="165"/>
                    <a:pt x="26" y="172"/>
                  </a:cubicBezTo>
                  <a:cubicBezTo>
                    <a:pt x="21" y="182"/>
                    <a:pt x="15" y="192"/>
                    <a:pt x="11" y="203"/>
                  </a:cubicBezTo>
                  <a:cubicBezTo>
                    <a:pt x="3" y="228"/>
                    <a:pt x="1" y="255"/>
                    <a:pt x="5" y="280"/>
                  </a:cubicBezTo>
                  <a:cubicBezTo>
                    <a:pt x="7" y="296"/>
                    <a:pt x="7" y="303"/>
                    <a:pt x="11" y="316"/>
                  </a:cubicBezTo>
                  <a:cubicBezTo>
                    <a:pt x="11" y="317"/>
                    <a:pt x="11" y="317"/>
                    <a:pt x="11" y="318"/>
                  </a:cubicBezTo>
                  <a:cubicBezTo>
                    <a:pt x="16" y="345"/>
                    <a:pt x="27" y="367"/>
                    <a:pt x="44" y="385"/>
                  </a:cubicBezTo>
                  <a:cubicBezTo>
                    <a:pt x="56" y="406"/>
                    <a:pt x="73" y="423"/>
                    <a:pt x="94" y="436"/>
                  </a:cubicBezTo>
                  <a:cubicBezTo>
                    <a:pt x="108" y="444"/>
                    <a:pt x="122" y="450"/>
                    <a:pt x="138" y="456"/>
                  </a:cubicBezTo>
                  <a:cubicBezTo>
                    <a:pt x="153" y="461"/>
                    <a:pt x="169" y="463"/>
                    <a:pt x="185" y="464"/>
                  </a:cubicBezTo>
                  <a:cubicBezTo>
                    <a:pt x="189" y="464"/>
                    <a:pt x="193" y="464"/>
                    <a:pt x="196" y="464"/>
                  </a:cubicBezTo>
                  <a:cubicBezTo>
                    <a:pt x="218" y="464"/>
                    <a:pt x="240" y="459"/>
                    <a:pt x="259" y="450"/>
                  </a:cubicBezTo>
                  <a:cubicBezTo>
                    <a:pt x="269" y="446"/>
                    <a:pt x="278" y="444"/>
                    <a:pt x="288" y="439"/>
                  </a:cubicBezTo>
                  <a:cubicBezTo>
                    <a:pt x="320" y="422"/>
                    <a:pt x="347" y="398"/>
                    <a:pt x="367" y="367"/>
                  </a:cubicBezTo>
                  <a:cubicBezTo>
                    <a:pt x="382" y="345"/>
                    <a:pt x="390" y="322"/>
                    <a:pt x="392" y="295"/>
                  </a:cubicBezTo>
                  <a:cubicBezTo>
                    <a:pt x="394" y="287"/>
                    <a:pt x="396" y="278"/>
                    <a:pt x="396" y="268"/>
                  </a:cubicBezTo>
                  <a:cubicBezTo>
                    <a:pt x="397" y="266"/>
                    <a:pt x="397" y="264"/>
                    <a:pt x="397" y="262"/>
                  </a:cubicBezTo>
                  <a:cubicBezTo>
                    <a:pt x="397" y="257"/>
                    <a:pt x="397" y="251"/>
                    <a:pt x="396" y="247"/>
                  </a:cubicBezTo>
                  <a:cubicBezTo>
                    <a:pt x="393" y="182"/>
                    <a:pt x="383" y="113"/>
                    <a:pt x="337" y="64"/>
                  </a:cubicBezTo>
                  <a:cubicBezTo>
                    <a:pt x="312" y="38"/>
                    <a:pt x="288" y="27"/>
                    <a:pt x="256" y="14"/>
                  </a:cubicBezTo>
                  <a:cubicBezTo>
                    <a:pt x="253" y="13"/>
                    <a:pt x="251" y="12"/>
                    <a:pt x="248" y="11"/>
                  </a:cubicBezTo>
                  <a:cubicBezTo>
                    <a:pt x="231" y="5"/>
                    <a:pt x="212" y="2"/>
                    <a:pt x="195" y="1"/>
                  </a:cubicBezTo>
                  <a:cubicBezTo>
                    <a:pt x="191" y="1"/>
                    <a:pt x="186" y="1"/>
                    <a:pt x="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61"/>
            <p:cNvSpPr/>
            <p:nvPr/>
          </p:nvSpPr>
          <p:spPr>
            <a:xfrm>
              <a:off x="3028331" y="1085873"/>
              <a:ext cx="25526" cy="23060"/>
            </a:xfrm>
            <a:custGeom>
              <a:rect b="b" l="l" r="r" t="t"/>
              <a:pathLst>
                <a:path extrusionOk="0" h="739" w="818">
                  <a:moveTo>
                    <a:pt x="479" y="0"/>
                  </a:moveTo>
                  <a:cubicBezTo>
                    <a:pt x="466" y="0"/>
                    <a:pt x="452" y="2"/>
                    <a:pt x="439" y="5"/>
                  </a:cubicBezTo>
                  <a:cubicBezTo>
                    <a:pt x="420" y="6"/>
                    <a:pt x="403" y="8"/>
                    <a:pt x="384" y="10"/>
                  </a:cubicBezTo>
                  <a:cubicBezTo>
                    <a:pt x="376" y="10"/>
                    <a:pt x="369" y="11"/>
                    <a:pt x="362" y="12"/>
                  </a:cubicBezTo>
                  <a:cubicBezTo>
                    <a:pt x="316" y="17"/>
                    <a:pt x="273" y="36"/>
                    <a:pt x="232" y="59"/>
                  </a:cubicBezTo>
                  <a:cubicBezTo>
                    <a:pt x="201" y="77"/>
                    <a:pt x="168" y="96"/>
                    <a:pt x="142" y="122"/>
                  </a:cubicBezTo>
                  <a:cubicBezTo>
                    <a:pt x="129" y="132"/>
                    <a:pt x="119" y="144"/>
                    <a:pt x="112" y="159"/>
                  </a:cubicBezTo>
                  <a:cubicBezTo>
                    <a:pt x="100" y="171"/>
                    <a:pt x="90" y="183"/>
                    <a:pt x="80" y="197"/>
                  </a:cubicBezTo>
                  <a:cubicBezTo>
                    <a:pt x="78" y="200"/>
                    <a:pt x="77" y="202"/>
                    <a:pt x="75" y="205"/>
                  </a:cubicBezTo>
                  <a:cubicBezTo>
                    <a:pt x="68" y="216"/>
                    <a:pt x="59" y="226"/>
                    <a:pt x="52" y="238"/>
                  </a:cubicBezTo>
                  <a:cubicBezTo>
                    <a:pt x="22" y="286"/>
                    <a:pt x="6" y="338"/>
                    <a:pt x="3" y="396"/>
                  </a:cubicBezTo>
                  <a:cubicBezTo>
                    <a:pt x="1" y="454"/>
                    <a:pt x="13" y="511"/>
                    <a:pt x="41" y="563"/>
                  </a:cubicBezTo>
                  <a:cubicBezTo>
                    <a:pt x="69" y="613"/>
                    <a:pt x="106" y="653"/>
                    <a:pt x="155" y="683"/>
                  </a:cubicBezTo>
                  <a:cubicBezTo>
                    <a:pt x="203" y="714"/>
                    <a:pt x="256" y="730"/>
                    <a:pt x="313" y="733"/>
                  </a:cubicBezTo>
                  <a:cubicBezTo>
                    <a:pt x="326" y="734"/>
                    <a:pt x="339" y="736"/>
                    <a:pt x="352" y="737"/>
                  </a:cubicBezTo>
                  <a:cubicBezTo>
                    <a:pt x="357" y="738"/>
                    <a:pt x="361" y="738"/>
                    <a:pt x="365" y="738"/>
                  </a:cubicBezTo>
                  <a:cubicBezTo>
                    <a:pt x="366" y="738"/>
                    <a:pt x="367" y="739"/>
                    <a:pt x="369" y="739"/>
                  </a:cubicBezTo>
                  <a:cubicBezTo>
                    <a:pt x="400" y="736"/>
                    <a:pt x="432" y="733"/>
                    <a:pt x="463" y="729"/>
                  </a:cubicBezTo>
                  <a:cubicBezTo>
                    <a:pt x="472" y="728"/>
                    <a:pt x="479" y="725"/>
                    <a:pt x="487" y="722"/>
                  </a:cubicBezTo>
                  <a:cubicBezTo>
                    <a:pt x="490" y="721"/>
                    <a:pt x="494" y="720"/>
                    <a:pt x="498" y="719"/>
                  </a:cubicBezTo>
                  <a:cubicBezTo>
                    <a:pt x="499" y="718"/>
                    <a:pt x="500" y="718"/>
                    <a:pt x="502" y="717"/>
                  </a:cubicBezTo>
                  <a:cubicBezTo>
                    <a:pt x="550" y="707"/>
                    <a:pt x="593" y="688"/>
                    <a:pt x="630" y="656"/>
                  </a:cubicBezTo>
                  <a:cubicBezTo>
                    <a:pt x="651" y="640"/>
                    <a:pt x="665" y="631"/>
                    <a:pt x="682" y="615"/>
                  </a:cubicBezTo>
                  <a:cubicBezTo>
                    <a:pt x="687" y="610"/>
                    <a:pt x="692" y="605"/>
                    <a:pt x="698" y="601"/>
                  </a:cubicBezTo>
                  <a:cubicBezTo>
                    <a:pt x="700" y="598"/>
                    <a:pt x="703" y="595"/>
                    <a:pt x="705" y="593"/>
                  </a:cubicBezTo>
                  <a:cubicBezTo>
                    <a:pt x="724" y="570"/>
                    <a:pt x="742" y="547"/>
                    <a:pt x="761" y="525"/>
                  </a:cubicBezTo>
                  <a:cubicBezTo>
                    <a:pt x="775" y="499"/>
                    <a:pt x="788" y="471"/>
                    <a:pt x="798" y="443"/>
                  </a:cubicBezTo>
                  <a:cubicBezTo>
                    <a:pt x="814" y="399"/>
                    <a:pt x="817" y="355"/>
                    <a:pt x="810" y="311"/>
                  </a:cubicBezTo>
                  <a:cubicBezTo>
                    <a:pt x="809" y="265"/>
                    <a:pt x="797" y="221"/>
                    <a:pt x="773" y="180"/>
                  </a:cubicBezTo>
                  <a:cubicBezTo>
                    <a:pt x="756" y="156"/>
                    <a:pt x="739" y="133"/>
                    <a:pt x="722" y="109"/>
                  </a:cubicBezTo>
                  <a:cubicBezTo>
                    <a:pt x="681" y="66"/>
                    <a:pt x="632" y="36"/>
                    <a:pt x="575" y="17"/>
                  </a:cubicBezTo>
                  <a:cubicBezTo>
                    <a:pt x="561" y="11"/>
                    <a:pt x="545" y="8"/>
                    <a:pt x="528" y="8"/>
                  </a:cubicBezTo>
                  <a:cubicBezTo>
                    <a:pt x="512" y="3"/>
                    <a:pt x="495" y="0"/>
                    <a:pt x="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61"/>
            <p:cNvSpPr/>
            <p:nvPr/>
          </p:nvSpPr>
          <p:spPr>
            <a:xfrm>
              <a:off x="3075107" y="1067493"/>
              <a:ext cx="12544" cy="12888"/>
            </a:xfrm>
            <a:custGeom>
              <a:rect b="b" l="l" r="r" t="t"/>
              <a:pathLst>
                <a:path extrusionOk="0" h="413" w="402">
                  <a:moveTo>
                    <a:pt x="205" y="0"/>
                  </a:moveTo>
                  <a:cubicBezTo>
                    <a:pt x="197" y="0"/>
                    <a:pt x="190" y="1"/>
                    <a:pt x="183" y="3"/>
                  </a:cubicBezTo>
                  <a:cubicBezTo>
                    <a:pt x="181" y="3"/>
                    <a:pt x="179" y="3"/>
                    <a:pt x="177" y="3"/>
                  </a:cubicBezTo>
                  <a:cubicBezTo>
                    <a:pt x="160" y="3"/>
                    <a:pt x="145" y="7"/>
                    <a:pt x="130" y="15"/>
                  </a:cubicBezTo>
                  <a:cubicBezTo>
                    <a:pt x="105" y="22"/>
                    <a:pt x="82" y="35"/>
                    <a:pt x="63" y="55"/>
                  </a:cubicBezTo>
                  <a:lnTo>
                    <a:pt x="31" y="95"/>
                  </a:lnTo>
                  <a:cubicBezTo>
                    <a:pt x="23" y="110"/>
                    <a:pt x="16" y="125"/>
                    <a:pt x="9" y="141"/>
                  </a:cubicBezTo>
                  <a:cubicBezTo>
                    <a:pt x="6" y="159"/>
                    <a:pt x="4" y="176"/>
                    <a:pt x="0" y="192"/>
                  </a:cubicBezTo>
                  <a:cubicBezTo>
                    <a:pt x="1" y="210"/>
                    <a:pt x="4" y="228"/>
                    <a:pt x="5" y="246"/>
                  </a:cubicBezTo>
                  <a:cubicBezTo>
                    <a:pt x="11" y="262"/>
                    <a:pt x="18" y="280"/>
                    <a:pt x="24" y="297"/>
                  </a:cubicBezTo>
                  <a:cubicBezTo>
                    <a:pt x="36" y="321"/>
                    <a:pt x="53" y="340"/>
                    <a:pt x="75" y="354"/>
                  </a:cubicBezTo>
                  <a:cubicBezTo>
                    <a:pt x="86" y="368"/>
                    <a:pt x="101" y="376"/>
                    <a:pt x="118" y="382"/>
                  </a:cubicBezTo>
                  <a:cubicBezTo>
                    <a:pt x="127" y="388"/>
                    <a:pt x="139" y="387"/>
                    <a:pt x="148" y="390"/>
                  </a:cubicBezTo>
                  <a:cubicBezTo>
                    <a:pt x="150" y="391"/>
                    <a:pt x="152" y="393"/>
                    <a:pt x="154" y="394"/>
                  </a:cubicBezTo>
                  <a:cubicBezTo>
                    <a:pt x="156" y="395"/>
                    <a:pt x="156" y="396"/>
                    <a:pt x="158" y="397"/>
                  </a:cubicBezTo>
                  <a:cubicBezTo>
                    <a:pt x="176" y="407"/>
                    <a:pt x="195" y="412"/>
                    <a:pt x="216" y="412"/>
                  </a:cubicBezTo>
                  <a:cubicBezTo>
                    <a:pt x="231" y="411"/>
                    <a:pt x="244" y="410"/>
                    <a:pt x="258" y="408"/>
                  </a:cubicBezTo>
                  <a:cubicBezTo>
                    <a:pt x="285" y="402"/>
                    <a:pt x="309" y="389"/>
                    <a:pt x="330" y="370"/>
                  </a:cubicBezTo>
                  <a:cubicBezTo>
                    <a:pt x="374" y="327"/>
                    <a:pt x="398" y="271"/>
                    <a:pt x="401" y="210"/>
                  </a:cubicBezTo>
                  <a:cubicBezTo>
                    <a:pt x="399" y="192"/>
                    <a:pt x="398" y="174"/>
                    <a:pt x="396" y="156"/>
                  </a:cubicBezTo>
                  <a:cubicBezTo>
                    <a:pt x="390" y="139"/>
                    <a:pt x="383" y="122"/>
                    <a:pt x="377" y="105"/>
                  </a:cubicBezTo>
                  <a:cubicBezTo>
                    <a:pt x="366" y="81"/>
                    <a:pt x="349" y="62"/>
                    <a:pt x="327" y="47"/>
                  </a:cubicBezTo>
                  <a:cubicBezTo>
                    <a:pt x="315" y="34"/>
                    <a:pt x="301" y="26"/>
                    <a:pt x="284" y="21"/>
                  </a:cubicBezTo>
                  <a:cubicBezTo>
                    <a:pt x="269" y="11"/>
                    <a:pt x="253" y="6"/>
                    <a:pt x="235" y="5"/>
                  </a:cubicBezTo>
                  <a:cubicBezTo>
                    <a:pt x="225" y="2"/>
                    <a:pt x="215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61"/>
            <p:cNvSpPr/>
            <p:nvPr/>
          </p:nvSpPr>
          <p:spPr>
            <a:xfrm>
              <a:off x="2987702" y="1074982"/>
              <a:ext cx="11702" cy="9954"/>
            </a:xfrm>
            <a:custGeom>
              <a:rect b="b" l="l" r="r" t="t"/>
              <a:pathLst>
                <a:path extrusionOk="0" h="319" w="375">
                  <a:moveTo>
                    <a:pt x="194" y="1"/>
                  </a:moveTo>
                  <a:cubicBezTo>
                    <a:pt x="98" y="1"/>
                    <a:pt x="0" y="76"/>
                    <a:pt x="28" y="196"/>
                  </a:cubicBezTo>
                  <a:cubicBezTo>
                    <a:pt x="47" y="281"/>
                    <a:pt x="113" y="318"/>
                    <a:pt x="181" y="318"/>
                  </a:cubicBezTo>
                  <a:cubicBezTo>
                    <a:pt x="276" y="318"/>
                    <a:pt x="374" y="243"/>
                    <a:pt x="346" y="123"/>
                  </a:cubicBezTo>
                  <a:cubicBezTo>
                    <a:pt x="327" y="38"/>
                    <a:pt x="261" y="1"/>
                    <a:pt x="1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61"/>
            <p:cNvSpPr/>
            <p:nvPr/>
          </p:nvSpPr>
          <p:spPr>
            <a:xfrm>
              <a:off x="2915088" y="1254598"/>
              <a:ext cx="12295" cy="11858"/>
            </a:xfrm>
            <a:custGeom>
              <a:rect b="b" l="l" r="r" t="t"/>
              <a:pathLst>
                <a:path extrusionOk="0" h="380" w="394">
                  <a:moveTo>
                    <a:pt x="220" y="0"/>
                  </a:moveTo>
                  <a:cubicBezTo>
                    <a:pt x="214" y="0"/>
                    <a:pt x="208" y="2"/>
                    <a:pt x="202" y="2"/>
                  </a:cubicBezTo>
                  <a:cubicBezTo>
                    <a:pt x="194" y="3"/>
                    <a:pt x="186" y="3"/>
                    <a:pt x="179" y="5"/>
                  </a:cubicBezTo>
                  <a:cubicBezTo>
                    <a:pt x="164" y="8"/>
                    <a:pt x="152" y="14"/>
                    <a:pt x="140" y="24"/>
                  </a:cubicBezTo>
                  <a:cubicBezTo>
                    <a:pt x="129" y="31"/>
                    <a:pt x="119" y="41"/>
                    <a:pt x="112" y="53"/>
                  </a:cubicBezTo>
                  <a:cubicBezTo>
                    <a:pt x="105" y="66"/>
                    <a:pt x="99" y="79"/>
                    <a:pt x="96" y="94"/>
                  </a:cubicBezTo>
                  <a:cubicBezTo>
                    <a:pt x="92" y="104"/>
                    <a:pt x="87" y="115"/>
                    <a:pt x="82" y="125"/>
                  </a:cubicBezTo>
                  <a:cubicBezTo>
                    <a:pt x="82" y="126"/>
                    <a:pt x="82" y="127"/>
                    <a:pt x="82" y="127"/>
                  </a:cubicBezTo>
                  <a:cubicBezTo>
                    <a:pt x="81" y="131"/>
                    <a:pt x="80" y="134"/>
                    <a:pt x="79" y="137"/>
                  </a:cubicBezTo>
                  <a:cubicBezTo>
                    <a:pt x="73" y="145"/>
                    <a:pt x="69" y="154"/>
                    <a:pt x="66" y="166"/>
                  </a:cubicBezTo>
                  <a:cubicBezTo>
                    <a:pt x="65" y="172"/>
                    <a:pt x="64" y="180"/>
                    <a:pt x="63" y="187"/>
                  </a:cubicBezTo>
                  <a:cubicBezTo>
                    <a:pt x="62" y="188"/>
                    <a:pt x="63" y="188"/>
                    <a:pt x="62" y="189"/>
                  </a:cubicBezTo>
                  <a:cubicBezTo>
                    <a:pt x="55" y="195"/>
                    <a:pt x="48" y="203"/>
                    <a:pt x="41" y="208"/>
                  </a:cubicBezTo>
                  <a:lnTo>
                    <a:pt x="41" y="208"/>
                  </a:lnTo>
                  <a:cubicBezTo>
                    <a:pt x="42" y="208"/>
                    <a:pt x="44" y="207"/>
                    <a:pt x="45" y="206"/>
                  </a:cubicBezTo>
                  <a:lnTo>
                    <a:pt x="45" y="206"/>
                  </a:lnTo>
                  <a:cubicBezTo>
                    <a:pt x="43" y="207"/>
                    <a:pt x="42" y="208"/>
                    <a:pt x="40" y="209"/>
                  </a:cubicBezTo>
                  <a:lnTo>
                    <a:pt x="40" y="209"/>
                  </a:lnTo>
                  <a:cubicBezTo>
                    <a:pt x="41" y="209"/>
                    <a:pt x="41" y="209"/>
                    <a:pt x="41" y="208"/>
                  </a:cubicBezTo>
                  <a:lnTo>
                    <a:pt x="41" y="208"/>
                  </a:lnTo>
                  <a:cubicBezTo>
                    <a:pt x="40" y="209"/>
                    <a:pt x="39" y="210"/>
                    <a:pt x="39" y="210"/>
                  </a:cubicBezTo>
                  <a:lnTo>
                    <a:pt x="39" y="210"/>
                  </a:lnTo>
                  <a:cubicBezTo>
                    <a:pt x="39" y="210"/>
                    <a:pt x="40" y="209"/>
                    <a:pt x="40" y="209"/>
                  </a:cubicBezTo>
                  <a:lnTo>
                    <a:pt x="40" y="209"/>
                  </a:lnTo>
                  <a:cubicBezTo>
                    <a:pt x="39" y="210"/>
                    <a:pt x="39" y="210"/>
                    <a:pt x="38" y="211"/>
                  </a:cubicBezTo>
                  <a:cubicBezTo>
                    <a:pt x="38" y="211"/>
                    <a:pt x="38" y="211"/>
                    <a:pt x="39" y="210"/>
                  </a:cubicBezTo>
                  <a:lnTo>
                    <a:pt x="39" y="210"/>
                  </a:lnTo>
                  <a:cubicBezTo>
                    <a:pt x="29" y="217"/>
                    <a:pt x="20" y="225"/>
                    <a:pt x="14" y="235"/>
                  </a:cubicBezTo>
                  <a:cubicBezTo>
                    <a:pt x="3" y="252"/>
                    <a:pt x="0" y="270"/>
                    <a:pt x="1" y="289"/>
                  </a:cubicBezTo>
                  <a:cubicBezTo>
                    <a:pt x="1" y="297"/>
                    <a:pt x="3" y="303"/>
                    <a:pt x="6" y="311"/>
                  </a:cubicBezTo>
                  <a:cubicBezTo>
                    <a:pt x="8" y="318"/>
                    <a:pt x="12" y="325"/>
                    <a:pt x="17" y="330"/>
                  </a:cubicBezTo>
                  <a:cubicBezTo>
                    <a:pt x="27" y="345"/>
                    <a:pt x="43" y="358"/>
                    <a:pt x="60" y="363"/>
                  </a:cubicBezTo>
                  <a:cubicBezTo>
                    <a:pt x="86" y="369"/>
                    <a:pt x="111" y="374"/>
                    <a:pt x="137" y="378"/>
                  </a:cubicBezTo>
                  <a:cubicBezTo>
                    <a:pt x="147" y="379"/>
                    <a:pt x="156" y="380"/>
                    <a:pt x="165" y="380"/>
                  </a:cubicBezTo>
                  <a:cubicBezTo>
                    <a:pt x="175" y="380"/>
                    <a:pt x="184" y="379"/>
                    <a:pt x="193" y="378"/>
                  </a:cubicBezTo>
                  <a:lnTo>
                    <a:pt x="193" y="378"/>
                  </a:lnTo>
                  <a:cubicBezTo>
                    <a:pt x="196" y="378"/>
                    <a:pt x="200" y="379"/>
                    <a:pt x="203" y="379"/>
                  </a:cubicBezTo>
                  <a:cubicBezTo>
                    <a:pt x="204" y="379"/>
                    <a:pt x="206" y="379"/>
                    <a:pt x="207" y="379"/>
                  </a:cubicBezTo>
                  <a:cubicBezTo>
                    <a:pt x="223" y="379"/>
                    <a:pt x="240" y="378"/>
                    <a:pt x="255" y="374"/>
                  </a:cubicBezTo>
                  <a:cubicBezTo>
                    <a:pt x="298" y="367"/>
                    <a:pt x="338" y="337"/>
                    <a:pt x="361" y="300"/>
                  </a:cubicBezTo>
                  <a:cubicBezTo>
                    <a:pt x="369" y="286"/>
                    <a:pt x="381" y="261"/>
                    <a:pt x="385" y="243"/>
                  </a:cubicBezTo>
                  <a:cubicBezTo>
                    <a:pt x="388" y="226"/>
                    <a:pt x="391" y="208"/>
                    <a:pt x="394" y="191"/>
                  </a:cubicBezTo>
                  <a:cubicBezTo>
                    <a:pt x="394" y="187"/>
                    <a:pt x="394" y="184"/>
                    <a:pt x="394" y="180"/>
                  </a:cubicBezTo>
                  <a:cubicBezTo>
                    <a:pt x="393" y="165"/>
                    <a:pt x="391" y="151"/>
                    <a:pt x="390" y="137"/>
                  </a:cubicBezTo>
                  <a:cubicBezTo>
                    <a:pt x="387" y="122"/>
                    <a:pt x="382" y="109"/>
                    <a:pt x="374" y="96"/>
                  </a:cubicBezTo>
                  <a:cubicBezTo>
                    <a:pt x="366" y="84"/>
                    <a:pt x="358" y="73"/>
                    <a:pt x="350" y="63"/>
                  </a:cubicBezTo>
                  <a:cubicBezTo>
                    <a:pt x="350" y="61"/>
                    <a:pt x="349" y="60"/>
                    <a:pt x="348" y="60"/>
                  </a:cubicBezTo>
                  <a:cubicBezTo>
                    <a:pt x="338" y="50"/>
                    <a:pt x="321" y="37"/>
                    <a:pt x="313" y="31"/>
                  </a:cubicBezTo>
                  <a:cubicBezTo>
                    <a:pt x="300" y="22"/>
                    <a:pt x="283" y="14"/>
                    <a:pt x="269" y="9"/>
                  </a:cubicBezTo>
                  <a:cubicBezTo>
                    <a:pt x="267" y="8"/>
                    <a:pt x="265" y="8"/>
                    <a:pt x="262" y="7"/>
                  </a:cubicBezTo>
                  <a:cubicBezTo>
                    <a:pt x="250" y="4"/>
                    <a:pt x="237" y="1"/>
                    <a:pt x="224" y="1"/>
                  </a:cubicBezTo>
                  <a:cubicBezTo>
                    <a:pt x="223" y="1"/>
                    <a:pt x="221" y="0"/>
                    <a:pt x="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4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p62"/>
          <p:cNvSpPr txBox="1"/>
          <p:nvPr>
            <p:ph idx="3" type="subTitle"/>
          </p:nvPr>
        </p:nvSpPr>
        <p:spPr>
          <a:xfrm>
            <a:off x="4877700" y="3402850"/>
            <a:ext cx="35463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Basados en atributos del navegador</a:t>
            </a:r>
            <a:endParaRPr/>
          </a:p>
        </p:txBody>
      </p:sp>
      <p:sp>
        <p:nvSpPr>
          <p:cNvPr id="2726" name="Google Shape;2726;p62"/>
          <p:cNvSpPr txBox="1"/>
          <p:nvPr/>
        </p:nvSpPr>
        <p:spPr>
          <a:xfrm>
            <a:off x="1313525" y="22076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Shrikhand"/>
                <a:ea typeface="Shrikhand"/>
                <a:cs typeface="Shrikhand"/>
                <a:sym typeface="Shrikhand"/>
              </a:rPr>
              <a:t>Huellas digitales</a:t>
            </a:r>
            <a:endParaRPr/>
          </a:p>
        </p:txBody>
      </p:sp>
      <p:grpSp>
        <p:nvGrpSpPr>
          <p:cNvPr id="2727" name="Google Shape;2727;p62"/>
          <p:cNvGrpSpPr/>
          <p:nvPr/>
        </p:nvGrpSpPr>
        <p:grpSpPr>
          <a:xfrm rot="1848519">
            <a:off x="8231315" y="3817908"/>
            <a:ext cx="1763651" cy="1403620"/>
            <a:chOff x="1382891" y="1957553"/>
            <a:chExt cx="215970" cy="171877"/>
          </a:xfrm>
        </p:grpSpPr>
        <p:sp>
          <p:nvSpPr>
            <p:cNvPr id="2728" name="Google Shape;2728;p62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62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62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62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62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62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62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62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62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62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62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62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62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62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62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62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4" name="Google Shape;2744;p62"/>
          <p:cNvGrpSpPr/>
          <p:nvPr/>
        </p:nvGrpSpPr>
        <p:grpSpPr>
          <a:xfrm>
            <a:off x="7114085" y="4075457"/>
            <a:ext cx="1017205" cy="702994"/>
            <a:chOff x="1759879" y="1393055"/>
            <a:chExt cx="133651" cy="92367"/>
          </a:xfrm>
        </p:grpSpPr>
        <p:sp>
          <p:nvSpPr>
            <p:cNvPr id="2745" name="Google Shape;2745;p62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62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62"/>
            <p:cNvSpPr/>
            <p:nvPr/>
          </p:nvSpPr>
          <p:spPr>
            <a:xfrm>
              <a:off x="1837517" y="1428753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62"/>
            <p:cNvSpPr/>
            <p:nvPr/>
          </p:nvSpPr>
          <p:spPr>
            <a:xfrm>
              <a:off x="1876055" y="1464358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9" name="Google Shape;2749;p62"/>
          <p:cNvSpPr txBox="1"/>
          <p:nvPr>
            <p:ph idx="4294967295" type="title"/>
          </p:nvPr>
        </p:nvSpPr>
        <p:spPr>
          <a:xfrm>
            <a:off x="609600" y="1027050"/>
            <a:ext cx="39624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Nuevas técnicas de rastreo</a:t>
            </a:r>
            <a:endParaRPr/>
          </a:p>
        </p:txBody>
      </p:sp>
      <p:pic>
        <p:nvPicPr>
          <p:cNvPr id="2750" name="Google Shape;275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825" y="2669350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1" name="Google Shape;2751;p62"/>
          <p:cNvPicPr preferRelativeResize="0"/>
          <p:nvPr/>
        </p:nvPicPr>
        <p:blipFill rotWithShape="1">
          <a:blip r:embed="rId4">
            <a:alphaModFix/>
          </a:blip>
          <a:srcRect b="5496" l="0" r="0" t="9288"/>
          <a:stretch/>
        </p:blipFill>
        <p:spPr>
          <a:xfrm>
            <a:off x="5315400" y="396275"/>
            <a:ext cx="2913050" cy="248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2" name="Google Shape;2752;p62"/>
          <p:cNvSpPr txBox="1"/>
          <p:nvPr/>
        </p:nvSpPr>
        <p:spPr>
          <a:xfrm>
            <a:off x="5424000" y="2941138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Shrikhand"/>
                <a:ea typeface="Shrikhand"/>
                <a:cs typeface="Shrikhand"/>
                <a:sym typeface="Shrikhand"/>
              </a:rPr>
              <a:t>Identificadores únicos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6" name="Shape 2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7" name="Google Shape;2757;p63"/>
          <p:cNvSpPr txBox="1"/>
          <p:nvPr>
            <p:ph type="title"/>
          </p:nvPr>
        </p:nvSpPr>
        <p:spPr>
          <a:xfrm>
            <a:off x="168550" y="423025"/>
            <a:ext cx="57285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 Sandbox de Google</a:t>
            </a:r>
            <a:endParaRPr/>
          </a:p>
        </p:txBody>
      </p:sp>
      <p:sp>
        <p:nvSpPr>
          <p:cNvPr id="2758" name="Google Shape;2758;p63"/>
          <p:cNvSpPr txBox="1"/>
          <p:nvPr>
            <p:ph idx="8" type="subTitle"/>
          </p:nvPr>
        </p:nvSpPr>
        <p:spPr>
          <a:xfrm>
            <a:off x="180525" y="1072588"/>
            <a:ext cx="50934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Sustituir las cookies de terceros por otras tecnologías más centradas en la privacidad del usuario</a:t>
            </a:r>
            <a:endParaRPr/>
          </a:p>
        </p:txBody>
      </p:sp>
      <p:pic>
        <p:nvPicPr>
          <p:cNvPr id="2759" name="Google Shape;275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9650" y="2728849"/>
            <a:ext cx="2275150" cy="1819311"/>
          </a:xfrm>
          <a:prstGeom prst="rect">
            <a:avLst/>
          </a:prstGeom>
          <a:noFill/>
          <a:ln>
            <a:noFill/>
          </a:ln>
        </p:spPr>
      </p:pic>
      <p:sp>
        <p:nvSpPr>
          <p:cNvPr id="2760" name="Google Shape;2760;p63"/>
          <p:cNvSpPr/>
          <p:nvPr/>
        </p:nvSpPr>
        <p:spPr>
          <a:xfrm>
            <a:off x="1309125" y="2313050"/>
            <a:ext cx="2447700" cy="24339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61" name="Google Shape;2761;p63"/>
          <p:cNvGrpSpPr/>
          <p:nvPr/>
        </p:nvGrpSpPr>
        <p:grpSpPr>
          <a:xfrm>
            <a:off x="4956450" y="2313038"/>
            <a:ext cx="2447700" cy="2433900"/>
            <a:chOff x="4956450" y="2078288"/>
            <a:chExt cx="2447700" cy="2433900"/>
          </a:xfrm>
        </p:grpSpPr>
        <p:pic>
          <p:nvPicPr>
            <p:cNvPr id="2762" name="Google Shape;2762;p63"/>
            <p:cNvPicPr preferRelativeResize="0"/>
            <p:nvPr/>
          </p:nvPicPr>
          <p:blipFill rotWithShape="1">
            <a:blip r:embed="rId4">
              <a:alphaModFix/>
            </a:blip>
            <a:srcRect b="33162" l="22284" r="23296" t="33598"/>
            <a:stretch/>
          </p:blipFill>
          <p:spPr>
            <a:xfrm>
              <a:off x="5115075" y="2928900"/>
              <a:ext cx="2130451" cy="732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63" name="Google Shape;2763;p63"/>
            <p:cNvSpPr/>
            <p:nvPr/>
          </p:nvSpPr>
          <p:spPr>
            <a:xfrm>
              <a:off x="4956450" y="2078288"/>
              <a:ext cx="2447700" cy="24339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8" name="Google Shape;2768;p64"/>
          <p:cNvSpPr txBox="1"/>
          <p:nvPr>
            <p:ph type="title"/>
          </p:nvPr>
        </p:nvSpPr>
        <p:spPr>
          <a:xfrm>
            <a:off x="392100" y="25785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Comparativa con otras iniciativas</a:t>
            </a:r>
            <a:endParaRPr/>
          </a:p>
        </p:txBody>
      </p:sp>
      <p:pic>
        <p:nvPicPr>
          <p:cNvPr id="2769" name="Google Shape;276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188" y="2317512"/>
            <a:ext cx="2447700" cy="863478"/>
          </a:xfrm>
          <a:prstGeom prst="rect">
            <a:avLst/>
          </a:prstGeom>
          <a:noFill/>
          <a:ln>
            <a:noFill/>
          </a:ln>
        </p:spPr>
      </p:pic>
      <p:sp>
        <p:nvSpPr>
          <p:cNvPr id="2770" name="Google Shape;2770;p64"/>
          <p:cNvSpPr/>
          <p:nvPr/>
        </p:nvSpPr>
        <p:spPr>
          <a:xfrm>
            <a:off x="1232739" y="1294849"/>
            <a:ext cx="2886600" cy="2908800"/>
          </a:xfrm>
          <a:prstGeom prst="ellipse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71" name="Google Shape;2771;p64"/>
          <p:cNvPicPr preferRelativeResize="0"/>
          <p:nvPr/>
        </p:nvPicPr>
        <p:blipFill rotWithShape="1">
          <a:blip r:embed="rId4">
            <a:alphaModFix/>
          </a:blip>
          <a:srcRect b="4307" l="13046" r="11190" t="3065"/>
          <a:stretch/>
        </p:blipFill>
        <p:spPr>
          <a:xfrm>
            <a:off x="5496063" y="1561071"/>
            <a:ext cx="1943800" cy="2376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72" name="Google Shape;2772;p64"/>
          <p:cNvSpPr/>
          <p:nvPr/>
        </p:nvSpPr>
        <p:spPr>
          <a:xfrm>
            <a:off x="5024664" y="1294849"/>
            <a:ext cx="2886600" cy="2908800"/>
          </a:xfrm>
          <a:prstGeom prst="ellipse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6" name="Shape 2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7" name="Google Shape;2777;p65"/>
          <p:cNvSpPr txBox="1"/>
          <p:nvPr>
            <p:ph idx="1" type="subTitle"/>
          </p:nvPr>
        </p:nvSpPr>
        <p:spPr>
          <a:xfrm>
            <a:off x="436450" y="3366775"/>
            <a:ext cx="3963000" cy="6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/>
              <a:t>No son avances en privacidad, son cambios en lo que ya había</a:t>
            </a:r>
            <a:endParaRPr sz="1500"/>
          </a:p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/>
              <a:t>Se mantiene control de los datos de los usuarios por parte de grandes compañías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</a:pPr>
            <a:r>
              <a:rPr lang="en" sz="1500"/>
              <a:t>Sin verdadera privacidad</a:t>
            </a:r>
            <a:endParaRPr sz="1500"/>
          </a:p>
        </p:txBody>
      </p:sp>
      <p:grpSp>
        <p:nvGrpSpPr>
          <p:cNvPr id="2778" name="Google Shape;2778;p65"/>
          <p:cNvGrpSpPr/>
          <p:nvPr/>
        </p:nvGrpSpPr>
        <p:grpSpPr>
          <a:xfrm>
            <a:off x="5192375" y="-1915881"/>
            <a:ext cx="6572023" cy="6571966"/>
            <a:chOff x="-3767923" y="-4779325"/>
            <a:chExt cx="8232523" cy="8232452"/>
          </a:xfrm>
        </p:grpSpPr>
        <p:sp>
          <p:nvSpPr>
            <p:cNvPr id="2779" name="Google Shape;2779;p65"/>
            <p:cNvSpPr/>
            <p:nvPr/>
          </p:nvSpPr>
          <p:spPr>
            <a:xfrm>
              <a:off x="-2459382" y="-3472112"/>
              <a:ext cx="5596478" cy="5596704"/>
            </a:xfrm>
            <a:custGeom>
              <a:rect b="b" l="l" r="r" t="t"/>
              <a:pathLst>
                <a:path extrusionOk="0" h="24765" w="24764">
                  <a:moveTo>
                    <a:pt x="12382" y="88"/>
                  </a:moveTo>
                  <a:cubicBezTo>
                    <a:pt x="15666" y="88"/>
                    <a:pt x="18754" y="1367"/>
                    <a:pt x="21075" y="3689"/>
                  </a:cubicBezTo>
                  <a:cubicBezTo>
                    <a:pt x="23398" y="6010"/>
                    <a:pt x="24677" y="9098"/>
                    <a:pt x="24677" y="12382"/>
                  </a:cubicBezTo>
                  <a:cubicBezTo>
                    <a:pt x="24677" y="15666"/>
                    <a:pt x="23398" y="18754"/>
                    <a:pt x="21075" y="21076"/>
                  </a:cubicBezTo>
                  <a:cubicBezTo>
                    <a:pt x="18754" y="23398"/>
                    <a:pt x="15666" y="24677"/>
                    <a:pt x="12382" y="24677"/>
                  </a:cubicBezTo>
                  <a:cubicBezTo>
                    <a:pt x="9098" y="24677"/>
                    <a:pt x="6010" y="23398"/>
                    <a:pt x="3688" y="21076"/>
                  </a:cubicBezTo>
                  <a:cubicBezTo>
                    <a:pt x="1367" y="18754"/>
                    <a:pt x="88" y="15666"/>
                    <a:pt x="88" y="12382"/>
                  </a:cubicBezTo>
                  <a:cubicBezTo>
                    <a:pt x="88" y="9098"/>
                    <a:pt x="1367" y="6010"/>
                    <a:pt x="3688" y="3689"/>
                  </a:cubicBezTo>
                  <a:cubicBezTo>
                    <a:pt x="6010" y="1367"/>
                    <a:pt x="9098" y="88"/>
                    <a:pt x="12382" y="88"/>
                  </a:cubicBezTo>
                  <a:close/>
                  <a:moveTo>
                    <a:pt x="12382" y="1"/>
                  </a:moveTo>
                  <a:cubicBezTo>
                    <a:pt x="9075" y="1"/>
                    <a:pt x="5965" y="1288"/>
                    <a:pt x="3626" y="3627"/>
                  </a:cubicBezTo>
                  <a:cubicBezTo>
                    <a:pt x="1288" y="5965"/>
                    <a:pt x="1" y="9075"/>
                    <a:pt x="1" y="12382"/>
                  </a:cubicBezTo>
                  <a:cubicBezTo>
                    <a:pt x="1" y="15689"/>
                    <a:pt x="1288" y="18799"/>
                    <a:pt x="3626" y="21137"/>
                  </a:cubicBezTo>
                  <a:cubicBezTo>
                    <a:pt x="5965" y="23476"/>
                    <a:pt x="9075" y="24765"/>
                    <a:pt x="12382" y="24765"/>
                  </a:cubicBezTo>
                  <a:cubicBezTo>
                    <a:pt x="15689" y="24765"/>
                    <a:pt x="18799" y="23476"/>
                    <a:pt x="21137" y="21137"/>
                  </a:cubicBezTo>
                  <a:cubicBezTo>
                    <a:pt x="23476" y="18799"/>
                    <a:pt x="24763" y="15689"/>
                    <a:pt x="24763" y="12382"/>
                  </a:cubicBezTo>
                  <a:cubicBezTo>
                    <a:pt x="24763" y="9075"/>
                    <a:pt x="23476" y="5965"/>
                    <a:pt x="21137" y="3627"/>
                  </a:cubicBezTo>
                  <a:cubicBezTo>
                    <a:pt x="18799" y="1288"/>
                    <a:pt x="15689" y="1"/>
                    <a:pt x="12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65"/>
            <p:cNvSpPr/>
            <p:nvPr/>
          </p:nvSpPr>
          <p:spPr>
            <a:xfrm>
              <a:off x="-3767923" y="-4779325"/>
              <a:ext cx="8232523" cy="8232452"/>
            </a:xfrm>
            <a:custGeom>
              <a:rect b="b" l="l" r="r" t="t"/>
              <a:pathLst>
                <a:path extrusionOk="0" h="44847" w="44848">
                  <a:moveTo>
                    <a:pt x="22424" y="5658"/>
                  </a:moveTo>
                  <a:cubicBezTo>
                    <a:pt x="26902" y="5658"/>
                    <a:pt x="31113" y="7402"/>
                    <a:pt x="34280" y="10568"/>
                  </a:cubicBezTo>
                  <a:cubicBezTo>
                    <a:pt x="37446" y="13735"/>
                    <a:pt x="39191" y="17946"/>
                    <a:pt x="39191" y="22424"/>
                  </a:cubicBezTo>
                  <a:cubicBezTo>
                    <a:pt x="39191" y="26903"/>
                    <a:pt x="37446" y="31113"/>
                    <a:pt x="34280" y="34279"/>
                  </a:cubicBezTo>
                  <a:cubicBezTo>
                    <a:pt x="31113" y="37446"/>
                    <a:pt x="26902" y="39190"/>
                    <a:pt x="22424" y="39190"/>
                  </a:cubicBezTo>
                  <a:cubicBezTo>
                    <a:pt x="17946" y="39190"/>
                    <a:pt x="13735" y="37446"/>
                    <a:pt x="10569" y="34279"/>
                  </a:cubicBezTo>
                  <a:cubicBezTo>
                    <a:pt x="7402" y="31113"/>
                    <a:pt x="5658" y="26903"/>
                    <a:pt x="5658" y="22424"/>
                  </a:cubicBezTo>
                  <a:cubicBezTo>
                    <a:pt x="5658" y="17946"/>
                    <a:pt x="7402" y="13735"/>
                    <a:pt x="10569" y="10568"/>
                  </a:cubicBezTo>
                  <a:cubicBezTo>
                    <a:pt x="13735" y="7402"/>
                    <a:pt x="17946" y="5658"/>
                    <a:pt x="22424" y="5658"/>
                  </a:cubicBezTo>
                  <a:close/>
                  <a:moveTo>
                    <a:pt x="22424" y="1"/>
                  </a:moveTo>
                  <a:cubicBezTo>
                    <a:pt x="19398" y="1"/>
                    <a:pt x="16461" y="594"/>
                    <a:pt x="13695" y="1764"/>
                  </a:cubicBezTo>
                  <a:cubicBezTo>
                    <a:pt x="11024" y="2893"/>
                    <a:pt x="8627" y="4510"/>
                    <a:pt x="6569" y="6568"/>
                  </a:cubicBezTo>
                  <a:cubicBezTo>
                    <a:pt x="4510" y="8627"/>
                    <a:pt x="2893" y="11025"/>
                    <a:pt x="1764" y="13696"/>
                  </a:cubicBezTo>
                  <a:cubicBezTo>
                    <a:pt x="594" y="16462"/>
                    <a:pt x="0" y="19398"/>
                    <a:pt x="0" y="22424"/>
                  </a:cubicBezTo>
                  <a:cubicBezTo>
                    <a:pt x="0" y="25450"/>
                    <a:pt x="594" y="28387"/>
                    <a:pt x="1764" y="31153"/>
                  </a:cubicBezTo>
                  <a:cubicBezTo>
                    <a:pt x="2893" y="33823"/>
                    <a:pt x="4510" y="36222"/>
                    <a:pt x="6569" y="38279"/>
                  </a:cubicBezTo>
                  <a:cubicBezTo>
                    <a:pt x="8627" y="40338"/>
                    <a:pt x="11024" y="41954"/>
                    <a:pt x="13695" y="43084"/>
                  </a:cubicBezTo>
                  <a:cubicBezTo>
                    <a:pt x="16461" y="44254"/>
                    <a:pt x="19398" y="44847"/>
                    <a:pt x="22424" y="44847"/>
                  </a:cubicBezTo>
                  <a:cubicBezTo>
                    <a:pt x="25450" y="44847"/>
                    <a:pt x="28387" y="44254"/>
                    <a:pt x="31153" y="43084"/>
                  </a:cubicBezTo>
                  <a:cubicBezTo>
                    <a:pt x="33824" y="41954"/>
                    <a:pt x="36221" y="40338"/>
                    <a:pt x="38280" y="38279"/>
                  </a:cubicBezTo>
                  <a:cubicBezTo>
                    <a:pt x="40338" y="36222"/>
                    <a:pt x="41955" y="33824"/>
                    <a:pt x="43084" y="31153"/>
                  </a:cubicBezTo>
                  <a:cubicBezTo>
                    <a:pt x="44254" y="28387"/>
                    <a:pt x="44848" y="25450"/>
                    <a:pt x="44848" y="22424"/>
                  </a:cubicBezTo>
                  <a:cubicBezTo>
                    <a:pt x="44848" y="19398"/>
                    <a:pt x="44254" y="16462"/>
                    <a:pt x="43084" y="13696"/>
                  </a:cubicBezTo>
                  <a:cubicBezTo>
                    <a:pt x="41955" y="11025"/>
                    <a:pt x="40338" y="8627"/>
                    <a:pt x="38280" y="6568"/>
                  </a:cubicBezTo>
                  <a:cubicBezTo>
                    <a:pt x="36221" y="4510"/>
                    <a:pt x="33824" y="2893"/>
                    <a:pt x="31153" y="1764"/>
                  </a:cubicBezTo>
                  <a:cubicBezTo>
                    <a:pt x="28387" y="594"/>
                    <a:pt x="25450" y="1"/>
                    <a:pt x="224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1" name="Google Shape;2781;p65"/>
          <p:cNvGrpSpPr/>
          <p:nvPr/>
        </p:nvGrpSpPr>
        <p:grpSpPr>
          <a:xfrm rot="-2389871">
            <a:off x="5892299" y="2431197"/>
            <a:ext cx="2546973" cy="2524853"/>
            <a:chOff x="5297905" y="-1542277"/>
            <a:chExt cx="988133" cy="979551"/>
          </a:xfrm>
        </p:grpSpPr>
        <p:sp>
          <p:nvSpPr>
            <p:cNvPr id="2782" name="Google Shape;2782;p65"/>
            <p:cNvSpPr/>
            <p:nvPr/>
          </p:nvSpPr>
          <p:spPr>
            <a:xfrm>
              <a:off x="5297905" y="-1542277"/>
              <a:ext cx="948083" cy="979551"/>
            </a:xfrm>
            <a:custGeom>
              <a:rect b="b" l="l" r="r" t="t"/>
              <a:pathLst>
                <a:path extrusionOk="0" h="14724" w="14251">
                  <a:moveTo>
                    <a:pt x="8875" y="1"/>
                  </a:moveTo>
                  <a:cubicBezTo>
                    <a:pt x="8864" y="1"/>
                    <a:pt x="8853" y="1"/>
                    <a:pt x="8843" y="1"/>
                  </a:cubicBezTo>
                  <a:cubicBezTo>
                    <a:pt x="8441" y="7"/>
                    <a:pt x="8057" y="149"/>
                    <a:pt x="7656" y="173"/>
                  </a:cubicBezTo>
                  <a:cubicBezTo>
                    <a:pt x="7613" y="175"/>
                    <a:pt x="7571" y="176"/>
                    <a:pt x="7529" y="176"/>
                  </a:cubicBezTo>
                  <a:cubicBezTo>
                    <a:pt x="7210" y="176"/>
                    <a:pt x="6892" y="116"/>
                    <a:pt x="6575" y="95"/>
                  </a:cubicBezTo>
                  <a:cubicBezTo>
                    <a:pt x="6485" y="89"/>
                    <a:pt x="6395" y="86"/>
                    <a:pt x="6305" y="86"/>
                  </a:cubicBezTo>
                  <a:cubicBezTo>
                    <a:pt x="6028" y="86"/>
                    <a:pt x="5752" y="119"/>
                    <a:pt x="5491" y="227"/>
                  </a:cubicBezTo>
                  <a:cubicBezTo>
                    <a:pt x="5114" y="383"/>
                    <a:pt x="4815" y="663"/>
                    <a:pt x="4476" y="885"/>
                  </a:cubicBezTo>
                  <a:cubicBezTo>
                    <a:pt x="3870" y="1284"/>
                    <a:pt x="3049" y="1237"/>
                    <a:pt x="2544" y="1812"/>
                  </a:cubicBezTo>
                  <a:cubicBezTo>
                    <a:pt x="2269" y="2124"/>
                    <a:pt x="2240" y="2538"/>
                    <a:pt x="2069" y="2901"/>
                  </a:cubicBezTo>
                  <a:cubicBezTo>
                    <a:pt x="1886" y="3290"/>
                    <a:pt x="1552" y="3592"/>
                    <a:pt x="1260" y="3897"/>
                  </a:cubicBezTo>
                  <a:cubicBezTo>
                    <a:pt x="961" y="4212"/>
                    <a:pt x="689" y="4545"/>
                    <a:pt x="513" y="4946"/>
                  </a:cubicBezTo>
                  <a:cubicBezTo>
                    <a:pt x="344" y="5332"/>
                    <a:pt x="257" y="5753"/>
                    <a:pt x="204" y="6169"/>
                  </a:cubicBezTo>
                  <a:cubicBezTo>
                    <a:pt x="109" y="6921"/>
                    <a:pt x="1" y="7756"/>
                    <a:pt x="219" y="8495"/>
                  </a:cubicBezTo>
                  <a:cubicBezTo>
                    <a:pt x="335" y="8891"/>
                    <a:pt x="616" y="9198"/>
                    <a:pt x="767" y="9578"/>
                  </a:cubicBezTo>
                  <a:cubicBezTo>
                    <a:pt x="930" y="9989"/>
                    <a:pt x="1107" y="10382"/>
                    <a:pt x="1340" y="10758"/>
                  </a:cubicBezTo>
                  <a:cubicBezTo>
                    <a:pt x="1568" y="11128"/>
                    <a:pt x="1827" y="11477"/>
                    <a:pt x="2093" y="11820"/>
                  </a:cubicBezTo>
                  <a:cubicBezTo>
                    <a:pt x="2362" y="12169"/>
                    <a:pt x="2627" y="12536"/>
                    <a:pt x="2964" y="12824"/>
                  </a:cubicBezTo>
                  <a:cubicBezTo>
                    <a:pt x="3459" y="13247"/>
                    <a:pt x="4170" y="13347"/>
                    <a:pt x="4756" y="13654"/>
                  </a:cubicBezTo>
                  <a:cubicBezTo>
                    <a:pt x="5515" y="14051"/>
                    <a:pt x="5954" y="14383"/>
                    <a:pt x="6840" y="14546"/>
                  </a:cubicBezTo>
                  <a:cubicBezTo>
                    <a:pt x="7332" y="14635"/>
                    <a:pt x="7929" y="14724"/>
                    <a:pt x="8513" y="14724"/>
                  </a:cubicBezTo>
                  <a:cubicBezTo>
                    <a:pt x="9053" y="14724"/>
                    <a:pt x="9583" y="14648"/>
                    <a:pt x="10010" y="14429"/>
                  </a:cubicBezTo>
                  <a:cubicBezTo>
                    <a:pt x="10406" y="14226"/>
                    <a:pt x="10783" y="13984"/>
                    <a:pt x="11165" y="13755"/>
                  </a:cubicBezTo>
                  <a:cubicBezTo>
                    <a:pt x="11544" y="13529"/>
                    <a:pt x="11956" y="13325"/>
                    <a:pt x="12309" y="13059"/>
                  </a:cubicBezTo>
                  <a:cubicBezTo>
                    <a:pt x="12483" y="12929"/>
                    <a:pt x="12636" y="12771"/>
                    <a:pt x="12732" y="12575"/>
                  </a:cubicBezTo>
                  <a:cubicBezTo>
                    <a:pt x="12827" y="12382"/>
                    <a:pt x="12832" y="12169"/>
                    <a:pt x="12903" y="11970"/>
                  </a:cubicBezTo>
                  <a:cubicBezTo>
                    <a:pt x="13025" y="11631"/>
                    <a:pt x="13480" y="11472"/>
                    <a:pt x="13738" y="11250"/>
                  </a:cubicBezTo>
                  <a:cubicBezTo>
                    <a:pt x="13990" y="11032"/>
                    <a:pt x="14135" y="10762"/>
                    <a:pt x="14250" y="10476"/>
                  </a:cubicBezTo>
                  <a:cubicBezTo>
                    <a:pt x="13882" y="10404"/>
                    <a:pt x="13563" y="10221"/>
                    <a:pt x="13358" y="9894"/>
                  </a:cubicBezTo>
                  <a:cubicBezTo>
                    <a:pt x="13351" y="9895"/>
                    <a:pt x="13345" y="9895"/>
                    <a:pt x="13338" y="9895"/>
                  </a:cubicBezTo>
                  <a:cubicBezTo>
                    <a:pt x="12549" y="9895"/>
                    <a:pt x="11852" y="9259"/>
                    <a:pt x="11749" y="8465"/>
                  </a:cubicBezTo>
                  <a:cubicBezTo>
                    <a:pt x="10974" y="8128"/>
                    <a:pt x="10504" y="7464"/>
                    <a:pt x="10665" y="6698"/>
                  </a:cubicBezTo>
                  <a:cubicBezTo>
                    <a:pt x="9553" y="6041"/>
                    <a:pt x="8885" y="4430"/>
                    <a:pt x="9701" y="3471"/>
                  </a:cubicBezTo>
                  <a:cubicBezTo>
                    <a:pt x="9385" y="2802"/>
                    <a:pt x="9700" y="2070"/>
                    <a:pt x="10353" y="1682"/>
                  </a:cubicBezTo>
                  <a:cubicBezTo>
                    <a:pt x="10359" y="1309"/>
                    <a:pt x="10578" y="992"/>
                    <a:pt x="10895" y="778"/>
                  </a:cubicBezTo>
                  <a:cubicBezTo>
                    <a:pt x="10656" y="575"/>
                    <a:pt x="10376" y="431"/>
                    <a:pt x="10080" y="335"/>
                  </a:cubicBezTo>
                  <a:cubicBezTo>
                    <a:pt x="9718" y="121"/>
                    <a:pt x="9301" y="1"/>
                    <a:pt x="88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65"/>
            <p:cNvSpPr/>
            <p:nvPr/>
          </p:nvSpPr>
          <p:spPr>
            <a:xfrm>
              <a:off x="5297972" y="-1541212"/>
              <a:ext cx="837581" cy="978486"/>
            </a:xfrm>
            <a:custGeom>
              <a:rect b="b" l="l" r="r" t="t"/>
              <a:pathLst>
                <a:path extrusionOk="0" h="14708" w="12590">
                  <a:moveTo>
                    <a:pt x="8669" y="1"/>
                  </a:moveTo>
                  <a:lnTo>
                    <a:pt x="8669" y="1"/>
                  </a:lnTo>
                  <a:cubicBezTo>
                    <a:pt x="8329" y="35"/>
                    <a:pt x="7998" y="137"/>
                    <a:pt x="7656" y="157"/>
                  </a:cubicBezTo>
                  <a:cubicBezTo>
                    <a:pt x="7613" y="159"/>
                    <a:pt x="7571" y="160"/>
                    <a:pt x="7529" y="160"/>
                  </a:cubicBezTo>
                  <a:cubicBezTo>
                    <a:pt x="7209" y="160"/>
                    <a:pt x="6891" y="100"/>
                    <a:pt x="6574" y="79"/>
                  </a:cubicBezTo>
                  <a:cubicBezTo>
                    <a:pt x="6484" y="73"/>
                    <a:pt x="6395" y="70"/>
                    <a:pt x="6305" y="70"/>
                  </a:cubicBezTo>
                  <a:cubicBezTo>
                    <a:pt x="6028" y="70"/>
                    <a:pt x="5751" y="103"/>
                    <a:pt x="5491" y="211"/>
                  </a:cubicBezTo>
                  <a:cubicBezTo>
                    <a:pt x="5113" y="367"/>
                    <a:pt x="4814" y="647"/>
                    <a:pt x="4476" y="869"/>
                  </a:cubicBezTo>
                  <a:cubicBezTo>
                    <a:pt x="3869" y="1268"/>
                    <a:pt x="3049" y="1221"/>
                    <a:pt x="2543" y="1796"/>
                  </a:cubicBezTo>
                  <a:cubicBezTo>
                    <a:pt x="2268" y="2108"/>
                    <a:pt x="2239" y="2522"/>
                    <a:pt x="2068" y="2885"/>
                  </a:cubicBezTo>
                  <a:cubicBezTo>
                    <a:pt x="1886" y="3274"/>
                    <a:pt x="1551" y="3576"/>
                    <a:pt x="1259" y="3881"/>
                  </a:cubicBezTo>
                  <a:cubicBezTo>
                    <a:pt x="960" y="4196"/>
                    <a:pt x="688" y="4529"/>
                    <a:pt x="513" y="4930"/>
                  </a:cubicBezTo>
                  <a:cubicBezTo>
                    <a:pt x="344" y="5316"/>
                    <a:pt x="256" y="5737"/>
                    <a:pt x="204" y="6153"/>
                  </a:cubicBezTo>
                  <a:cubicBezTo>
                    <a:pt x="108" y="6905"/>
                    <a:pt x="1" y="7740"/>
                    <a:pt x="218" y="8479"/>
                  </a:cubicBezTo>
                  <a:cubicBezTo>
                    <a:pt x="335" y="8875"/>
                    <a:pt x="615" y="9182"/>
                    <a:pt x="767" y="9562"/>
                  </a:cubicBezTo>
                  <a:cubicBezTo>
                    <a:pt x="929" y="9973"/>
                    <a:pt x="1107" y="10366"/>
                    <a:pt x="1340" y="10742"/>
                  </a:cubicBezTo>
                  <a:cubicBezTo>
                    <a:pt x="1567" y="11112"/>
                    <a:pt x="1827" y="11461"/>
                    <a:pt x="2092" y="11804"/>
                  </a:cubicBezTo>
                  <a:cubicBezTo>
                    <a:pt x="2361" y="12153"/>
                    <a:pt x="2627" y="12520"/>
                    <a:pt x="2964" y="12808"/>
                  </a:cubicBezTo>
                  <a:cubicBezTo>
                    <a:pt x="3459" y="13231"/>
                    <a:pt x="4170" y="13331"/>
                    <a:pt x="4756" y="13638"/>
                  </a:cubicBezTo>
                  <a:cubicBezTo>
                    <a:pt x="5516" y="14035"/>
                    <a:pt x="5953" y="14367"/>
                    <a:pt x="6839" y="14530"/>
                  </a:cubicBezTo>
                  <a:cubicBezTo>
                    <a:pt x="7331" y="14619"/>
                    <a:pt x="7928" y="14708"/>
                    <a:pt x="8513" y="14708"/>
                  </a:cubicBezTo>
                  <a:cubicBezTo>
                    <a:pt x="9053" y="14708"/>
                    <a:pt x="9583" y="14632"/>
                    <a:pt x="10010" y="14413"/>
                  </a:cubicBezTo>
                  <a:cubicBezTo>
                    <a:pt x="10406" y="14210"/>
                    <a:pt x="10782" y="13968"/>
                    <a:pt x="11164" y="13739"/>
                  </a:cubicBezTo>
                  <a:cubicBezTo>
                    <a:pt x="11544" y="13513"/>
                    <a:pt x="11955" y="13309"/>
                    <a:pt x="12309" y="13043"/>
                  </a:cubicBezTo>
                  <a:cubicBezTo>
                    <a:pt x="12413" y="12965"/>
                    <a:pt x="12508" y="12875"/>
                    <a:pt x="12590" y="12773"/>
                  </a:cubicBezTo>
                  <a:lnTo>
                    <a:pt x="12590" y="12773"/>
                  </a:lnTo>
                  <a:cubicBezTo>
                    <a:pt x="11954" y="12966"/>
                    <a:pt x="11319" y="13119"/>
                    <a:pt x="10684" y="13119"/>
                  </a:cubicBezTo>
                  <a:cubicBezTo>
                    <a:pt x="10417" y="13119"/>
                    <a:pt x="10150" y="13092"/>
                    <a:pt x="9883" y="13030"/>
                  </a:cubicBezTo>
                  <a:cubicBezTo>
                    <a:pt x="9258" y="12882"/>
                    <a:pt x="8694" y="12549"/>
                    <a:pt x="8160" y="12193"/>
                  </a:cubicBezTo>
                  <a:cubicBezTo>
                    <a:pt x="7556" y="11790"/>
                    <a:pt x="6976" y="11350"/>
                    <a:pt x="6462" y="10838"/>
                  </a:cubicBezTo>
                  <a:cubicBezTo>
                    <a:pt x="6235" y="10611"/>
                    <a:pt x="6015" y="10362"/>
                    <a:pt x="5912" y="10057"/>
                  </a:cubicBezTo>
                  <a:cubicBezTo>
                    <a:pt x="5835" y="9824"/>
                    <a:pt x="5830" y="9574"/>
                    <a:pt x="5781" y="9333"/>
                  </a:cubicBezTo>
                  <a:cubicBezTo>
                    <a:pt x="5572" y="8293"/>
                    <a:pt x="4571" y="7507"/>
                    <a:pt x="4507" y="6448"/>
                  </a:cubicBezTo>
                  <a:cubicBezTo>
                    <a:pt x="4438" y="5307"/>
                    <a:pt x="5453" y="4437"/>
                    <a:pt x="6024" y="3447"/>
                  </a:cubicBezTo>
                  <a:cubicBezTo>
                    <a:pt x="6373" y="2845"/>
                    <a:pt x="6565" y="2163"/>
                    <a:pt x="6920" y="1565"/>
                  </a:cubicBezTo>
                  <a:cubicBezTo>
                    <a:pt x="7326" y="883"/>
                    <a:pt x="7949" y="335"/>
                    <a:pt x="8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65"/>
            <p:cNvSpPr/>
            <p:nvPr/>
          </p:nvSpPr>
          <p:spPr>
            <a:xfrm>
              <a:off x="5297972" y="-1536555"/>
              <a:ext cx="697940" cy="973830"/>
            </a:xfrm>
            <a:custGeom>
              <a:rect b="b" l="l" r="r" t="t"/>
              <a:pathLst>
                <a:path extrusionOk="0" h="14638" w="10491">
                  <a:moveTo>
                    <a:pt x="6303" y="1"/>
                  </a:moveTo>
                  <a:cubicBezTo>
                    <a:pt x="6026" y="1"/>
                    <a:pt x="5750" y="35"/>
                    <a:pt x="5491" y="141"/>
                  </a:cubicBezTo>
                  <a:cubicBezTo>
                    <a:pt x="5113" y="298"/>
                    <a:pt x="4814" y="578"/>
                    <a:pt x="4476" y="800"/>
                  </a:cubicBezTo>
                  <a:cubicBezTo>
                    <a:pt x="3869" y="1198"/>
                    <a:pt x="3049" y="1151"/>
                    <a:pt x="2543" y="1726"/>
                  </a:cubicBezTo>
                  <a:cubicBezTo>
                    <a:pt x="2268" y="2038"/>
                    <a:pt x="2240" y="2452"/>
                    <a:pt x="2068" y="2816"/>
                  </a:cubicBezTo>
                  <a:cubicBezTo>
                    <a:pt x="1886" y="3204"/>
                    <a:pt x="1551" y="3506"/>
                    <a:pt x="1259" y="3812"/>
                  </a:cubicBezTo>
                  <a:cubicBezTo>
                    <a:pt x="960" y="4126"/>
                    <a:pt x="688" y="4460"/>
                    <a:pt x="513" y="4861"/>
                  </a:cubicBezTo>
                  <a:cubicBezTo>
                    <a:pt x="344" y="5246"/>
                    <a:pt x="256" y="5667"/>
                    <a:pt x="204" y="6083"/>
                  </a:cubicBezTo>
                  <a:cubicBezTo>
                    <a:pt x="108" y="6835"/>
                    <a:pt x="1" y="7670"/>
                    <a:pt x="218" y="8409"/>
                  </a:cubicBezTo>
                  <a:cubicBezTo>
                    <a:pt x="335" y="8806"/>
                    <a:pt x="616" y="9112"/>
                    <a:pt x="767" y="9492"/>
                  </a:cubicBezTo>
                  <a:cubicBezTo>
                    <a:pt x="929" y="9903"/>
                    <a:pt x="1107" y="10296"/>
                    <a:pt x="1340" y="10673"/>
                  </a:cubicBezTo>
                  <a:cubicBezTo>
                    <a:pt x="1568" y="11042"/>
                    <a:pt x="1827" y="11391"/>
                    <a:pt x="2092" y="11734"/>
                  </a:cubicBezTo>
                  <a:cubicBezTo>
                    <a:pt x="2361" y="12083"/>
                    <a:pt x="2627" y="12450"/>
                    <a:pt x="2964" y="12738"/>
                  </a:cubicBezTo>
                  <a:cubicBezTo>
                    <a:pt x="3459" y="13161"/>
                    <a:pt x="4170" y="13261"/>
                    <a:pt x="4756" y="13568"/>
                  </a:cubicBezTo>
                  <a:cubicBezTo>
                    <a:pt x="5516" y="13965"/>
                    <a:pt x="5954" y="14297"/>
                    <a:pt x="6839" y="14460"/>
                  </a:cubicBezTo>
                  <a:cubicBezTo>
                    <a:pt x="7331" y="14549"/>
                    <a:pt x="7928" y="14638"/>
                    <a:pt x="8512" y="14638"/>
                  </a:cubicBezTo>
                  <a:cubicBezTo>
                    <a:pt x="9052" y="14638"/>
                    <a:pt x="9582" y="14562"/>
                    <a:pt x="10010" y="14343"/>
                  </a:cubicBezTo>
                  <a:cubicBezTo>
                    <a:pt x="10172" y="14260"/>
                    <a:pt x="10332" y="14169"/>
                    <a:pt x="10490" y="14075"/>
                  </a:cubicBezTo>
                  <a:lnTo>
                    <a:pt x="10490" y="14075"/>
                  </a:lnTo>
                  <a:cubicBezTo>
                    <a:pt x="10426" y="14078"/>
                    <a:pt x="10362" y="14079"/>
                    <a:pt x="10299" y="14079"/>
                  </a:cubicBezTo>
                  <a:cubicBezTo>
                    <a:pt x="9315" y="14079"/>
                    <a:pt x="8345" y="13800"/>
                    <a:pt x="7397" y="13520"/>
                  </a:cubicBezTo>
                  <a:cubicBezTo>
                    <a:pt x="6140" y="13148"/>
                    <a:pt x="4858" y="12763"/>
                    <a:pt x="3794" y="12000"/>
                  </a:cubicBezTo>
                  <a:cubicBezTo>
                    <a:pt x="3368" y="11694"/>
                    <a:pt x="2962" y="11294"/>
                    <a:pt x="2872" y="10778"/>
                  </a:cubicBezTo>
                  <a:cubicBezTo>
                    <a:pt x="2840" y="10600"/>
                    <a:pt x="2849" y="10413"/>
                    <a:pt x="2789" y="10242"/>
                  </a:cubicBezTo>
                  <a:cubicBezTo>
                    <a:pt x="2709" y="10010"/>
                    <a:pt x="2516" y="9840"/>
                    <a:pt x="2353" y="9657"/>
                  </a:cubicBezTo>
                  <a:cubicBezTo>
                    <a:pt x="1750" y="8977"/>
                    <a:pt x="1513" y="7991"/>
                    <a:pt x="1740" y="7111"/>
                  </a:cubicBezTo>
                  <a:cubicBezTo>
                    <a:pt x="1816" y="6822"/>
                    <a:pt x="1936" y="6545"/>
                    <a:pt x="1980" y="6251"/>
                  </a:cubicBezTo>
                  <a:cubicBezTo>
                    <a:pt x="2042" y="5836"/>
                    <a:pt x="1947" y="5412"/>
                    <a:pt x="1985" y="4993"/>
                  </a:cubicBezTo>
                  <a:cubicBezTo>
                    <a:pt x="2051" y="4273"/>
                    <a:pt x="2507" y="3650"/>
                    <a:pt x="2988" y="3109"/>
                  </a:cubicBezTo>
                  <a:cubicBezTo>
                    <a:pt x="4115" y="1845"/>
                    <a:pt x="5491" y="803"/>
                    <a:pt x="7010" y="53"/>
                  </a:cubicBezTo>
                  <a:cubicBezTo>
                    <a:pt x="6865" y="36"/>
                    <a:pt x="6719" y="20"/>
                    <a:pt x="6575" y="10"/>
                  </a:cubicBezTo>
                  <a:cubicBezTo>
                    <a:pt x="6484" y="4"/>
                    <a:pt x="6393" y="1"/>
                    <a:pt x="6303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65"/>
            <p:cNvSpPr/>
            <p:nvPr/>
          </p:nvSpPr>
          <p:spPr>
            <a:xfrm>
              <a:off x="5720222" y="-1395716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3"/>
                  </a:cubicBezTo>
                  <a:cubicBezTo>
                    <a:pt x="71" y="328"/>
                    <a:pt x="1" y="558"/>
                    <a:pt x="19" y="777"/>
                  </a:cubicBezTo>
                  <a:cubicBezTo>
                    <a:pt x="43" y="1075"/>
                    <a:pt x="184" y="1341"/>
                    <a:pt x="464" y="1447"/>
                  </a:cubicBezTo>
                  <a:cubicBezTo>
                    <a:pt x="514" y="1466"/>
                    <a:pt x="563" y="1475"/>
                    <a:pt x="611" y="1475"/>
                  </a:cubicBezTo>
                  <a:cubicBezTo>
                    <a:pt x="845" y="1475"/>
                    <a:pt x="1060" y="1274"/>
                    <a:pt x="1201" y="1054"/>
                  </a:cubicBezTo>
                  <a:cubicBezTo>
                    <a:pt x="1273" y="943"/>
                    <a:pt x="1325" y="827"/>
                    <a:pt x="1351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9" y="682"/>
                    <a:pt x="1359" y="675"/>
                  </a:cubicBezTo>
                  <a:cubicBezTo>
                    <a:pt x="1362" y="638"/>
                    <a:pt x="1363" y="592"/>
                    <a:pt x="1361" y="556"/>
                  </a:cubicBezTo>
                  <a:cubicBezTo>
                    <a:pt x="1355" y="457"/>
                    <a:pt x="1318" y="378"/>
                    <a:pt x="1269" y="296"/>
                  </a:cubicBezTo>
                  <a:cubicBezTo>
                    <a:pt x="1264" y="288"/>
                    <a:pt x="1260" y="281"/>
                    <a:pt x="1253" y="274"/>
                  </a:cubicBezTo>
                  <a:cubicBezTo>
                    <a:pt x="1225" y="242"/>
                    <a:pt x="1194" y="204"/>
                    <a:pt x="1158" y="178"/>
                  </a:cubicBezTo>
                  <a:cubicBezTo>
                    <a:pt x="1013" y="69"/>
                    <a:pt x="831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65"/>
            <p:cNvSpPr/>
            <p:nvPr/>
          </p:nvSpPr>
          <p:spPr>
            <a:xfrm>
              <a:off x="5673386" y="-1133664"/>
              <a:ext cx="85488" cy="88482"/>
            </a:xfrm>
            <a:custGeom>
              <a:rect b="b" l="l" r="r" t="t"/>
              <a:pathLst>
                <a:path extrusionOk="0" h="1330" w="1285">
                  <a:moveTo>
                    <a:pt x="702" y="1327"/>
                  </a:moveTo>
                  <a:cubicBezTo>
                    <a:pt x="710" y="1328"/>
                    <a:pt x="720" y="1328"/>
                    <a:pt x="729" y="1328"/>
                  </a:cubicBezTo>
                  <a:lnTo>
                    <a:pt x="729" y="1328"/>
                  </a:lnTo>
                  <a:lnTo>
                    <a:pt x="702" y="1327"/>
                  </a:lnTo>
                  <a:close/>
                  <a:moveTo>
                    <a:pt x="646" y="1"/>
                  </a:moveTo>
                  <a:cubicBezTo>
                    <a:pt x="597" y="1"/>
                    <a:pt x="548" y="9"/>
                    <a:pt x="500" y="24"/>
                  </a:cubicBezTo>
                  <a:cubicBezTo>
                    <a:pt x="421" y="36"/>
                    <a:pt x="349" y="67"/>
                    <a:pt x="284" y="118"/>
                  </a:cubicBezTo>
                  <a:cubicBezTo>
                    <a:pt x="284" y="119"/>
                    <a:pt x="283" y="120"/>
                    <a:pt x="282" y="121"/>
                  </a:cubicBezTo>
                  <a:lnTo>
                    <a:pt x="162" y="234"/>
                  </a:lnTo>
                  <a:cubicBezTo>
                    <a:pt x="161" y="236"/>
                    <a:pt x="159" y="238"/>
                    <a:pt x="157" y="240"/>
                  </a:cubicBezTo>
                  <a:cubicBezTo>
                    <a:pt x="138" y="263"/>
                    <a:pt x="116" y="307"/>
                    <a:pt x="108" y="320"/>
                  </a:cubicBezTo>
                  <a:cubicBezTo>
                    <a:pt x="93" y="345"/>
                    <a:pt x="72" y="373"/>
                    <a:pt x="60" y="402"/>
                  </a:cubicBezTo>
                  <a:cubicBezTo>
                    <a:pt x="45" y="454"/>
                    <a:pt x="31" y="505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1" y="796"/>
                  </a:cubicBezTo>
                  <a:cubicBezTo>
                    <a:pt x="37" y="822"/>
                    <a:pt x="43" y="848"/>
                    <a:pt x="49" y="874"/>
                  </a:cubicBezTo>
                  <a:cubicBezTo>
                    <a:pt x="51" y="878"/>
                    <a:pt x="53" y="882"/>
                    <a:pt x="54" y="886"/>
                  </a:cubicBezTo>
                  <a:cubicBezTo>
                    <a:pt x="55" y="888"/>
                    <a:pt x="56" y="889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6"/>
                    <a:pt x="133" y="1033"/>
                  </a:cubicBezTo>
                  <a:cubicBezTo>
                    <a:pt x="162" y="1082"/>
                    <a:pt x="248" y="1159"/>
                    <a:pt x="258" y="1168"/>
                  </a:cubicBezTo>
                  <a:cubicBezTo>
                    <a:pt x="264" y="1174"/>
                    <a:pt x="269" y="1179"/>
                    <a:pt x="277" y="1184"/>
                  </a:cubicBezTo>
                  <a:cubicBezTo>
                    <a:pt x="300" y="1199"/>
                    <a:pt x="334" y="1219"/>
                    <a:pt x="348" y="1227"/>
                  </a:cubicBezTo>
                  <a:cubicBezTo>
                    <a:pt x="364" y="1237"/>
                    <a:pt x="397" y="1257"/>
                    <a:pt x="421" y="1271"/>
                  </a:cubicBezTo>
                  <a:cubicBezTo>
                    <a:pt x="424" y="1273"/>
                    <a:pt x="427" y="1274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1"/>
                    <a:pt x="557" y="1314"/>
                    <a:pt x="592" y="1322"/>
                  </a:cubicBezTo>
                  <a:cubicBezTo>
                    <a:pt x="594" y="1322"/>
                    <a:pt x="596" y="1323"/>
                    <a:pt x="598" y="1323"/>
                  </a:cubicBezTo>
                  <a:cubicBezTo>
                    <a:pt x="602" y="1324"/>
                    <a:pt x="606" y="1325"/>
                    <a:pt x="609" y="1325"/>
                  </a:cubicBezTo>
                  <a:cubicBezTo>
                    <a:pt x="617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8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9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9"/>
                  </a:cubicBezTo>
                  <a:lnTo>
                    <a:pt x="766" y="1329"/>
                  </a:lnTo>
                  <a:cubicBezTo>
                    <a:pt x="766" y="1329"/>
                    <a:pt x="766" y="1329"/>
                    <a:pt x="766" y="1329"/>
                  </a:cubicBezTo>
                  <a:lnTo>
                    <a:pt x="766" y="1329"/>
                  </a:lnTo>
                  <a:lnTo>
                    <a:pt x="766" y="1329"/>
                  </a:lnTo>
                  <a:cubicBezTo>
                    <a:pt x="815" y="1326"/>
                    <a:pt x="862" y="1315"/>
                    <a:pt x="910" y="1295"/>
                  </a:cubicBezTo>
                  <a:cubicBezTo>
                    <a:pt x="953" y="1272"/>
                    <a:pt x="996" y="1249"/>
                    <a:pt x="1038" y="1225"/>
                  </a:cubicBezTo>
                  <a:cubicBezTo>
                    <a:pt x="1041" y="1224"/>
                    <a:pt x="1042" y="1222"/>
                    <a:pt x="1044" y="1221"/>
                  </a:cubicBezTo>
                  <a:cubicBezTo>
                    <a:pt x="1123" y="1160"/>
                    <a:pt x="1212" y="1065"/>
                    <a:pt x="1244" y="967"/>
                  </a:cubicBezTo>
                  <a:lnTo>
                    <a:pt x="1244" y="967"/>
                  </a:lnTo>
                  <a:cubicBezTo>
                    <a:pt x="1264" y="927"/>
                    <a:pt x="1277" y="884"/>
                    <a:pt x="1282" y="838"/>
                  </a:cubicBezTo>
                  <a:cubicBezTo>
                    <a:pt x="1282" y="795"/>
                    <a:pt x="1283" y="752"/>
                    <a:pt x="1284" y="709"/>
                  </a:cubicBezTo>
                  <a:cubicBezTo>
                    <a:pt x="1284" y="707"/>
                    <a:pt x="1283" y="704"/>
                    <a:pt x="1282" y="702"/>
                  </a:cubicBezTo>
                  <a:cubicBezTo>
                    <a:pt x="1279" y="680"/>
                    <a:pt x="1271" y="653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3" y="614"/>
                    <a:pt x="1258" y="594"/>
                  </a:cubicBezTo>
                  <a:cubicBezTo>
                    <a:pt x="1257" y="585"/>
                    <a:pt x="1257" y="578"/>
                    <a:pt x="1255" y="570"/>
                  </a:cubicBezTo>
                  <a:cubicBezTo>
                    <a:pt x="1251" y="551"/>
                    <a:pt x="1247" y="528"/>
                    <a:pt x="1240" y="504"/>
                  </a:cubicBezTo>
                  <a:cubicBezTo>
                    <a:pt x="1238" y="493"/>
                    <a:pt x="1237" y="483"/>
                    <a:pt x="1234" y="473"/>
                  </a:cubicBezTo>
                  <a:cubicBezTo>
                    <a:pt x="1229" y="419"/>
                    <a:pt x="1210" y="371"/>
                    <a:pt x="1179" y="327"/>
                  </a:cubicBezTo>
                  <a:cubicBezTo>
                    <a:pt x="1145" y="251"/>
                    <a:pt x="1095" y="188"/>
                    <a:pt x="1027" y="137"/>
                  </a:cubicBezTo>
                  <a:cubicBezTo>
                    <a:pt x="980" y="109"/>
                    <a:pt x="934" y="81"/>
                    <a:pt x="887" y="53"/>
                  </a:cubicBezTo>
                  <a:cubicBezTo>
                    <a:pt x="835" y="38"/>
                    <a:pt x="784" y="23"/>
                    <a:pt x="734" y="9"/>
                  </a:cubicBezTo>
                  <a:cubicBezTo>
                    <a:pt x="704" y="3"/>
                    <a:pt x="675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65"/>
            <p:cNvSpPr/>
            <p:nvPr/>
          </p:nvSpPr>
          <p:spPr>
            <a:xfrm>
              <a:off x="5802649" y="-1236782"/>
              <a:ext cx="82827" cy="78702"/>
            </a:xfrm>
            <a:custGeom>
              <a:rect b="b" l="l" r="r" t="t"/>
              <a:pathLst>
                <a:path extrusionOk="0" h="1183" w="1245">
                  <a:moveTo>
                    <a:pt x="742" y="1"/>
                  </a:moveTo>
                  <a:cubicBezTo>
                    <a:pt x="264" y="1"/>
                    <a:pt x="0" y="666"/>
                    <a:pt x="282" y="1021"/>
                  </a:cubicBezTo>
                  <a:cubicBezTo>
                    <a:pt x="326" y="1075"/>
                    <a:pt x="381" y="1115"/>
                    <a:pt x="446" y="1140"/>
                  </a:cubicBezTo>
                  <a:cubicBezTo>
                    <a:pt x="487" y="1153"/>
                    <a:pt x="530" y="1164"/>
                    <a:pt x="572" y="1177"/>
                  </a:cubicBezTo>
                  <a:cubicBezTo>
                    <a:pt x="597" y="1180"/>
                    <a:pt x="622" y="1182"/>
                    <a:pt x="647" y="1182"/>
                  </a:cubicBezTo>
                  <a:cubicBezTo>
                    <a:pt x="708" y="1182"/>
                    <a:pt x="769" y="1171"/>
                    <a:pt x="828" y="1148"/>
                  </a:cubicBezTo>
                  <a:cubicBezTo>
                    <a:pt x="878" y="1125"/>
                    <a:pt x="912" y="1107"/>
                    <a:pt x="945" y="1086"/>
                  </a:cubicBezTo>
                  <a:cubicBezTo>
                    <a:pt x="957" y="1077"/>
                    <a:pt x="971" y="1068"/>
                    <a:pt x="982" y="1058"/>
                  </a:cubicBezTo>
                  <a:cubicBezTo>
                    <a:pt x="986" y="1056"/>
                    <a:pt x="990" y="1053"/>
                    <a:pt x="993" y="1050"/>
                  </a:cubicBezTo>
                  <a:cubicBezTo>
                    <a:pt x="1020" y="1027"/>
                    <a:pt x="1048" y="1001"/>
                    <a:pt x="1085" y="964"/>
                  </a:cubicBezTo>
                  <a:cubicBezTo>
                    <a:pt x="1092" y="956"/>
                    <a:pt x="1100" y="949"/>
                    <a:pt x="1106" y="940"/>
                  </a:cubicBezTo>
                  <a:cubicBezTo>
                    <a:pt x="1132" y="901"/>
                    <a:pt x="1156" y="858"/>
                    <a:pt x="1180" y="817"/>
                  </a:cubicBezTo>
                  <a:cubicBezTo>
                    <a:pt x="1183" y="813"/>
                    <a:pt x="1186" y="807"/>
                    <a:pt x="1189" y="802"/>
                  </a:cubicBezTo>
                  <a:cubicBezTo>
                    <a:pt x="1216" y="746"/>
                    <a:pt x="1234" y="683"/>
                    <a:pt x="1240" y="621"/>
                  </a:cubicBezTo>
                  <a:cubicBezTo>
                    <a:pt x="1242" y="597"/>
                    <a:pt x="1241" y="569"/>
                    <a:pt x="1242" y="547"/>
                  </a:cubicBezTo>
                  <a:cubicBezTo>
                    <a:pt x="1242" y="524"/>
                    <a:pt x="1244" y="495"/>
                    <a:pt x="1243" y="471"/>
                  </a:cubicBezTo>
                  <a:cubicBezTo>
                    <a:pt x="1240" y="420"/>
                    <a:pt x="1223" y="367"/>
                    <a:pt x="1209" y="320"/>
                  </a:cubicBezTo>
                  <a:cubicBezTo>
                    <a:pt x="1176" y="236"/>
                    <a:pt x="1126" y="167"/>
                    <a:pt x="1057" y="110"/>
                  </a:cubicBezTo>
                  <a:cubicBezTo>
                    <a:pt x="987" y="55"/>
                    <a:pt x="908" y="20"/>
                    <a:pt x="820" y="7"/>
                  </a:cubicBezTo>
                  <a:cubicBezTo>
                    <a:pt x="794" y="3"/>
                    <a:pt x="768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65"/>
            <p:cNvSpPr/>
            <p:nvPr/>
          </p:nvSpPr>
          <p:spPr>
            <a:xfrm>
              <a:off x="5930249" y="-1037598"/>
              <a:ext cx="96531" cy="74178"/>
            </a:xfrm>
            <a:custGeom>
              <a:rect b="b" l="l" r="r" t="t"/>
              <a:pathLst>
                <a:path extrusionOk="0" h="1115" w="1451">
                  <a:moveTo>
                    <a:pt x="539" y="0"/>
                  </a:moveTo>
                  <a:cubicBezTo>
                    <a:pt x="467" y="0"/>
                    <a:pt x="400" y="14"/>
                    <a:pt x="342" y="46"/>
                  </a:cubicBezTo>
                  <a:cubicBezTo>
                    <a:pt x="303" y="67"/>
                    <a:pt x="263" y="88"/>
                    <a:pt x="223" y="110"/>
                  </a:cubicBezTo>
                  <a:cubicBezTo>
                    <a:pt x="162" y="150"/>
                    <a:pt x="117" y="202"/>
                    <a:pt x="86" y="265"/>
                  </a:cubicBezTo>
                  <a:cubicBezTo>
                    <a:pt x="57" y="302"/>
                    <a:pt x="38" y="344"/>
                    <a:pt x="30" y="391"/>
                  </a:cubicBezTo>
                  <a:cubicBezTo>
                    <a:pt x="6" y="454"/>
                    <a:pt x="0" y="521"/>
                    <a:pt x="10" y="589"/>
                  </a:cubicBezTo>
                  <a:cubicBezTo>
                    <a:pt x="20" y="633"/>
                    <a:pt x="30" y="676"/>
                    <a:pt x="41" y="719"/>
                  </a:cubicBezTo>
                  <a:cubicBezTo>
                    <a:pt x="74" y="807"/>
                    <a:pt x="128" y="880"/>
                    <a:pt x="201" y="940"/>
                  </a:cubicBezTo>
                  <a:cubicBezTo>
                    <a:pt x="247" y="981"/>
                    <a:pt x="308" y="1011"/>
                    <a:pt x="361" y="1038"/>
                  </a:cubicBezTo>
                  <a:cubicBezTo>
                    <a:pt x="377" y="1046"/>
                    <a:pt x="394" y="1054"/>
                    <a:pt x="410" y="1059"/>
                  </a:cubicBezTo>
                  <a:cubicBezTo>
                    <a:pt x="485" y="1084"/>
                    <a:pt x="559" y="1108"/>
                    <a:pt x="638" y="1111"/>
                  </a:cubicBezTo>
                  <a:cubicBezTo>
                    <a:pt x="668" y="1112"/>
                    <a:pt x="704" y="1114"/>
                    <a:pt x="739" y="1114"/>
                  </a:cubicBezTo>
                  <a:cubicBezTo>
                    <a:pt x="762" y="1114"/>
                    <a:pt x="785" y="1114"/>
                    <a:pt x="806" y="1111"/>
                  </a:cubicBezTo>
                  <a:cubicBezTo>
                    <a:pt x="860" y="1104"/>
                    <a:pt x="915" y="1089"/>
                    <a:pt x="967" y="1075"/>
                  </a:cubicBezTo>
                  <a:cubicBezTo>
                    <a:pt x="985" y="1069"/>
                    <a:pt x="1001" y="1063"/>
                    <a:pt x="1017" y="1056"/>
                  </a:cubicBezTo>
                  <a:cubicBezTo>
                    <a:pt x="1103" y="1017"/>
                    <a:pt x="1162" y="982"/>
                    <a:pt x="1223" y="907"/>
                  </a:cubicBezTo>
                  <a:cubicBezTo>
                    <a:pt x="1251" y="871"/>
                    <a:pt x="1272" y="830"/>
                    <a:pt x="1294" y="789"/>
                  </a:cubicBezTo>
                  <a:cubicBezTo>
                    <a:pt x="1450" y="423"/>
                    <a:pt x="930" y="0"/>
                    <a:pt x="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65"/>
            <p:cNvSpPr/>
            <p:nvPr/>
          </p:nvSpPr>
          <p:spPr>
            <a:xfrm>
              <a:off x="5983538" y="-861633"/>
              <a:ext cx="87750" cy="80631"/>
            </a:xfrm>
            <a:custGeom>
              <a:rect b="b" l="l" r="r" t="t"/>
              <a:pathLst>
                <a:path extrusionOk="0" h="1212" w="1319">
                  <a:moveTo>
                    <a:pt x="800" y="1"/>
                  </a:moveTo>
                  <a:cubicBezTo>
                    <a:pt x="790" y="1"/>
                    <a:pt x="779" y="1"/>
                    <a:pt x="769" y="3"/>
                  </a:cubicBezTo>
                  <a:cubicBezTo>
                    <a:pt x="747" y="2"/>
                    <a:pt x="726" y="1"/>
                    <a:pt x="705" y="1"/>
                  </a:cubicBezTo>
                  <a:cubicBezTo>
                    <a:pt x="687" y="1"/>
                    <a:pt x="669" y="2"/>
                    <a:pt x="652" y="4"/>
                  </a:cubicBezTo>
                  <a:cubicBezTo>
                    <a:pt x="635" y="5"/>
                    <a:pt x="619" y="8"/>
                    <a:pt x="604" y="11"/>
                  </a:cubicBezTo>
                  <a:cubicBezTo>
                    <a:pt x="545" y="24"/>
                    <a:pt x="485" y="36"/>
                    <a:pt x="429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4"/>
                    <a:pt x="358" y="87"/>
                    <a:pt x="333" y="101"/>
                  </a:cubicBezTo>
                  <a:cubicBezTo>
                    <a:pt x="304" y="117"/>
                    <a:pt x="287" y="124"/>
                    <a:pt x="264" y="140"/>
                  </a:cubicBezTo>
                  <a:cubicBezTo>
                    <a:pt x="250" y="149"/>
                    <a:pt x="236" y="160"/>
                    <a:pt x="224" y="171"/>
                  </a:cubicBezTo>
                  <a:cubicBezTo>
                    <a:pt x="145" y="229"/>
                    <a:pt x="86" y="302"/>
                    <a:pt x="47" y="391"/>
                  </a:cubicBezTo>
                  <a:cubicBezTo>
                    <a:pt x="17" y="455"/>
                    <a:pt x="3" y="522"/>
                    <a:pt x="8" y="591"/>
                  </a:cubicBezTo>
                  <a:cubicBezTo>
                    <a:pt x="1" y="659"/>
                    <a:pt x="11" y="726"/>
                    <a:pt x="39" y="791"/>
                  </a:cubicBezTo>
                  <a:cubicBezTo>
                    <a:pt x="73" y="880"/>
                    <a:pt x="127" y="954"/>
                    <a:pt x="202" y="1015"/>
                  </a:cubicBezTo>
                  <a:cubicBezTo>
                    <a:pt x="216" y="1028"/>
                    <a:pt x="232" y="1040"/>
                    <a:pt x="249" y="1051"/>
                  </a:cubicBezTo>
                  <a:cubicBezTo>
                    <a:pt x="294" y="1081"/>
                    <a:pt x="340" y="1109"/>
                    <a:pt x="387" y="1135"/>
                  </a:cubicBezTo>
                  <a:cubicBezTo>
                    <a:pt x="395" y="1140"/>
                    <a:pt x="405" y="1144"/>
                    <a:pt x="414" y="1150"/>
                  </a:cubicBezTo>
                  <a:cubicBezTo>
                    <a:pt x="452" y="1166"/>
                    <a:pt x="491" y="1177"/>
                    <a:pt x="530" y="1188"/>
                  </a:cubicBezTo>
                  <a:cubicBezTo>
                    <a:pt x="596" y="1207"/>
                    <a:pt x="604" y="1211"/>
                    <a:pt x="646" y="1211"/>
                  </a:cubicBezTo>
                  <a:cubicBezTo>
                    <a:pt x="665" y="1211"/>
                    <a:pt x="689" y="1210"/>
                    <a:pt x="728" y="1209"/>
                  </a:cubicBezTo>
                  <a:lnTo>
                    <a:pt x="740" y="1209"/>
                  </a:lnTo>
                  <a:cubicBezTo>
                    <a:pt x="749" y="1209"/>
                    <a:pt x="759" y="1208"/>
                    <a:pt x="768" y="1207"/>
                  </a:cubicBezTo>
                  <a:cubicBezTo>
                    <a:pt x="822" y="1201"/>
                    <a:pt x="877" y="1184"/>
                    <a:pt x="930" y="1171"/>
                  </a:cubicBezTo>
                  <a:cubicBezTo>
                    <a:pt x="939" y="1168"/>
                    <a:pt x="948" y="1166"/>
                    <a:pt x="956" y="1163"/>
                  </a:cubicBezTo>
                  <a:cubicBezTo>
                    <a:pt x="960" y="1162"/>
                    <a:pt x="964" y="1161"/>
                    <a:pt x="967" y="1160"/>
                  </a:cubicBezTo>
                  <a:cubicBezTo>
                    <a:pt x="987" y="1153"/>
                    <a:pt x="1006" y="1143"/>
                    <a:pt x="1023" y="1131"/>
                  </a:cubicBezTo>
                  <a:cubicBezTo>
                    <a:pt x="1043" y="1126"/>
                    <a:pt x="1061" y="1115"/>
                    <a:pt x="1076" y="1102"/>
                  </a:cubicBezTo>
                  <a:cubicBezTo>
                    <a:pt x="1157" y="1046"/>
                    <a:pt x="1209" y="961"/>
                    <a:pt x="1256" y="878"/>
                  </a:cubicBezTo>
                  <a:cubicBezTo>
                    <a:pt x="1276" y="835"/>
                    <a:pt x="1285" y="790"/>
                    <a:pt x="1282" y="744"/>
                  </a:cubicBezTo>
                  <a:cubicBezTo>
                    <a:pt x="1282" y="739"/>
                    <a:pt x="1281" y="735"/>
                    <a:pt x="1282" y="731"/>
                  </a:cubicBezTo>
                  <a:cubicBezTo>
                    <a:pt x="1293" y="691"/>
                    <a:pt x="1305" y="650"/>
                    <a:pt x="1315" y="611"/>
                  </a:cubicBezTo>
                  <a:cubicBezTo>
                    <a:pt x="1316" y="569"/>
                    <a:pt x="1317" y="526"/>
                    <a:pt x="1319" y="484"/>
                  </a:cubicBezTo>
                  <a:cubicBezTo>
                    <a:pt x="1316" y="463"/>
                    <a:pt x="1294" y="376"/>
                    <a:pt x="1287" y="357"/>
                  </a:cubicBezTo>
                  <a:cubicBezTo>
                    <a:pt x="1257" y="267"/>
                    <a:pt x="1232" y="249"/>
                    <a:pt x="1176" y="191"/>
                  </a:cubicBezTo>
                  <a:cubicBezTo>
                    <a:pt x="1154" y="168"/>
                    <a:pt x="1139" y="148"/>
                    <a:pt x="1115" y="130"/>
                  </a:cubicBezTo>
                  <a:cubicBezTo>
                    <a:pt x="1110" y="126"/>
                    <a:pt x="1105" y="122"/>
                    <a:pt x="1100" y="119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4" y="22"/>
                  </a:cubicBezTo>
                  <a:cubicBezTo>
                    <a:pt x="870" y="8"/>
                    <a:pt x="835" y="1"/>
                    <a:pt x="8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65"/>
            <p:cNvSpPr/>
            <p:nvPr/>
          </p:nvSpPr>
          <p:spPr>
            <a:xfrm>
              <a:off x="5901177" y="-1401438"/>
              <a:ext cx="50627" cy="72582"/>
            </a:xfrm>
            <a:custGeom>
              <a:rect b="b" l="l" r="r" t="t"/>
              <a:pathLst>
                <a:path extrusionOk="0" h="1091" w="761">
                  <a:moveTo>
                    <a:pt x="559" y="1"/>
                  </a:moveTo>
                  <a:cubicBezTo>
                    <a:pt x="494" y="1"/>
                    <a:pt x="435" y="16"/>
                    <a:pt x="368" y="37"/>
                  </a:cubicBezTo>
                  <a:cubicBezTo>
                    <a:pt x="238" y="77"/>
                    <a:pt x="115" y="189"/>
                    <a:pt x="65" y="318"/>
                  </a:cubicBezTo>
                  <a:cubicBezTo>
                    <a:pt x="45" y="370"/>
                    <a:pt x="31" y="425"/>
                    <a:pt x="19" y="477"/>
                  </a:cubicBezTo>
                  <a:cubicBezTo>
                    <a:pt x="14" y="492"/>
                    <a:pt x="11" y="507"/>
                    <a:pt x="10" y="521"/>
                  </a:cubicBezTo>
                  <a:cubicBezTo>
                    <a:pt x="4" y="569"/>
                    <a:pt x="1" y="639"/>
                    <a:pt x="5" y="677"/>
                  </a:cubicBezTo>
                  <a:cubicBezTo>
                    <a:pt x="14" y="773"/>
                    <a:pt x="60" y="861"/>
                    <a:pt x="112" y="940"/>
                  </a:cubicBezTo>
                  <a:cubicBezTo>
                    <a:pt x="135" y="964"/>
                    <a:pt x="157" y="988"/>
                    <a:pt x="180" y="1011"/>
                  </a:cubicBezTo>
                  <a:cubicBezTo>
                    <a:pt x="217" y="1045"/>
                    <a:pt x="261" y="1066"/>
                    <a:pt x="309" y="1075"/>
                  </a:cubicBezTo>
                  <a:cubicBezTo>
                    <a:pt x="333" y="1085"/>
                    <a:pt x="358" y="1091"/>
                    <a:pt x="384" y="1091"/>
                  </a:cubicBezTo>
                  <a:cubicBezTo>
                    <a:pt x="390" y="1091"/>
                    <a:pt x="396" y="1090"/>
                    <a:pt x="402" y="1090"/>
                  </a:cubicBezTo>
                  <a:cubicBezTo>
                    <a:pt x="411" y="1090"/>
                    <a:pt x="420" y="1091"/>
                    <a:pt x="429" y="1091"/>
                  </a:cubicBezTo>
                  <a:cubicBezTo>
                    <a:pt x="466" y="1091"/>
                    <a:pt x="502" y="1084"/>
                    <a:pt x="538" y="1069"/>
                  </a:cubicBezTo>
                  <a:cubicBezTo>
                    <a:pt x="461" y="710"/>
                    <a:pt x="550" y="349"/>
                    <a:pt x="761" y="47"/>
                  </a:cubicBezTo>
                  <a:cubicBezTo>
                    <a:pt x="757" y="46"/>
                    <a:pt x="755" y="44"/>
                    <a:pt x="752" y="42"/>
                  </a:cubicBezTo>
                  <a:cubicBezTo>
                    <a:pt x="714" y="22"/>
                    <a:pt x="673" y="10"/>
                    <a:pt x="628" y="6"/>
                  </a:cubicBezTo>
                  <a:cubicBezTo>
                    <a:pt x="603" y="3"/>
                    <a:pt x="581" y="1"/>
                    <a:pt x="5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65"/>
            <p:cNvSpPr/>
            <p:nvPr/>
          </p:nvSpPr>
          <p:spPr>
            <a:xfrm>
              <a:off x="5745968" y="-943129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3" y="0"/>
                  </a:moveTo>
                  <a:cubicBezTo>
                    <a:pt x="545" y="0"/>
                    <a:pt x="499" y="9"/>
                    <a:pt x="453" y="26"/>
                  </a:cubicBezTo>
                  <a:cubicBezTo>
                    <a:pt x="412" y="44"/>
                    <a:pt x="372" y="67"/>
                    <a:pt x="334" y="89"/>
                  </a:cubicBezTo>
                  <a:cubicBezTo>
                    <a:pt x="322" y="96"/>
                    <a:pt x="311" y="104"/>
                    <a:pt x="300" y="112"/>
                  </a:cubicBezTo>
                  <a:cubicBezTo>
                    <a:pt x="299" y="112"/>
                    <a:pt x="298" y="113"/>
                    <a:pt x="297" y="114"/>
                  </a:cubicBezTo>
                  <a:cubicBezTo>
                    <a:pt x="295" y="115"/>
                    <a:pt x="292" y="115"/>
                    <a:pt x="290" y="116"/>
                  </a:cubicBezTo>
                  <a:cubicBezTo>
                    <a:pt x="255" y="135"/>
                    <a:pt x="222" y="153"/>
                    <a:pt x="188" y="170"/>
                  </a:cubicBezTo>
                  <a:cubicBezTo>
                    <a:pt x="122" y="219"/>
                    <a:pt x="72" y="280"/>
                    <a:pt x="40" y="356"/>
                  </a:cubicBezTo>
                  <a:cubicBezTo>
                    <a:pt x="14" y="409"/>
                    <a:pt x="3" y="466"/>
                    <a:pt x="7" y="523"/>
                  </a:cubicBezTo>
                  <a:cubicBezTo>
                    <a:pt x="1" y="581"/>
                    <a:pt x="9" y="637"/>
                    <a:pt x="32" y="691"/>
                  </a:cubicBezTo>
                  <a:cubicBezTo>
                    <a:pt x="52" y="748"/>
                    <a:pt x="84" y="796"/>
                    <a:pt x="129" y="836"/>
                  </a:cubicBezTo>
                  <a:cubicBezTo>
                    <a:pt x="166" y="883"/>
                    <a:pt x="214" y="919"/>
                    <a:pt x="272" y="941"/>
                  </a:cubicBezTo>
                  <a:cubicBezTo>
                    <a:pt x="329" y="966"/>
                    <a:pt x="388" y="978"/>
                    <a:pt x="450" y="978"/>
                  </a:cubicBezTo>
                  <a:cubicBezTo>
                    <a:pt x="465" y="978"/>
                    <a:pt x="481" y="977"/>
                    <a:pt x="497" y="975"/>
                  </a:cubicBezTo>
                  <a:cubicBezTo>
                    <a:pt x="527" y="972"/>
                    <a:pt x="560" y="962"/>
                    <a:pt x="590" y="954"/>
                  </a:cubicBezTo>
                  <a:cubicBezTo>
                    <a:pt x="680" y="935"/>
                    <a:pt x="739" y="926"/>
                    <a:pt x="815" y="869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9" y="751"/>
                    <a:pt x="985" y="668"/>
                  </a:cubicBezTo>
                  <a:cubicBezTo>
                    <a:pt x="1005" y="632"/>
                    <a:pt x="1015" y="595"/>
                    <a:pt x="1016" y="557"/>
                  </a:cubicBezTo>
                  <a:cubicBezTo>
                    <a:pt x="1025" y="501"/>
                    <a:pt x="1022" y="448"/>
                    <a:pt x="1005" y="394"/>
                  </a:cubicBezTo>
                  <a:cubicBezTo>
                    <a:pt x="998" y="356"/>
                    <a:pt x="984" y="319"/>
                    <a:pt x="964" y="285"/>
                  </a:cubicBezTo>
                  <a:cubicBezTo>
                    <a:pt x="961" y="273"/>
                    <a:pt x="960" y="262"/>
                    <a:pt x="955" y="250"/>
                  </a:cubicBezTo>
                  <a:cubicBezTo>
                    <a:pt x="930" y="185"/>
                    <a:pt x="890" y="130"/>
                    <a:pt x="836" y="86"/>
                  </a:cubicBezTo>
                  <a:cubicBezTo>
                    <a:pt x="781" y="42"/>
                    <a:pt x="719" y="15"/>
                    <a:pt x="650" y="4"/>
                  </a:cubicBezTo>
                  <a:cubicBezTo>
                    <a:pt x="631" y="1"/>
                    <a:pt x="612" y="0"/>
                    <a:pt x="5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65"/>
            <p:cNvSpPr/>
            <p:nvPr/>
          </p:nvSpPr>
          <p:spPr>
            <a:xfrm>
              <a:off x="5814691" y="-794174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3" y="0"/>
                  </a:moveTo>
                  <a:cubicBezTo>
                    <a:pt x="486" y="0"/>
                    <a:pt x="429" y="12"/>
                    <a:pt x="374" y="35"/>
                  </a:cubicBezTo>
                  <a:lnTo>
                    <a:pt x="245" y="105"/>
                  </a:lnTo>
                  <a:cubicBezTo>
                    <a:pt x="161" y="167"/>
                    <a:pt x="97" y="246"/>
                    <a:pt x="55" y="341"/>
                  </a:cubicBezTo>
                  <a:cubicBezTo>
                    <a:pt x="42" y="388"/>
                    <a:pt x="29" y="435"/>
                    <a:pt x="15" y="482"/>
                  </a:cubicBezTo>
                  <a:cubicBezTo>
                    <a:pt x="1" y="580"/>
                    <a:pt x="11" y="676"/>
                    <a:pt x="47" y="768"/>
                  </a:cubicBezTo>
                  <a:cubicBezTo>
                    <a:pt x="47" y="770"/>
                    <a:pt x="48" y="772"/>
                    <a:pt x="48" y="774"/>
                  </a:cubicBezTo>
                  <a:lnTo>
                    <a:pt x="118" y="904"/>
                  </a:lnTo>
                  <a:cubicBezTo>
                    <a:pt x="121" y="908"/>
                    <a:pt x="123" y="911"/>
                    <a:pt x="126" y="915"/>
                  </a:cubicBezTo>
                  <a:cubicBezTo>
                    <a:pt x="131" y="923"/>
                    <a:pt x="135" y="929"/>
                    <a:pt x="139" y="935"/>
                  </a:cubicBezTo>
                  <a:cubicBezTo>
                    <a:pt x="148" y="951"/>
                    <a:pt x="158" y="966"/>
                    <a:pt x="167" y="980"/>
                  </a:cubicBezTo>
                  <a:cubicBezTo>
                    <a:pt x="186" y="1009"/>
                    <a:pt x="200" y="1019"/>
                    <a:pt x="229" y="1051"/>
                  </a:cubicBezTo>
                  <a:cubicBezTo>
                    <a:pt x="264" y="1087"/>
                    <a:pt x="268" y="1096"/>
                    <a:pt x="298" y="1115"/>
                  </a:cubicBezTo>
                  <a:cubicBezTo>
                    <a:pt x="312" y="1124"/>
                    <a:pt x="325" y="1132"/>
                    <a:pt x="339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2" y="1250"/>
                    <a:pt x="627" y="1252"/>
                    <a:pt x="652" y="1252"/>
                  </a:cubicBezTo>
                  <a:cubicBezTo>
                    <a:pt x="712" y="1252"/>
                    <a:pt x="772" y="1241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3"/>
                    <a:pt x="1115" y="953"/>
                    <a:pt x="1129" y="887"/>
                  </a:cubicBezTo>
                  <a:cubicBezTo>
                    <a:pt x="1136" y="866"/>
                    <a:pt x="1140" y="845"/>
                    <a:pt x="1144" y="823"/>
                  </a:cubicBezTo>
                  <a:cubicBezTo>
                    <a:pt x="1145" y="824"/>
                    <a:pt x="1146" y="824"/>
                    <a:pt x="1147" y="825"/>
                  </a:cubicBezTo>
                  <a:cubicBezTo>
                    <a:pt x="1150" y="811"/>
                    <a:pt x="1153" y="796"/>
                    <a:pt x="1157" y="781"/>
                  </a:cubicBezTo>
                  <a:cubicBezTo>
                    <a:pt x="1158" y="774"/>
                    <a:pt x="1160" y="766"/>
                    <a:pt x="1163" y="758"/>
                  </a:cubicBezTo>
                  <a:cubicBezTo>
                    <a:pt x="1164" y="712"/>
                    <a:pt x="1165" y="665"/>
                    <a:pt x="1165" y="619"/>
                  </a:cubicBezTo>
                  <a:lnTo>
                    <a:pt x="1164" y="613"/>
                  </a:lnTo>
                  <a:cubicBezTo>
                    <a:pt x="1163" y="609"/>
                    <a:pt x="1162" y="603"/>
                    <a:pt x="1162" y="598"/>
                  </a:cubicBezTo>
                  <a:cubicBezTo>
                    <a:pt x="1157" y="583"/>
                    <a:pt x="1154" y="566"/>
                    <a:pt x="1151" y="550"/>
                  </a:cubicBezTo>
                  <a:cubicBezTo>
                    <a:pt x="1150" y="543"/>
                    <a:pt x="1148" y="534"/>
                    <a:pt x="1147" y="527"/>
                  </a:cubicBezTo>
                  <a:cubicBezTo>
                    <a:pt x="1146" y="522"/>
                    <a:pt x="1145" y="518"/>
                    <a:pt x="1144" y="512"/>
                  </a:cubicBezTo>
                  <a:cubicBezTo>
                    <a:pt x="1138" y="487"/>
                    <a:pt x="1133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2" y="290"/>
                    <a:pt x="1041" y="229"/>
                    <a:pt x="985" y="179"/>
                  </a:cubicBezTo>
                  <a:cubicBezTo>
                    <a:pt x="936" y="118"/>
                    <a:pt x="875" y="74"/>
                    <a:pt x="801" y="45"/>
                  </a:cubicBezTo>
                  <a:cubicBezTo>
                    <a:pt x="741" y="16"/>
                    <a:pt x="678" y="2"/>
                    <a:pt x="614" y="2"/>
                  </a:cubicBezTo>
                  <a:cubicBezTo>
                    <a:pt x="605" y="2"/>
                    <a:pt x="597" y="2"/>
                    <a:pt x="588" y="3"/>
                  </a:cubicBezTo>
                  <a:cubicBezTo>
                    <a:pt x="573" y="1"/>
                    <a:pt x="558" y="0"/>
                    <a:pt x="5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65"/>
            <p:cNvSpPr/>
            <p:nvPr/>
          </p:nvSpPr>
          <p:spPr>
            <a:xfrm>
              <a:off x="5742708" y="-1399242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2"/>
                  </a:cubicBezTo>
                  <a:cubicBezTo>
                    <a:pt x="71" y="327"/>
                    <a:pt x="1" y="557"/>
                    <a:pt x="18" y="776"/>
                  </a:cubicBezTo>
                  <a:cubicBezTo>
                    <a:pt x="44" y="1074"/>
                    <a:pt x="183" y="1340"/>
                    <a:pt x="464" y="1447"/>
                  </a:cubicBezTo>
                  <a:cubicBezTo>
                    <a:pt x="514" y="1466"/>
                    <a:pt x="563" y="1475"/>
                    <a:pt x="612" y="1475"/>
                  </a:cubicBezTo>
                  <a:cubicBezTo>
                    <a:pt x="846" y="1475"/>
                    <a:pt x="1061" y="1274"/>
                    <a:pt x="1201" y="1055"/>
                  </a:cubicBezTo>
                  <a:cubicBezTo>
                    <a:pt x="1272" y="943"/>
                    <a:pt x="1325" y="826"/>
                    <a:pt x="1350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8" y="682"/>
                    <a:pt x="1359" y="675"/>
                  </a:cubicBezTo>
                  <a:cubicBezTo>
                    <a:pt x="1361" y="638"/>
                    <a:pt x="1363" y="593"/>
                    <a:pt x="1361" y="555"/>
                  </a:cubicBezTo>
                  <a:cubicBezTo>
                    <a:pt x="1355" y="457"/>
                    <a:pt x="1318" y="378"/>
                    <a:pt x="1268" y="296"/>
                  </a:cubicBezTo>
                  <a:cubicBezTo>
                    <a:pt x="1264" y="288"/>
                    <a:pt x="1259" y="281"/>
                    <a:pt x="1253" y="275"/>
                  </a:cubicBezTo>
                  <a:cubicBezTo>
                    <a:pt x="1224" y="241"/>
                    <a:pt x="1193" y="204"/>
                    <a:pt x="1158" y="177"/>
                  </a:cubicBezTo>
                  <a:cubicBezTo>
                    <a:pt x="1013" y="68"/>
                    <a:pt x="830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65"/>
            <p:cNvSpPr/>
            <p:nvPr/>
          </p:nvSpPr>
          <p:spPr>
            <a:xfrm>
              <a:off x="5513521" y="-1225472"/>
              <a:ext cx="89546" cy="88282"/>
            </a:xfrm>
            <a:custGeom>
              <a:rect b="b" l="l" r="r" t="t"/>
              <a:pathLst>
                <a:path extrusionOk="0" h="1327" w="1346">
                  <a:moveTo>
                    <a:pt x="1333" y="833"/>
                  </a:moveTo>
                  <a:lnTo>
                    <a:pt x="1333" y="842"/>
                  </a:lnTo>
                  <a:cubicBezTo>
                    <a:pt x="1333" y="839"/>
                    <a:pt x="1333" y="836"/>
                    <a:pt x="1333" y="833"/>
                  </a:cubicBezTo>
                  <a:close/>
                  <a:moveTo>
                    <a:pt x="615" y="1"/>
                  </a:moveTo>
                  <a:cubicBezTo>
                    <a:pt x="589" y="1"/>
                    <a:pt x="565" y="2"/>
                    <a:pt x="547" y="2"/>
                  </a:cubicBezTo>
                  <a:cubicBezTo>
                    <a:pt x="536" y="2"/>
                    <a:pt x="526" y="3"/>
                    <a:pt x="516" y="4"/>
                  </a:cubicBezTo>
                  <a:cubicBezTo>
                    <a:pt x="468" y="12"/>
                    <a:pt x="419" y="23"/>
                    <a:pt x="373" y="39"/>
                  </a:cubicBezTo>
                  <a:cubicBezTo>
                    <a:pt x="370" y="41"/>
                    <a:pt x="367" y="42"/>
                    <a:pt x="363" y="43"/>
                  </a:cubicBezTo>
                  <a:cubicBezTo>
                    <a:pt x="324" y="65"/>
                    <a:pt x="284" y="86"/>
                    <a:pt x="244" y="108"/>
                  </a:cubicBezTo>
                  <a:cubicBezTo>
                    <a:pt x="243" y="109"/>
                    <a:pt x="241" y="109"/>
                    <a:pt x="240" y="110"/>
                  </a:cubicBezTo>
                  <a:cubicBezTo>
                    <a:pt x="237" y="112"/>
                    <a:pt x="235" y="114"/>
                    <a:pt x="231" y="116"/>
                  </a:cubicBezTo>
                  <a:cubicBezTo>
                    <a:pt x="215" y="132"/>
                    <a:pt x="198" y="149"/>
                    <a:pt x="181" y="164"/>
                  </a:cubicBezTo>
                  <a:cubicBezTo>
                    <a:pt x="162" y="181"/>
                    <a:pt x="144" y="198"/>
                    <a:pt x="127" y="217"/>
                  </a:cubicBezTo>
                  <a:cubicBezTo>
                    <a:pt x="114" y="236"/>
                    <a:pt x="103" y="256"/>
                    <a:pt x="90" y="276"/>
                  </a:cubicBezTo>
                  <a:cubicBezTo>
                    <a:pt x="61" y="314"/>
                    <a:pt x="43" y="356"/>
                    <a:pt x="36" y="402"/>
                  </a:cubicBezTo>
                  <a:cubicBezTo>
                    <a:pt x="13" y="480"/>
                    <a:pt x="0" y="506"/>
                    <a:pt x="15" y="603"/>
                  </a:cubicBezTo>
                  <a:cubicBezTo>
                    <a:pt x="15" y="604"/>
                    <a:pt x="15" y="606"/>
                    <a:pt x="15" y="607"/>
                  </a:cubicBezTo>
                  <a:cubicBezTo>
                    <a:pt x="18" y="625"/>
                    <a:pt x="40" y="721"/>
                    <a:pt x="46" y="739"/>
                  </a:cubicBezTo>
                  <a:cubicBezTo>
                    <a:pt x="47" y="740"/>
                    <a:pt x="47" y="742"/>
                    <a:pt x="48" y="744"/>
                  </a:cubicBezTo>
                  <a:cubicBezTo>
                    <a:pt x="55" y="760"/>
                    <a:pt x="102" y="848"/>
                    <a:pt x="112" y="862"/>
                  </a:cubicBezTo>
                  <a:cubicBezTo>
                    <a:pt x="123" y="877"/>
                    <a:pt x="135" y="888"/>
                    <a:pt x="148" y="901"/>
                  </a:cubicBezTo>
                  <a:cubicBezTo>
                    <a:pt x="148" y="901"/>
                    <a:pt x="148" y="901"/>
                    <a:pt x="148" y="902"/>
                  </a:cubicBezTo>
                  <a:cubicBezTo>
                    <a:pt x="150" y="905"/>
                    <a:pt x="152" y="908"/>
                    <a:pt x="153" y="913"/>
                  </a:cubicBezTo>
                  <a:cubicBezTo>
                    <a:pt x="168" y="939"/>
                    <a:pt x="210" y="1025"/>
                    <a:pt x="227" y="1049"/>
                  </a:cubicBezTo>
                  <a:cubicBezTo>
                    <a:pt x="236" y="1061"/>
                    <a:pt x="326" y="1157"/>
                    <a:pt x="338" y="1166"/>
                  </a:cubicBezTo>
                  <a:cubicBezTo>
                    <a:pt x="360" y="1184"/>
                    <a:pt x="382" y="1194"/>
                    <a:pt x="410" y="1211"/>
                  </a:cubicBezTo>
                  <a:cubicBezTo>
                    <a:pt x="436" y="1225"/>
                    <a:pt x="465" y="1245"/>
                    <a:pt x="493" y="1260"/>
                  </a:cubicBezTo>
                  <a:cubicBezTo>
                    <a:pt x="504" y="1265"/>
                    <a:pt x="515" y="1269"/>
                    <a:pt x="528" y="1274"/>
                  </a:cubicBezTo>
                  <a:cubicBezTo>
                    <a:pt x="578" y="1289"/>
                    <a:pt x="631" y="1306"/>
                    <a:pt x="684" y="1318"/>
                  </a:cubicBezTo>
                  <a:cubicBezTo>
                    <a:pt x="690" y="1319"/>
                    <a:pt x="697" y="1320"/>
                    <a:pt x="704" y="1321"/>
                  </a:cubicBezTo>
                  <a:cubicBezTo>
                    <a:pt x="731" y="1325"/>
                    <a:pt x="758" y="1327"/>
                    <a:pt x="785" y="1327"/>
                  </a:cubicBezTo>
                  <a:cubicBezTo>
                    <a:pt x="853" y="1327"/>
                    <a:pt x="919" y="1314"/>
                    <a:pt x="983" y="1290"/>
                  </a:cubicBezTo>
                  <a:cubicBezTo>
                    <a:pt x="1054" y="1266"/>
                    <a:pt x="1115" y="1227"/>
                    <a:pt x="1163" y="1171"/>
                  </a:cubicBezTo>
                  <a:cubicBezTo>
                    <a:pt x="1223" y="1124"/>
                    <a:pt x="1266" y="1064"/>
                    <a:pt x="1294" y="993"/>
                  </a:cubicBezTo>
                  <a:cubicBezTo>
                    <a:pt x="1332" y="905"/>
                    <a:pt x="1346" y="813"/>
                    <a:pt x="1336" y="718"/>
                  </a:cubicBezTo>
                  <a:lnTo>
                    <a:pt x="1336" y="718"/>
                  </a:lnTo>
                  <a:cubicBezTo>
                    <a:pt x="1336" y="705"/>
                    <a:pt x="1336" y="691"/>
                    <a:pt x="1336" y="678"/>
                  </a:cubicBezTo>
                  <a:cubicBezTo>
                    <a:pt x="1336" y="667"/>
                    <a:pt x="1334" y="656"/>
                    <a:pt x="1331" y="646"/>
                  </a:cubicBezTo>
                  <a:cubicBezTo>
                    <a:pt x="1319" y="589"/>
                    <a:pt x="1308" y="515"/>
                    <a:pt x="1279" y="458"/>
                  </a:cubicBezTo>
                  <a:cubicBezTo>
                    <a:pt x="1256" y="414"/>
                    <a:pt x="1233" y="368"/>
                    <a:pt x="1207" y="325"/>
                  </a:cubicBezTo>
                  <a:cubicBezTo>
                    <a:pt x="1205" y="322"/>
                    <a:pt x="1202" y="318"/>
                    <a:pt x="1200" y="314"/>
                  </a:cubicBezTo>
                  <a:cubicBezTo>
                    <a:pt x="1193" y="306"/>
                    <a:pt x="1186" y="297"/>
                    <a:pt x="1179" y="289"/>
                  </a:cubicBezTo>
                  <a:cubicBezTo>
                    <a:pt x="1146" y="251"/>
                    <a:pt x="1109" y="211"/>
                    <a:pt x="1073" y="177"/>
                  </a:cubicBezTo>
                  <a:cubicBezTo>
                    <a:pt x="1069" y="174"/>
                    <a:pt x="1066" y="170"/>
                    <a:pt x="1063" y="167"/>
                  </a:cubicBezTo>
                  <a:cubicBezTo>
                    <a:pt x="1055" y="160"/>
                    <a:pt x="1047" y="155"/>
                    <a:pt x="1038" y="149"/>
                  </a:cubicBezTo>
                  <a:cubicBezTo>
                    <a:pt x="997" y="120"/>
                    <a:pt x="951" y="94"/>
                    <a:pt x="907" y="69"/>
                  </a:cubicBezTo>
                  <a:cubicBezTo>
                    <a:pt x="902" y="67"/>
                    <a:pt x="898" y="64"/>
                    <a:pt x="893" y="62"/>
                  </a:cubicBezTo>
                  <a:cubicBezTo>
                    <a:pt x="884" y="57"/>
                    <a:pt x="875" y="53"/>
                    <a:pt x="866" y="50"/>
                  </a:cubicBezTo>
                  <a:cubicBezTo>
                    <a:pt x="821" y="35"/>
                    <a:pt x="768" y="21"/>
                    <a:pt x="723" y="10"/>
                  </a:cubicBezTo>
                  <a:cubicBezTo>
                    <a:pt x="718" y="9"/>
                    <a:pt x="714" y="8"/>
                    <a:pt x="710" y="7"/>
                  </a:cubicBezTo>
                  <a:cubicBezTo>
                    <a:pt x="681" y="2"/>
                    <a:pt x="647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65"/>
            <p:cNvSpPr/>
            <p:nvPr/>
          </p:nvSpPr>
          <p:spPr>
            <a:xfrm>
              <a:off x="5695806" y="-1137190"/>
              <a:ext cx="85488" cy="88415"/>
            </a:xfrm>
            <a:custGeom>
              <a:rect b="b" l="l" r="r" t="t"/>
              <a:pathLst>
                <a:path extrusionOk="0" h="1329" w="1285">
                  <a:moveTo>
                    <a:pt x="702" y="1327"/>
                  </a:moveTo>
                  <a:lnTo>
                    <a:pt x="702" y="1327"/>
                  </a:lnTo>
                  <a:cubicBezTo>
                    <a:pt x="711" y="1327"/>
                    <a:pt x="721" y="1327"/>
                    <a:pt x="730" y="1328"/>
                  </a:cubicBezTo>
                  <a:lnTo>
                    <a:pt x="730" y="1328"/>
                  </a:lnTo>
                  <a:lnTo>
                    <a:pt x="702" y="1327"/>
                  </a:lnTo>
                  <a:close/>
                  <a:moveTo>
                    <a:pt x="647" y="0"/>
                  </a:moveTo>
                  <a:cubicBezTo>
                    <a:pt x="597" y="0"/>
                    <a:pt x="548" y="8"/>
                    <a:pt x="500" y="24"/>
                  </a:cubicBezTo>
                  <a:cubicBezTo>
                    <a:pt x="421" y="37"/>
                    <a:pt x="350" y="68"/>
                    <a:pt x="285" y="118"/>
                  </a:cubicBezTo>
                  <a:cubicBezTo>
                    <a:pt x="284" y="118"/>
                    <a:pt x="283" y="119"/>
                    <a:pt x="283" y="120"/>
                  </a:cubicBezTo>
                  <a:lnTo>
                    <a:pt x="163" y="233"/>
                  </a:lnTo>
                  <a:cubicBezTo>
                    <a:pt x="161" y="235"/>
                    <a:pt x="159" y="238"/>
                    <a:pt x="157" y="240"/>
                  </a:cubicBezTo>
                  <a:cubicBezTo>
                    <a:pt x="139" y="263"/>
                    <a:pt x="116" y="307"/>
                    <a:pt x="108" y="320"/>
                  </a:cubicBezTo>
                  <a:cubicBezTo>
                    <a:pt x="93" y="344"/>
                    <a:pt x="72" y="374"/>
                    <a:pt x="60" y="402"/>
                  </a:cubicBezTo>
                  <a:cubicBezTo>
                    <a:pt x="45" y="453"/>
                    <a:pt x="31" y="506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2" y="795"/>
                  </a:cubicBezTo>
                  <a:cubicBezTo>
                    <a:pt x="37" y="822"/>
                    <a:pt x="43" y="848"/>
                    <a:pt x="50" y="874"/>
                  </a:cubicBezTo>
                  <a:cubicBezTo>
                    <a:pt x="51" y="878"/>
                    <a:pt x="53" y="882"/>
                    <a:pt x="54" y="885"/>
                  </a:cubicBezTo>
                  <a:cubicBezTo>
                    <a:pt x="55" y="888"/>
                    <a:pt x="56" y="890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7"/>
                    <a:pt x="133" y="1033"/>
                  </a:cubicBezTo>
                  <a:cubicBezTo>
                    <a:pt x="162" y="1081"/>
                    <a:pt x="248" y="1159"/>
                    <a:pt x="258" y="1168"/>
                  </a:cubicBezTo>
                  <a:cubicBezTo>
                    <a:pt x="264" y="1174"/>
                    <a:pt x="270" y="1178"/>
                    <a:pt x="277" y="1184"/>
                  </a:cubicBezTo>
                  <a:cubicBezTo>
                    <a:pt x="300" y="1199"/>
                    <a:pt x="334" y="1218"/>
                    <a:pt x="349" y="1227"/>
                  </a:cubicBezTo>
                  <a:cubicBezTo>
                    <a:pt x="364" y="1237"/>
                    <a:pt x="397" y="1258"/>
                    <a:pt x="421" y="1271"/>
                  </a:cubicBezTo>
                  <a:cubicBezTo>
                    <a:pt x="424" y="1273"/>
                    <a:pt x="428" y="1275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0"/>
                    <a:pt x="557" y="1315"/>
                    <a:pt x="592" y="1322"/>
                  </a:cubicBezTo>
                  <a:cubicBezTo>
                    <a:pt x="594" y="1323"/>
                    <a:pt x="596" y="1323"/>
                    <a:pt x="599" y="1324"/>
                  </a:cubicBezTo>
                  <a:cubicBezTo>
                    <a:pt x="602" y="1324"/>
                    <a:pt x="606" y="1325"/>
                    <a:pt x="610" y="1325"/>
                  </a:cubicBezTo>
                  <a:cubicBezTo>
                    <a:pt x="618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7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8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8"/>
                  </a:cubicBezTo>
                  <a:lnTo>
                    <a:pt x="766" y="1328"/>
                  </a:lnTo>
                  <a:cubicBezTo>
                    <a:pt x="766" y="1328"/>
                    <a:pt x="766" y="1328"/>
                    <a:pt x="766" y="1328"/>
                  </a:cubicBezTo>
                  <a:lnTo>
                    <a:pt x="766" y="1328"/>
                  </a:lnTo>
                  <a:lnTo>
                    <a:pt x="766" y="1328"/>
                  </a:lnTo>
                  <a:cubicBezTo>
                    <a:pt x="815" y="1325"/>
                    <a:pt x="863" y="1314"/>
                    <a:pt x="911" y="1295"/>
                  </a:cubicBezTo>
                  <a:cubicBezTo>
                    <a:pt x="954" y="1272"/>
                    <a:pt x="997" y="1249"/>
                    <a:pt x="1039" y="1225"/>
                  </a:cubicBezTo>
                  <a:cubicBezTo>
                    <a:pt x="1041" y="1223"/>
                    <a:pt x="1043" y="1221"/>
                    <a:pt x="1044" y="1220"/>
                  </a:cubicBezTo>
                  <a:cubicBezTo>
                    <a:pt x="1122" y="1161"/>
                    <a:pt x="1210" y="1067"/>
                    <a:pt x="1243" y="971"/>
                  </a:cubicBezTo>
                  <a:lnTo>
                    <a:pt x="1243" y="971"/>
                  </a:lnTo>
                  <a:cubicBezTo>
                    <a:pt x="1264" y="930"/>
                    <a:pt x="1277" y="886"/>
                    <a:pt x="1282" y="838"/>
                  </a:cubicBezTo>
                  <a:cubicBezTo>
                    <a:pt x="1283" y="794"/>
                    <a:pt x="1284" y="751"/>
                    <a:pt x="1284" y="709"/>
                  </a:cubicBezTo>
                  <a:cubicBezTo>
                    <a:pt x="1284" y="706"/>
                    <a:pt x="1283" y="703"/>
                    <a:pt x="1283" y="701"/>
                  </a:cubicBezTo>
                  <a:cubicBezTo>
                    <a:pt x="1279" y="680"/>
                    <a:pt x="1272" y="654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4" y="614"/>
                    <a:pt x="1258" y="593"/>
                  </a:cubicBezTo>
                  <a:cubicBezTo>
                    <a:pt x="1258" y="585"/>
                    <a:pt x="1257" y="578"/>
                    <a:pt x="1255" y="569"/>
                  </a:cubicBezTo>
                  <a:cubicBezTo>
                    <a:pt x="1252" y="551"/>
                    <a:pt x="1247" y="527"/>
                    <a:pt x="1240" y="503"/>
                  </a:cubicBezTo>
                  <a:cubicBezTo>
                    <a:pt x="1238" y="493"/>
                    <a:pt x="1238" y="482"/>
                    <a:pt x="1235" y="473"/>
                  </a:cubicBezTo>
                  <a:cubicBezTo>
                    <a:pt x="1229" y="419"/>
                    <a:pt x="1210" y="370"/>
                    <a:pt x="1179" y="327"/>
                  </a:cubicBezTo>
                  <a:cubicBezTo>
                    <a:pt x="1146" y="251"/>
                    <a:pt x="1096" y="188"/>
                    <a:pt x="1028" y="137"/>
                  </a:cubicBezTo>
                  <a:cubicBezTo>
                    <a:pt x="981" y="109"/>
                    <a:pt x="934" y="81"/>
                    <a:pt x="887" y="52"/>
                  </a:cubicBezTo>
                  <a:cubicBezTo>
                    <a:pt x="835" y="38"/>
                    <a:pt x="785" y="23"/>
                    <a:pt x="734" y="8"/>
                  </a:cubicBezTo>
                  <a:cubicBezTo>
                    <a:pt x="705" y="3"/>
                    <a:pt x="675" y="0"/>
                    <a:pt x="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65"/>
            <p:cNvSpPr/>
            <p:nvPr/>
          </p:nvSpPr>
          <p:spPr>
            <a:xfrm>
              <a:off x="5825069" y="-1240241"/>
              <a:ext cx="82893" cy="78569"/>
            </a:xfrm>
            <a:custGeom>
              <a:rect b="b" l="l" r="r" t="t"/>
              <a:pathLst>
                <a:path extrusionOk="0" h="1181" w="1246">
                  <a:moveTo>
                    <a:pt x="741" y="0"/>
                  </a:moveTo>
                  <a:cubicBezTo>
                    <a:pt x="264" y="0"/>
                    <a:pt x="0" y="665"/>
                    <a:pt x="283" y="1019"/>
                  </a:cubicBezTo>
                  <a:cubicBezTo>
                    <a:pt x="326" y="1074"/>
                    <a:pt x="381" y="1114"/>
                    <a:pt x="447" y="1140"/>
                  </a:cubicBezTo>
                  <a:cubicBezTo>
                    <a:pt x="488" y="1151"/>
                    <a:pt x="530" y="1164"/>
                    <a:pt x="573" y="1175"/>
                  </a:cubicBezTo>
                  <a:cubicBezTo>
                    <a:pt x="598" y="1179"/>
                    <a:pt x="623" y="1181"/>
                    <a:pt x="647" y="1181"/>
                  </a:cubicBezTo>
                  <a:cubicBezTo>
                    <a:pt x="709" y="1181"/>
                    <a:pt x="770" y="1170"/>
                    <a:pt x="829" y="1147"/>
                  </a:cubicBezTo>
                  <a:cubicBezTo>
                    <a:pt x="878" y="1125"/>
                    <a:pt x="912" y="1105"/>
                    <a:pt x="945" y="1084"/>
                  </a:cubicBezTo>
                  <a:cubicBezTo>
                    <a:pt x="957" y="1076"/>
                    <a:pt x="971" y="1067"/>
                    <a:pt x="984" y="1057"/>
                  </a:cubicBezTo>
                  <a:cubicBezTo>
                    <a:pt x="986" y="1055"/>
                    <a:pt x="990" y="1052"/>
                    <a:pt x="993" y="1050"/>
                  </a:cubicBezTo>
                  <a:cubicBezTo>
                    <a:pt x="1021" y="1026"/>
                    <a:pt x="1049" y="1001"/>
                    <a:pt x="1085" y="963"/>
                  </a:cubicBezTo>
                  <a:cubicBezTo>
                    <a:pt x="1092" y="956"/>
                    <a:pt x="1100" y="947"/>
                    <a:pt x="1106" y="939"/>
                  </a:cubicBezTo>
                  <a:cubicBezTo>
                    <a:pt x="1133" y="900"/>
                    <a:pt x="1157" y="856"/>
                    <a:pt x="1180" y="816"/>
                  </a:cubicBezTo>
                  <a:cubicBezTo>
                    <a:pt x="1183" y="811"/>
                    <a:pt x="1187" y="806"/>
                    <a:pt x="1189" y="801"/>
                  </a:cubicBezTo>
                  <a:cubicBezTo>
                    <a:pt x="1216" y="745"/>
                    <a:pt x="1235" y="682"/>
                    <a:pt x="1241" y="621"/>
                  </a:cubicBezTo>
                  <a:cubicBezTo>
                    <a:pt x="1243" y="596"/>
                    <a:pt x="1242" y="568"/>
                    <a:pt x="1242" y="545"/>
                  </a:cubicBezTo>
                  <a:cubicBezTo>
                    <a:pt x="1243" y="522"/>
                    <a:pt x="1245" y="495"/>
                    <a:pt x="1243" y="470"/>
                  </a:cubicBezTo>
                  <a:cubicBezTo>
                    <a:pt x="1241" y="419"/>
                    <a:pt x="1224" y="365"/>
                    <a:pt x="1210" y="318"/>
                  </a:cubicBezTo>
                  <a:cubicBezTo>
                    <a:pt x="1177" y="236"/>
                    <a:pt x="1127" y="165"/>
                    <a:pt x="1057" y="110"/>
                  </a:cubicBezTo>
                  <a:cubicBezTo>
                    <a:pt x="988" y="54"/>
                    <a:pt x="908" y="20"/>
                    <a:pt x="820" y="6"/>
                  </a:cubicBezTo>
                  <a:cubicBezTo>
                    <a:pt x="793" y="2"/>
                    <a:pt x="767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65"/>
            <p:cNvSpPr/>
            <p:nvPr/>
          </p:nvSpPr>
          <p:spPr>
            <a:xfrm>
              <a:off x="5952669" y="-1041124"/>
              <a:ext cx="88482" cy="74178"/>
            </a:xfrm>
            <a:custGeom>
              <a:rect b="b" l="l" r="r" t="t"/>
              <a:pathLst>
                <a:path extrusionOk="0" h="1115" w="1330">
                  <a:moveTo>
                    <a:pt x="538" y="0"/>
                  </a:moveTo>
                  <a:cubicBezTo>
                    <a:pt x="467" y="0"/>
                    <a:pt x="400" y="14"/>
                    <a:pt x="342" y="45"/>
                  </a:cubicBezTo>
                  <a:cubicBezTo>
                    <a:pt x="303" y="66"/>
                    <a:pt x="264" y="88"/>
                    <a:pt x="224" y="109"/>
                  </a:cubicBezTo>
                  <a:cubicBezTo>
                    <a:pt x="163" y="150"/>
                    <a:pt x="117" y="201"/>
                    <a:pt x="86" y="265"/>
                  </a:cubicBezTo>
                  <a:cubicBezTo>
                    <a:pt x="57" y="303"/>
                    <a:pt x="39" y="344"/>
                    <a:pt x="32" y="391"/>
                  </a:cubicBezTo>
                  <a:cubicBezTo>
                    <a:pt x="7" y="455"/>
                    <a:pt x="0" y="520"/>
                    <a:pt x="11" y="590"/>
                  </a:cubicBezTo>
                  <a:cubicBezTo>
                    <a:pt x="21" y="632"/>
                    <a:pt x="32" y="675"/>
                    <a:pt x="41" y="719"/>
                  </a:cubicBezTo>
                  <a:cubicBezTo>
                    <a:pt x="76" y="806"/>
                    <a:pt x="129" y="879"/>
                    <a:pt x="202" y="939"/>
                  </a:cubicBezTo>
                  <a:cubicBezTo>
                    <a:pt x="247" y="981"/>
                    <a:pt x="309" y="1010"/>
                    <a:pt x="361" y="1039"/>
                  </a:cubicBezTo>
                  <a:cubicBezTo>
                    <a:pt x="378" y="1047"/>
                    <a:pt x="394" y="1053"/>
                    <a:pt x="411" y="1059"/>
                  </a:cubicBezTo>
                  <a:cubicBezTo>
                    <a:pt x="486" y="1084"/>
                    <a:pt x="559" y="1109"/>
                    <a:pt x="638" y="1111"/>
                  </a:cubicBezTo>
                  <a:cubicBezTo>
                    <a:pt x="669" y="1112"/>
                    <a:pt x="705" y="1115"/>
                    <a:pt x="741" y="1115"/>
                  </a:cubicBezTo>
                  <a:cubicBezTo>
                    <a:pt x="763" y="1115"/>
                    <a:pt x="785" y="1114"/>
                    <a:pt x="806" y="1111"/>
                  </a:cubicBezTo>
                  <a:cubicBezTo>
                    <a:pt x="860" y="1103"/>
                    <a:pt x="916" y="1089"/>
                    <a:pt x="968" y="1074"/>
                  </a:cubicBezTo>
                  <a:cubicBezTo>
                    <a:pt x="985" y="1069"/>
                    <a:pt x="1002" y="1063"/>
                    <a:pt x="1017" y="1055"/>
                  </a:cubicBezTo>
                  <a:cubicBezTo>
                    <a:pt x="1104" y="1018"/>
                    <a:pt x="1163" y="982"/>
                    <a:pt x="1223" y="908"/>
                  </a:cubicBezTo>
                  <a:cubicBezTo>
                    <a:pt x="1252" y="871"/>
                    <a:pt x="1272" y="829"/>
                    <a:pt x="1295" y="789"/>
                  </a:cubicBezTo>
                  <a:cubicBezTo>
                    <a:pt x="1328" y="711"/>
                    <a:pt x="1329" y="630"/>
                    <a:pt x="1309" y="553"/>
                  </a:cubicBezTo>
                  <a:cubicBezTo>
                    <a:pt x="1172" y="430"/>
                    <a:pt x="1059" y="292"/>
                    <a:pt x="975" y="144"/>
                  </a:cubicBezTo>
                  <a:cubicBezTo>
                    <a:pt x="837" y="56"/>
                    <a:pt x="679" y="0"/>
                    <a:pt x="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65"/>
            <p:cNvSpPr/>
            <p:nvPr/>
          </p:nvSpPr>
          <p:spPr>
            <a:xfrm>
              <a:off x="6006024" y="-865159"/>
              <a:ext cx="87750" cy="80565"/>
            </a:xfrm>
            <a:custGeom>
              <a:rect b="b" l="l" r="r" t="t"/>
              <a:pathLst>
                <a:path extrusionOk="0" h="1211" w="1319">
                  <a:moveTo>
                    <a:pt x="798" y="1"/>
                  </a:moveTo>
                  <a:cubicBezTo>
                    <a:pt x="788" y="1"/>
                    <a:pt x="778" y="1"/>
                    <a:pt x="768" y="2"/>
                  </a:cubicBezTo>
                  <a:cubicBezTo>
                    <a:pt x="747" y="2"/>
                    <a:pt x="726" y="1"/>
                    <a:pt x="704" y="1"/>
                  </a:cubicBezTo>
                  <a:cubicBezTo>
                    <a:pt x="687" y="1"/>
                    <a:pt x="669" y="1"/>
                    <a:pt x="651" y="3"/>
                  </a:cubicBezTo>
                  <a:cubicBezTo>
                    <a:pt x="635" y="4"/>
                    <a:pt x="619" y="7"/>
                    <a:pt x="603" y="11"/>
                  </a:cubicBezTo>
                  <a:cubicBezTo>
                    <a:pt x="545" y="23"/>
                    <a:pt x="485" y="36"/>
                    <a:pt x="428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3"/>
                    <a:pt x="358" y="87"/>
                    <a:pt x="333" y="101"/>
                  </a:cubicBezTo>
                  <a:cubicBezTo>
                    <a:pt x="304" y="116"/>
                    <a:pt x="286" y="124"/>
                    <a:pt x="264" y="139"/>
                  </a:cubicBezTo>
                  <a:cubicBezTo>
                    <a:pt x="250" y="149"/>
                    <a:pt x="236" y="159"/>
                    <a:pt x="223" y="171"/>
                  </a:cubicBezTo>
                  <a:cubicBezTo>
                    <a:pt x="144" y="228"/>
                    <a:pt x="86" y="302"/>
                    <a:pt x="47" y="390"/>
                  </a:cubicBezTo>
                  <a:cubicBezTo>
                    <a:pt x="17" y="454"/>
                    <a:pt x="3" y="521"/>
                    <a:pt x="7" y="590"/>
                  </a:cubicBezTo>
                  <a:cubicBezTo>
                    <a:pt x="1" y="659"/>
                    <a:pt x="10" y="725"/>
                    <a:pt x="39" y="790"/>
                  </a:cubicBezTo>
                  <a:cubicBezTo>
                    <a:pt x="72" y="879"/>
                    <a:pt x="126" y="955"/>
                    <a:pt x="202" y="1014"/>
                  </a:cubicBezTo>
                  <a:cubicBezTo>
                    <a:pt x="217" y="1028"/>
                    <a:pt x="232" y="1039"/>
                    <a:pt x="249" y="1051"/>
                  </a:cubicBezTo>
                  <a:cubicBezTo>
                    <a:pt x="293" y="1080"/>
                    <a:pt x="340" y="1108"/>
                    <a:pt x="387" y="1135"/>
                  </a:cubicBezTo>
                  <a:cubicBezTo>
                    <a:pt x="395" y="1140"/>
                    <a:pt x="405" y="1144"/>
                    <a:pt x="414" y="1149"/>
                  </a:cubicBezTo>
                  <a:cubicBezTo>
                    <a:pt x="451" y="1166"/>
                    <a:pt x="491" y="1176"/>
                    <a:pt x="530" y="1188"/>
                  </a:cubicBezTo>
                  <a:cubicBezTo>
                    <a:pt x="596" y="1206"/>
                    <a:pt x="604" y="1211"/>
                    <a:pt x="646" y="1211"/>
                  </a:cubicBezTo>
                  <a:cubicBezTo>
                    <a:pt x="665" y="1211"/>
                    <a:pt x="690" y="1210"/>
                    <a:pt x="728" y="1209"/>
                  </a:cubicBezTo>
                  <a:lnTo>
                    <a:pt x="739" y="1209"/>
                  </a:lnTo>
                  <a:cubicBezTo>
                    <a:pt x="748" y="1209"/>
                    <a:pt x="758" y="1208"/>
                    <a:pt x="767" y="1207"/>
                  </a:cubicBezTo>
                  <a:cubicBezTo>
                    <a:pt x="822" y="1201"/>
                    <a:pt x="877" y="1184"/>
                    <a:pt x="929" y="1170"/>
                  </a:cubicBezTo>
                  <a:cubicBezTo>
                    <a:pt x="939" y="1168"/>
                    <a:pt x="947" y="1166"/>
                    <a:pt x="956" y="1163"/>
                  </a:cubicBezTo>
                  <a:cubicBezTo>
                    <a:pt x="960" y="1162"/>
                    <a:pt x="963" y="1161"/>
                    <a:pt x="967" y="1160"/>
                  </a:cubicBezTo>
                  <a:cubicBezTo>
                    <a:pt x="987" y="1152"/>
                    <a:pt x="1006" y="1143"/>
                    <a:pt x="1022" y="1130"/>
                  </a:cubicBezTo>
                  <a:cubicBezTo>
                    <a:pt x="1043" y="1125"/>
                    <a:pt x="1060" y="1115"/>
                    <a:pt x="1075" y="1101"/>
                  </a:cubicBezTo>
                  <a:cubicBezTo>
                    <a:pt x="1156" y="1047"/>
                    <a:pt x="1208" y="961"/>
                    <a:pt x="1255" y="877"/>
                  </a:cubicBezTo>
                  <a:cubicBezTo>
                    <a:pt x="1276" y="834"/>
                    <a:pt x="1284" y="789"/>
                    <a:pt x="1281" y="743"/>
                  </a:cubicBezTo>
                  <a:cubicBezTo>
                    <a:pt x="1282" y="739"/>
                    <a:pt x="1281" y="735"/>
                    <a:pt x="1281" y="732"/>
                  </a:cubicBezTo>
                  <a:cubicBezTo>
                    <a:pt x="1292" y="691"/>
                    <a:pt x="1304" y="651"/>
                    <a:pt x="1315" y="610"/>
                  </a:cubicBezTo>
                  <a:cubicBezTo>
                    <a:pt x="1316" y="568"/>
                    <a:pt x="1318" y="525"/>
                    <a:pt x="1319" y="484"/>
                  </a:cubicBezTo>
                  <a:cubicBezTo>
                    <a:pt x="1315" y="463"/>
                    <a:pt x="1293" y="376"/>
                    <a:pt x="1287" y="357"/>
                  </a:cubicBezTo>
                  <a:cubicBezTo>
                    <a:pt x="1257" y="267"/>
                    <a:pt x="1232" y="248"/>
                    <a:pt x="1176" y="191"/>
                  </a:cubicBezTo>
                  <a:cubicBezTo>
                    <a:pt x="1154" y="168"/>
                    <a:pt x="1139" y="148"/>
                    <a:pt x="1116" y="130"/>
                  </a:cubicBezTo>
                  <a:cubicBezTo>
                    <a:pt x="1110" y="126"/>
                    <a:pt x="1105" y="123"/>
                    <a:pt x="1100" y="118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3" y="22"/>
                  </a:cubicBezTo>
                  <a:cubicBezTo>
                    <a:pt x="869" y="8"/>
                    <a:pt x="834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65"/>
            <p:cNvSpPr/>
            <p:nvPr/>
          </p:nvSpPr>
          <p:spPr>
            <a:xfrm>
              <a:off x="5591292" y="-1348415"/>
              <a:ext cx="53022" cy="55617"/>
            </a:xfrm>
            <a:custGeom>
              <a:rect b="b" l="l" r="r" t="t"/>
              <a:pathLst>
                <a:path extrusionOk="0" h="836" w="797">
                  <a:moveTo>
                    <a:pt x="382" y="0"/>
                  </a:moveTo>
                  <a:cubicBezTo>
                    <a:pt x="368" y="0"/>
                    <a:pt x="355" y="1"/>
                    <a:pt x="341" y="2"/>
                  </a:cubicBezTo>
                  <a:cubicBezTo>
                    <a:pt x="291" y="5"/>
                    <a:pt x="246" y="21"/>
                    <a:pt x="205" y="47"/>
                  </a:cubicBezTo>
                  <a:cubicBezTo>
                    <a:pt x="159" y="67"/>
                    <a:pt x="122" y="98"/>
                    <a:pt x="91" y="139"/>
                  </a:cubicBezTo>
                  <a:cubicBezTo>
                    <a:pt x="71" y="166"/>
                    <a:pt x="54" y="195"/>
                    <a:pt x="39" y="226"/>
                  </a:cubicBezTo>
                  <a:cubicBezTo>
                    <a:pt x="14" y="282"/>
                    <a:pt x="0" y="358"/>
                    <a:pt x="10" y="419"/>
                  </a:cubicBezTo>
                  <a:cubicBezTo>
                    <a:pt x="15" y="454"/>
                    <a:pt x="21" y="489"/>
                    <a:pt x="34" y="523"/>
                  </a:cubicBezTo>
                  <a:cubicBezTo>
                    <a:pt x="60" y="592"/>
                    <a:pt x="98" y="641"/>
                    <a:pt x="154" y="688"/>
                  </a:cubicBezTo>
                  <a:cubicBezTo>
                    <a:pt x="169" y="700"/>
                    <a:pt x="182" y="711"/>
                    <a:pt x="197" y="723"/>
                  </a:cubicBezTo>
                  <a:cubicBezTo>
                    <a:pt x="217" y="740"/>
                    <a:pt x="234" y="750"/>
                    <a:pt x="258" y="764"/>
                  </a:cubicBezTo>
                  <a:cubicBezTo>
                    <a:pt x="285" y="780"/>
                    <a:pt x="294" y="789"/>
                    <a:pt x="319" y="796"/>
                  </a:cubicBezTo>
                  <a:lnTo>
                    <a:pt x="369" y="811"/>
                  </a:lnTo>
                  <a:cubicBezTo>
                    <a:pt x="408" y="827"/>
                    <a:pt x="447" y="835"/>
                    <a:pt x="489" y="835"/>
                  </a:cubicBezTo>
                  <a:cubicBezTo>
                    <a:pt x="500" y="835"/>
                    <a:pt x="510" y="835"/>
                    <a:pt x="521" y="834"/>
                  </a:cubicBezTo>
                  <a:cubicBezTo>
                    <a:pt x="561" y="831"/>
                    <a:pt x="598" y="818"/>
                    <a:pt x="631" y="797"/>
                  </a:cubicBezTo>
                  <a:cubicBezTo>
                    <a:pt x="668" y="780"/>
                    <a:pt x="699" y="755"/>
                    <a:pt x="725" y="722"/>
                  </a:cubicBezTo>
                  <a:cubicBezTo>
                    <a:pt x="758" y="680"/>
                    <a:pt x="780" y="632"/>
                    <a:pt x="788" y="577"/>
                  </a:cubicBezTo>
                  <a:cubicBezTo>
                    <a:pt x="789" y="564"/>
                    <a:pt x="791" y="549"/>
                    <a:pt x="793" y="534"/>
                  </a:cubicBezTo>
                  <a:cubicBezTo>
                    <a:pt x="794" y="531"/>
                    <a:pt x="794" y="528"/>
                    <a:pt x="794" y="524"/>
                  </a:cubicBezTo>
                  <a:lnTo>
                    <a:pt x="795" y="517"/>
                  </a:lnTo>
                  <a:cubicBezTo>
                    <a:pt x="796" y="486"/>
                    <a:pt x="796" y="456"/>
                    <a:pt x="797" y="427"/>
                  </a:cubicBezTo>
                  <a:cubicBezTo>
                    <a:pt x="794" y="388"/>
                    <a:pt x="780" y="351"/>
                    <a:pt x="768" y="315"/>
                  </a:cubicBezTo>
                  <a:cubicBezTo>
                    <a:pt x="763" y="297"/>
                    <a:pt x="758" y="279"/>
                    <a:pt x="753" y="261"/>
                  </a:cubicBezTo>
                  <a:lnTo>
                    <a:pt x="750" y="252"/>
                  </a:lnTo>
                  <a:cubicBezTo>
                    <a:pt x="734" y="223"/>
                    <a:pt x="718" y="193"/>
                    <a:pt x="703" y="165"/>
                  </a:cubicBezTo>
                  <a:cubicBezTo>
                    <a:pt x="675" y="122"/>
                    <a:pt x="655" y="106"/>
                    <a:pt x="624" y="85"/>
                  </a:cubicBezTo>
                  <a:cubicBezTo>
                    <a:pt x="595" y="67"/>
                    <a:pt x="564" y="48"/>
                    <a:pt x="534" y="30"/>
                  </a:cubicBezTo>
                  <a:lnTo>
                    <a:pt x="440" y="4"/>
                  </a:lnTo>
                  <a:cubicBezTo>
                    <a:pt x="420" y="1"/>
                    <a:pt x="401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65"/>
            <p:cNvSpPr/>
            <p:nvPr/>
          </p:nvSpPr>
          <p:spPr>
            <a:xfrm>
              <a:off x="5923596" y="-1404565"/>
              <a:ext cx="32931" cy="66993"/>
            </a:xfrm>
            <a:custGeom>
              <a:rect b="b" l="l" r="r" t="t"/>
              <a:pathLst>
                <a:path extrusionOk="0" h="1007" w="495">
                  <a:moveTo>
                    <a:pt x="495" y="0"/>
                  </a:moveTo>
                  <a:lnTo>
                    <a:pt x="495" y="0"/>
                  </a:lnTo>
                  <a:cubicBezTo>
                    <a:pt x="454" y="5"/>
                    <a:pt x="413" y="17"/>
                    <a:pt x="369" y="30"/>
                  </a:cubicBezTo>
                  <a:cubicBezTo>
                    <a:pt x="238" y="71"/>
                    <a:pt x="115" y="183"/>
                    <a:pt x="66" y="312"/>
                  </a:cubicBezTo>
                  <a:cubicBezTo>
                    <a:pt x="46" y="363"/>
                    <a:pt x="31" y="419"/>
                    <a:pt x="19" y="471"/>
                  </a:cubicBezTo>
                  <a:cubicBezTo>
                    <a:pt x="15" y="486"/>
                    <a:pt x="12" y="500"/>
                    <a:pt x="10" y="515"/>
                  </a:cubicBezTo>
                  <a:cubicBezTo>
                    <a:pt x="4" y="563"/>
                    <a:pt x="1" y="633"/>
                    <a:pt x="5" y="672"/>
                  </a:cubicBezTo>
                  <a:cubicBezTo>
                    <a:pt x="15" y="767"/>
                    <a:pt x="61" y="855"/>
                    <a:pt x="113" y="935"/>
                  </a:cubicBezTo>
                  <a:cubicBezTo>
                    <a:pt x="135" y="958"/>
                    <a:pt x="158" y="982"/>
                    <a:pt x="180" y="1006"/>
                  </a:cubicBezTo>
                  <a:cubicBezTo>
                    <a:pt x="181" y="1006"/>
                    <a:pt x="182" y="1006"/>
                    <a:pt x="182" y="1007"/>
                  </a:cubicBezTo>
                  <a:lnTo>
                    <a:pt x="182" y="1007"/>
                  </a:lnTo>
                  <a:cubicBezTo>
                    <a:pt x="139" y="646"/>
                    <a:pt x="258" y="290"/>
                    <a:pt x="495" y="0"/>
                  </a:cubicBezTo>
                  <a:close/>
                  <a:moveTo>
                    <a:pt x="182" y="1007"/>
                  </a:moveTo>
                  <a:lnTo>
                    <a:pt x="182" y="1007"/>
                  </a:lnTo>
                  <a:cubicBezTo>
                    <a:pt x="182" y="1007"/>
                    <a:pt x="182" y="1007"/>
                    <a:pt x="182" y="1007"/>
                  </a:cubicBezTo>
                  <a:cubicBezTo>
                    <a:pt x="182" y="1007"/>
                    <a:pt x="182" y="1007"/>
                    <a:pt x="182" y="10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65"/>
            <p:cNvSpPr/>
            <p:nvPr/>
          </p:nvSpPr>
          <p:spPr>
            <a:xfrm>
              <a:off x="5531749" y="-991229"/>
              <a:ext cx="79633" cy="70187"/>
            </a:xfrm>
            <a:custGeom>
              <a:rect b="b" l="l" r="r" t="t"/>
              <a:pathLst>
                <a:path extrusionOk="0" h="1055" w="1197">
                  <a:moveTo>
                    <a:pt x="719" y="1"/>
                  </a:moveTo>
                  <a:cubicBezTo>
                    <a:pt x="698" y="1"/>
                    <a:pt x="678" y="2"/>
                    <a:pt x="658" y="5"/>
                  </a:cubicBezTo>
                  <a:cubicBezTo>
                    <a:pt x="604" y="11"/>
                    <a:pt x="552" y="26"/>
                    <a:pt x="502" y="44"/>
                  </a:cubicBezTo>
                  <a:cubicBezTo>
                    <a:pt x="454" y="60"/>
                    <a:pt x="419" y="83"/>
                    <a:pt x="386" y="112"/>
                  </a:cubicBezTo>
                  <a:cubicBezTo>
                    <a:pt x="361" y="117"/>
                    <a:pt x="337" y="120"/>
                    <a:pt x="314" y="129"/>
                  </a:cubicBezTo>
                  <a:cubicBezTo>
                    <a:pt x="234" y="160"/>
                    <a:pt x="167" y="209"/>
                    <a:pt x="112" y="276"/>
                  </a:cubicBezTo>
                  <a:cubicBezTo>
                    <a:pt x="90" y="313"/>
                    <a:pt x="67" y="349"/>
                    <a:pt x="45" y="386"/>
                  </a:cubicBezTo>
                  <a:cubicBezTo>
                    <a:pt x="13" y="463"/>
                    <a:pt x="0" y="544"/>
                    <a:pt x="10" y="628"/>
                  </a:cubicBezTo>
                  <a:cubicBezTo>
                    <a:pt x="14" y="691"/>
                    <a:pt x="33" y="749"/>
                    <a:pt x="67" y="801"/>
                  </a:cubicBezTo>
                  <a:cubicBezTo>
                    <a:pt x="93" y="860"/>
                    <a:pt x="132" y="909"/>
                    <a:pt x="185" y="949"/>
                  </a:cubicBezTo>
                  <a:cubicBezTo>
                    <a:pt x="253" y="1002"/>
                    <a:pt x="329" y="1036"/>
                    <a:pt x="414" y="1049"/>
                  </a:cubicBezTo>
                  <a:cubicBezTo>
                    <a:pt x="437" y="1053"/>
                    <a:pt x="461" y="1054"/>
                    <a:pt x="484" y="1054"/>
                  </a:cubicBezTo>
                  <a:cubicBezTo>
                    <a:pt x="542" y="1054"/>
                    <a:pt x="599" y="1044"/>
                    <a:pt x="656" y="1022"/>
                  </a:cubicBezTo>
                  <a:cubicBezTo>
                    <a:pt x="685" y="1014"/>
                    <a:pt x="714" y="998"/>
                    <a:pt x="742" y="979"/>
                  </a:cubicBezTo>
                  <a:cubicBezTo>
                    <a:pt x="769" y="966"/>
                    <a:pt x="793" y="951"/>
                    <a:pt x="815" y="933"/>
                  </a:cubicBezTo>
                  <a:cubicBezTo>
                    <a:pt x="825" y="927"/>
                    <a:pt x="836" y="923"/>
                    <a:pt x="845" y="917"/>
                  </a:cubicBezTo>
                  <a:cubicBezTo>
                    <a:pt x="864" y="905"/>
                    <a:pt x="882" y="892"/>
                    <a:pt x="899" y="880"/>
                  </a:cubicBezTo>
                  <a:cubicBezTo>
                    <a:pt x="931" y="864"/>
                    <a:pt x="961" y="847"/>
                    <a:pt x="989" y="829"/>
                  </a:cubicBezTo>
                  <a:cubicBezTo>
                    <a:pt x="1090" y="761"/>
                    <a:pt x="1165" y="644"/>
                    <a:pt x="1181" y="523"/>
                  </a:cubicBezTo>
                  <a:cubicBezTo>
                    <a:pt x="1197" y="407"/>
                    <a:pt x="1167" y="295"/>
                    <a:pt x="1102" y="199"/>
                  </a:cubicBezTo>
                  <a:cubicBezTo>
                    <a:pt x="1057" y="132"/>
                    <a:pt x="981" y="70"/>
                    <a:pt x="907" y="38"/>
                  </a:cubicBezTo>
                  <a:cubicBezTo>
                    <a:pt x="848" y="14"/>
                    <a:pt x="783" y="1"/>
                    <a:pt x="7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65"/>
            <p:cNvSpPr/>
            <p:nvPr/>
          </p:nvSpPr>
          <p:spPr>
            <a:xfrm>
              <a:off x="5768454" y="-946655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0" y="0"/>
                  </a:moveTo>
                  <a:cubicBezTo>
                    <a:pt x="543" y="0"/>
                    <a:pt x="498" y="9"/>
                    <a:pt x="453" y="26"/>
                  </a:cubicBezTo>
                  <a:cubicBezTo>
                    <a:pt x="412" y="45"/>
                    <a:pt x="372" y="67"/>
                    <a:pt x="334" y="90"/>
                  </a:cubicBezTo>
                  <a:cubicBezTo>
                    <a:pt x="321" y="96"/>
                    <a:pt x="311" y="103"/>
                    <a:pt x="299" y="112"/>
                  </a:cubicBezTo>
                  <a:cubicBezTo>
                    <a:pt x="299" y="113"/>
                    <a:pt x="298" y="113"/>
                    <a:pt x="297" y="114"/>
                  </a:cubicBezTo>
                  <a:cubicBezTo>
                    <a:pt x="294" y="115"/>
                    <a:pt x="292" y="115"/>
                    <a:pt x="289" y="116"/>
                  </a:cubicBezTo>
                  <a:cubicBezTo>
                    <a:pt x="255" y="135"/>
                    <a:pt x="222" y="152"/>
                    <a:pt x="187" y="171"/>
                  </a:cubicBezTo>
                  <a:cubicBezTo>
                    <a:pt x="121" y="219"/>
                    <a:pt x="72" y="281"/>
                    <a:pt x="40" y="355"/>
                  </a:cubicBezTo>
                  <a:cubicBezTo>
                    <a:pt x="13" y="409"/>
                    <a:pt x="3" y="465"/>
                    <a:pt x="6" y="524"/>
                  </a:cubicBezTo>
                  <a:cubicBezTo>
                    <a:pt x="1" y="580"/>
                    <a:pt x="9" y="637"/>
                    <a:pt x="32" y="691"/>
                  </a:cubicBezTo>
                  <a:cubicBezTo>
                    <a:pt x="51" y="748"/>
                    <a:pt x="84" y="797"/>
                    <a:pt x="128" y="836"/>
                  </a:cubicBezTo>
                  <a:cubicBezTo>
                    <a:pt x="166" y="883"/>
                    <a:pt x="213" y="918"/>
                    <a:pt x="271" y="940"/>
                  </a:cubicBezTo>
                  <a:cubicBezTo>
                    <a:pt x="328" y="965"/>
                    <a:pt x="387" y="978"/>
                    <a:pt x="447" y="978"/>
                  </a:cubicBezTo>
                  <a:cubicBezTo>
                    <a:pt x="463" y="978"/>
                    <a:pt x="480" y="977"/>
                    <a:pt x="496" y="975"/>
                  </a:cubicBezTo>
                  <a:cubicBezTo>
                    <a:pt x="527" y="972"/>
                    <a:pt x="559" y="961"/>
                    <a:pt x="589" y="955"/>
                  </a:cubicBezTo>
                  <a:cubicBezTo>
                    <a:pt x="679" y="934"/>
                    <a:pt x="739" y="926"/>
                    <a:pt x="815" y="868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8" y="751"/>
                    <a:pt x="985" y="667"/>
                  </a:cubicBezTo>
                  <a:cubicBezTo>
                    <a:pt x="1005" y="632"/>
                    <a:pt x="1015" y="595"/>
                    <a:pt x="1015" y="557"/>
                  </a:cubicBezTo>
                  <a:cubicBezTo>
                    <a:pt x="1026" y="501"/>
                    <a:pt x="1022" y="447"/>
                    <a:pt x="1005" y="395"/>
                  </a:cubicBezTo>
                  <a:cubicBezTo>
                    <a:pt x="998" y="355"/>
                    <a:pt x="984" y="319"/>
                    <a:pt x="964" y="285"/>
                  </a:cubicBezTo>
                  <a:cubicBezTo>
                    <a:pt x="961" y="274"/>
                    <a:pt x="960" y="261"/>
                    <a:pt x="955" y="250"/>
                  </a:cubicBezTo>
                  <a:cubicBezTo>
                    <a:pt x="930" y="185"/>
                    <a:pt x="890" y="130"/>
                    <a:pt x="835" y="85"/>
                  </a:cubicBezTo>
                  <a:cubicBezTo>
                    <a:pt x="781" y="42"/>
                    <a:pt x="719" y="15"/>
                    <a:pt x="649" y="5"/>
                  </a:cubicBezTo>
                  <a:cubicBezTo>
                    <a:pt x="629" y="2"/>
                    <a:pt x="609" y="0"/>
                    <a:pt x="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65"/>
            <p:cNvSpPr/>
            <p:nvPr/>
          </p:nvSpPr>
          <p:spPr>
            <a:xfrm>
              <a:off x="5669129" y="-839679"/>
              <a:ext cx="58212" cy="62735"/>
            </a:xfrm>
            <a:custGeom>
              <a:rect b="b" l="l" r="r" t="t"/>
              <a:pathLst>
                <a:path extrusionOk="0" h="943" w="875">
                  <a:moveTo>
                    <a:pt x="441" y="1"/>
                  </a:moveTo>
                  <a:cubicBezTo>
                    <a:pt x="432" y="1"/>
                    <a:pt x="422" y="1"/>
                    <a:pt x="414" y="1"/>
                  </a:cubicBezTo>
                  <a:cubicBezTo>
                    <a:pt x="410" y="1"/>
                    <a:pt x="405" y="1"/>
                    <a:pt x="401" y="2"/>
                  </a:cubicBezTo>
                  <a:cubicBezTo>
                    <a:pt x="400" y="2"/>
                    <a:pt x="398" y="3"/>
                    <a:pt x="397" y="3"/>
                  </a:cubicBezTo>
                  <a:cubicBezTo>
                    <a:pt x="371" y="9"/>
                    <a:pt x="314" y="22"/>
                    <a:pt x="289" y="29"/>
                  </a:cubicBezTo>
                  <a:lnTo>
                    <a:pt x="284" y="31"/>
                  </a:lnTo>
                  <a:cubicBezTo>
                    <a:pt x="266" y="37"/>
                    <a:pt x="249" y="45"/>
                    <a:pt x="234" y="58"/>
                  </a:cubicBezTo>
                  <a:cubicBezTo>
                    <a:pt x="198" y="71"/>
                    <a:pt x="168" y="93"/>
                    <a:pt x="144" y="123"/>
                  </a:cubicBezTo>
                  <a:cubicBezTo>
                    <a:pt x="89" y="175"/>
                    <a:pt x="109" y="150"/>
                    <a:pt x="70" y="214"/>
                  </a:cubicBezTo>
                  <a:cubicBezTo>
                    <a:pt x="58" y="235"/>
                    <a:pt x="46" y="248"/>
                    <a:pt x="39" y="267"/>
                  </a:cubicBezTo>
                  <a:cubicBezTo>
                    <a:pt x="38" y="269"/>
                    <a:pt x="38" y="271"/>
                    <a:pt x="37" y="274"/>
                  </a:cubicBezTo>
                  <a:cubicBezTo>
                    <a:pt x="28" y="306"/>
                    <a:pt x="14" y="352"/>
                    <a:pt x="6" y="383"/>
                  </a:cubicBezTo>
                  <a:cubicBezTo>
                    <a:pt x="5" y="388"/>
                    <a:pt x="4" y="393"/>
                    <a:pt x="4" y="398"/>
                  </a:cubicBezTo>
                  <a:cubicBezTo>
                    <a:pt x="2" y="400"/>
                    <a:pt x="2" y="403"/>
                    <a:pt x="2" y="405"/>
                  </a:cubicBezTo>
                  <a:cubicBezTo>
                    <a:pt x="2" y="406"/>
                    <a:pt x="2" y="407"/>
                    <a:pt x="2" y="408"/>
                  </a:cubicBezTo>
                  <a:cubicBezTo>
                    <a:pt x="1" y="444"/>
                    <a:pt x="1" y="481"/>
                    <a:pt x="0" y="516"/>
                  </a:cubicBezTo>
                  <a:lnTo>
                    <a:pt x="0" y="519"/>
                  </a:lnTo>
                  <a:cubicBezTo>
                    <a:pt x="9" y="554"/>
                    <a:pt x="17" y="589"/>
                    <a:pt x="25" y="624"/>
                  </a:cubicBezTo>
                  <a:cubicBezTo>
                    <a:pt x="25" y="625"/>
                    <a:pt x="27" y="626"/>
                    <a:pt x="27" y="627"/>
                  </a:cubicBezTo>
                  <a:lnTo>
                    <a:pt x="31" y="635"/>
                  </a:lnTo>
                  <a:cubicBezTo>
                    <a:pt x="31" y="639"/>
                    <a:pt x="31" y="642"/>
                    <a:pt x="31" y="645"/>
                  </a:cubicBezTo>
                  <a:cubicBezTo>
                    <a:pt x="34" y="689"/>
                    <a:pt x="47" y="730"/>
                    <a:pt x="70" y="766"/>
                  </a:cubicBezTo>
                  <a:cubicBezTo>
                    <a:pt x="82" y="793"/>
                    <a:pt x="99" y="818"/>
                    <a:pt x="122" y="836"/>
                  </a:cubicBezTo>
                  <a:cubicBezTo>
                    <a:pt x="151" y="872"/>
                    <a:pt x="187" y="898"/>
                    <a:pt x="230" y="915"/>
                  </a:cubicBezTo>
                  <a:cubicBezTo>
                    <a:pt x="258" y="922"/>
                    <a:pt x="285" y="931"/>
                    <a:pt x="313" y="939"/>
                  </a:cubicBezTo>
                  <a:cubicBezTo>
                    <a:pt x="330" y="941"/>
                    <a:pt x="346" y="942"/>
                    <a:pt x="361" y="942"/>
                  </a:cubicBezTo>
                  <a:cubicBezTo>
                    <a:pt x="402" y="942"/>
                    <a:pt x="442" y="935"/>
                    <a:pt x="481" y="920"/>
                  </a:cubicBezTo>
                  <a:cubicBezTo>
                    <a:pt x="517" y="901"/>
                    <a:pt x="555" y="882"/>
                    <a:pt x="589" y="860"/>
                  </a:cubicBezTo>
                  <a:cubicBezTo>
                    <a:pt x="643" y="838"/>
                    <a:pt x="662" y="819"/>
                    <a:pt x="704" y="779"/>
                  </a:cubicBezTo>
                  <a:cubicBezTo>
                    <a:pt x="735" y="756"/>
                    <a:pt x="758" y="727"/>
                    <a:pt x="774" y="692"/>
                  </a:cubicBezTo>
                  <a:cubicBezTo>
                    <a:pt x="777" y="687"/>
                    <a:pt x="779" y="682"/>
                    <a:pt x="782" y="676"/>
                  </a:cubicBezTo>
                  <a:cubicBezTo>
                    <a:pt x="795" y="660"/>
                    <a:pt x="807" y="642"/>
                    <a:pt x="825" y="602"/>
                  </a:cubicBezTo>
                  <a:cubicBezTo>
                    <a:pt x="846" y="555"/>
                    <a:pt x="854" y="516"/>
                    <a:pt x="858" y="475"/>
                  </a:cubicBezTo>
                  <a:cubicBezTo>
                    <a:pt x="858" y="474"/>
                    <a:pt x="858" y="473"/>
                    <a:pt x="858" y="472"/>
                  </a:cubicBezTo>
                  <a:cubicBezTo>
                    <a:pt x="860" y="465"/>
                    <a:pt x="864" y="458"/>
                    <a:pt x="865" y="449"/>
                  </a:cubicBezTo>
                  <a:cubicBezTo>
                    <a:pt x="874" y="382"/>
                    <a:pt x="867" y="316"/>
                    <a:pt x="843" y="252"/>
                  </a:cubicBezTo>
                  <a:cubicBezTo>
                    <a:pt x="818" y="186"/>
                    <a:pt x="778" y="131"/>
                    <a:pt x="723" y="87"/>
                  </a:cubicBezTo>
                  <a:cubicBezTo>
                    <a:pt x="668" y="43"/>
                    <a:pt x="605" y="16"/>
                    <a:pt x="536" y="5"/>
                  </a:cubicBezTo>
                  <a:cubicBezTo>
                    <a:pt x="532" y="4"/>
                    <a:pt x="529" y="3"/>
                    <a:pt x="525" y="3"/>
                  </a:cubicBezTo>
                  <a:lnTo>
                    <a:pt x="521" y="3"/>
                  </a:lnTo>
                  <a:cubicBezTo>
                    <a:pt x="498" y="2"/>
                    <a:pt x="468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65"/>
            <p:cNvSpPr/>
            <p:nvPr/>
          </p:nvSpPr>
          <p:spPr>
            <a:xfrm>
              <a:off x="5837177" y="-797700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0" y="1"/>
                  </a:moveTo>
                  <a:cubicBezTo>
                    <a:pt x="484" y="1"/>
                    <a:pt x="428" y="13"/>
                    <a:pt x="373" y="36"/>
                  </a:cubicBezTo>
                  <a:lnTo>
                    <a:pt x="245" y="105"/>
                  </a:lnTo>
                  <a:cubicBezTo>
                    <a:pt x="160" y="167"/>
                    <a:pt x="97" y="245"/>
                    <a:pt x="55" y="340"/>
                  </a:cubicBezTo>
                  <a:cubicBezTo>
                    <a:pt x="42" y="388"/>
                    <a:pt x="28" y="435"/>
                    <a:pt x="16" y="482"/>
                  </a:cubicBezTo>
                  <a:cubicBezTo>
                    <a:pt x="1" y="580"/>
                    <a:pt x="11" y="675"/>
                    <a:pt x="46" y="767"/>
                  </a:cubicBezTo>
                  <a:cubicBezTo>
                    <a:pt x="47" y="770"/>
                    <a:pt x="47" y="772"/>
                    <a:pt x="48" y="774"/>
                  </a:cubicBezTo>
                  <a:lnTo>
                    <a:pt x="118" y="903"/>
                  </a:lnTo>
                  <a:cubicBezTo>
                    <a:pt x="120" y="908"/>
                    <a:pt x="123" y="912"/>
                    <a:pt x="125" y="916"/>
                  </a:cubicBezTo>
                  <a:cubicBezTo>
                    <a:pt x="131" y="922"/>
                    <a:pt x="135" y="929"/>
                    <a:pt x="139" y="936"/>
                  </a:cubicBezTo>
                  <a:cubicBezTo>
                    <a:pt x="148" y="951"/>
                    <a:pt x="158" y="965"/>
                    <a:pt x="167" y="980"/>
                  </a:cubicBezTo>
                  <a:cubicBezTo>
                    <a:pt x="186" y="1008"/>
                    <a:pt x="199" y="1019"/>
                    <a:pt x="229" y="1051"/>
                  </a:cubicBezTo>
                  <a:cubicBezTo>
                    <a:pt x="263" y="1087"/>
                    <a:pt x="268" y="1096"/>
                    <a:pt x="298" y="1115"/>
                  </a:cubicBezTo>
                  <a:cubicBezTo>
                    <a:pt x="311" y="1123"/>
                    <a:pt x="324" y="1132"/>
                    <a:pt x="338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3" y="1249"/>
                    <a:pt x="627" y="1251"/>
                    <a:pt x="652" y="1251"/>
                  </a:cubicBezTo>
                  <a:cubicBezTo>
                    <a:pt x="712" y="1251"/>
                    <a:pt x="772" y="1240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2"/>
                    <a:pt x="1116" y="954"/>
                    <a:pt x="1128" y="887"/>
                  </a:cubicBezTo>
                  <a:cubicBezTo>
                    <a:pt x="1136" y="867"/>
                    <a:pt x="1140" y="845"/>
                    <a:pt x="1144" y="823"/>
                  </a:cubicBezTo>
                  <a:cubicBezTo>
                    <a:pt x="1144" y="824"/>
                    <a:pt x="1145" y="824"/>
                    <a:pt x="1146" y="825"/>
                  </a:cubicBezTo>
                  <a:cubicBezTo>
                    <a:pt x="1150" y="810"/>
                    <a:pt x="1153" y="796"/>
                    <a:pt x="1156" y="781"/>
                  </a:cubicBezTo>
                  <a:cubicBezTo>
                    <a:pt x="1158" y="774"/>
                    <a:pt x="1161" y="766"/>
                    <a:pt x="1163" y="758"/>
                  </a:cubicBezTo>
                  <a:cubicBezTo>
                    <a:pt x="1163" y="712"/>
                    <a:pt x="1164" y="665"/>
                    <a:pt x="1165" y="619"/>
                  </a:cubicBezTo>
                  <a:lnTo>
                    <a:pt x="1164" y="613"/>
                  </a:lnTo>
                  <a:cubicBezTo>
                    <a:pt x="1163" y="608"/>
                    <a:pt x="1162" y="603"/>
                    <a:pt x="1161" y="599"/>
                  </a:cubicBezTo>
                  <a:cubicBezTo>
                    <a:pt x="1157" y="582"/>
                    <a:pt x="1154" y="566"/>
                    <a:pt x="1151" y="550"/>
                  </a:cubicBezTo>
                  <a:cubicBezTo>
                    <a:pt x="1149" y="542"/>
                    <a:pt x="1148" y="534"/>
                    <a:pt x="1146" y="527"/>
                  </a:cubicBezTo>
                  <a:cubicBezTo>
                    <a:pt x="1146" y="523"/>
                    <a:pt x="1145" y="517"/>
                    <a:pt x="1144" y="512"/>
                  </a:cubicBezTo>
                  <a:cubicBezTo>
                    <a:pt x="1139" y="488"/>
                    <a:pt x="1132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1" y="290"/>
                    <a:pt x="1040" y="228"/>
                    <a:pt x="984" y="178"/>
                  </a:cubicBezTo>
                  <a:cubicBezTo>
                    <a:pt x="935" y="117"/>
                    <a:pt x="875" y="74"/>
                    <a:pt x="802" y="44"/>
                  </a:cubicBezTo>
                  <a:cubicBezTo>
                    <a:pt x="742" y="16"/>
                    <a:pt x="681" y="2"/>
                    <a:pt x="618" y="2"/>
                  </a:cubicBezTo>
                  <a:cubicBezTo>
                    <a:pt x="608" y="2"/>
                    <a:pt x="597" y="3"/>
                    <a:pt x="587" y="3"/>
                  </a:cubicBezTo>
                  <a:cubicBezTo>
                    <a:pt x="571" y="2"/>
                    <a:pt x="55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65"/>
            <p:cNvSpPr/>
            <p:nvPr/>
          </p:nvSpPr>
          <p:spPr>
            <a:xfrm>
              <a:off x="5513521" y="-1223809"/>
              <a:ext cx="68191" cy="86619"/>
            </a:xfrm>
            <a:custGeom>
              <a:rect b="b" l="l" r="r" t="t"/>
              <a:pathLst>
                <a:path extrusionOk="0" h="1302" w="1025">
                  <a:moveTo>
                    <a:pt x="430" y="0"/>
                  </a:moveTo>
                  <a:lnTo>
                    <a:pt x="430" y="0"/>
                  </a:lnTo>
                  <a:cubicBezTo>
                    <a:pt x="412" y="4"/>
                    <a:pt x="392" y="7"/>
                    <a:pt x="373" y="14"/>
                  </a:cubicBezTo>
                  <a:cubicBezTo>
                    <a:pt x="370" y="15"/>
                    <a:pt x="367" y="17"/>
                    <a:pt x="363" y="18"/>
                  </a:cubicBezTo>
                  <a:cubicBezTo>
                    <a:pt x="324" y="39"/>
                    <a:pt x="284" y="61"/>
                    <a:pt x="244" y="83"/>
                  </a:cubicBezTo>
                  <a:cubicBezTo>
                    <a:pt x="243" y="83"/>
                    <a:pt x="241" y="84"/>
                    <a:pt x="240" y="85"/>
                  </a:cubicBezTo>
                  <a:cubicBezTo>
                    <a:pt x="237" y="87"/>
                    <a:pt x="235" y="89"/>
                    <a:pt x="233" y="91"/>
                  </a:cubicBezTo>
                  <a:cubicBezTo>
                    <a:pt x="215" y="107"/>
                    <a:pt x="198" y="122"/>
                    <a:pt x="181" y="139"/>
                  </a:cubicBezTo>
                  <a:cubicBezTo>
                    <a:pt x="162" y="155"/>
                    <a:pt x="144" y="173"/>
                    <a:pt x="127" y="192"/>
                  </a:cubicBezTo>
                  <a:cubicBezTo>
                    <a:pt x="114" y="211"/>
                    <a:pt x="103" y="231"/>
                    <a:pt x="90" y="251"/>
                  </a:cubicBezTo>
                  <a:cubicBezTo>
                    <a:pt x="61" y="288"/>
                    <a:pt x="42" y="330"/>
                    <a:pt x="36" y="377"/>
                  </a:cubicBezTo>
                  <a:cubicBezTo>
                    <a:pt x="13" y="454"/>
                    <a:pt x="0" y="481"/>
                    <a:pt x="15" y="578"/>
                  </a:cubicBezTo>
                  <a:cubicBezTo>
                    <a:pt x="15" y="579"/>
                    <a:pt x="15" y="580"/>
                    <a:pt x="15" y="582"/>
                  </a:cubicBezTo>
                  <a:cubicBezTo>
                    <a:pt x="18" y="600"/>
                    <a:pt x="40" y="696"/>
                    <a:pt x="46" y="713"/>
                  </a:cubicBezTo>
                  <a:cubicBezTo>
                    <a:pt x="47" y="715"/>
                    <a:pt x="47" y="717"/>
                    <a:pt x="48" y="718"/>
                  </a:cubicBezTo>
                  <a:cubicBezTo>
                    <a:pt x="55" y="735"/>
                    <a:pt x="102" y="823"/>
                    <a:pt x="112" y="837"/>
                  </a:cubicBezTo>
                  <a:cubicBezTo>
                    <a:pt x="123" y="851"/>
                    <a:pt x="135" y="863"/>
                    <a:pt x="148" y="876"/>
                  </a:cubicBezTo>
                  <a:cubicBezTo>
                    <a:pt x="150" y="880"/>
                    <a:pt x="152" y="883"/>
                    <a:pt x="153" y="886"/>
                  </a:cubicBezTo>
                  <a:cubicBezTo>
                    <a:pt x="168" y="914"/>
                    <a:pt x="210" y="1000"/>
                    <a:pt x="227" y="1024"/>
                  </a:cubicBezTo>
                  <a:cubicBezTo>
                    <a:pt x="236" y="1035"/>
                    <a:pt x="326" y="1131"/>
                    <a:pt x="338" y="1141"/>
                  </a:cubicBezTo>
                  <a:cubicBezTo>
                    <a:pt x="360" y="1159"/>
                    <a:pt x="382" y="1168"/>
                    <a:pt x="410" y="1186"/>
                  </a:cubicBezTo>
                  <a:cubicBezTo>
                    <a:pt x="436" y="1200"/>
                    <a:pt x="465" y="1220"/>
                    <a:pt x="493" y="1234"/>
                  </a:cubicBezTo>
                  <a:cubicBezTo>
                    <a:pt x="504" y="1240"/>
                    <a:pt x="515" y="1244"/>
                    <a:pt x="528" y="1248"/>
                  </a:cubicBezTo>
                  <a:cubicBezTo>
                    <a:pt x="578" y="1263"/>
                    <a:pt x="631" y="1281"/>
                    <a:pt x="684" y="1292"/>
                  </a:cubicBezTo>
                  <a:cubicBezTo>
                    <a:pt x="690" y="1294"/>
                    <a:pt x="697" y="1295"/>
                    <a:pt x="704" y="1296"/>
                  </a:cubicBezTo>
                  <a:cubicBezTo>
                    <a:pt x="731" y="1300"/>
                    <a:pt x="758" y="1301"/>
                    <a:pt x="784" y="1301"/>
                  </a:cubicBezTo>
                  <a:cubicBezTo>
                    <a:pt x="852" y="1301"/>
                    <a:pt x="918" y="1289"/>
                    <a:pt x="983" y="1264"/>
                  </a:cubicBezTo>
                  <a:cubicBezTo>
                    <a:pt x="999" y="1260"/>
                    <a:pt x="1011" y="1251"/>
                    <a:pt x="1025" y="1244"/>
                  </a:cubicBezTo>
                  <a:cubicBezTo>
                    <a:pt x="802" y="1166"/>
                    <a:pt x="605" y="1009"/>
                    <a:pt x="490" y="801"/>
                  </a:cubicBezTo>
                  <a:cubicBezTo>
                    <a:pt x="357" y="559"/>
                    <a:pt x="339" y="26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65"/>
            <p:cNvSpPr/>
            <p:nvPr/>
          </p:nvSpPr>
          <p:spPr>
            <a:xfrm>
              <a:off x="5531749" y="-989366"/>
              <a:ext cx="50561" cy="68324"/>
            </a:xfrm>
            <a:custGeom>
              <a:rect b="b" l="l" r="r" t="t"/>
              <a:pathLst>
                <a:path extrusionOk="0" h="1027" w="760">
                  <a:moveTo>
                    <a:pt x="561" y="1"/>
                  </a:moveTo>
                  <a:lnTo>
                    <a:pt x="561" y="1"/>
                  </a:lnTo>
                  <a:cubicBezTo>
                    <a:pt x="542" y="6"/>
                    <a:pt x="521" y="9"/>
                    <a:pt x="501" y="16"/>
                  </a:cubicBezTo>
                  <a:cubicBezTo>
                    <a:pt x="454" y="32"/>
                    <a:pt x="419" y="55"/>
                    <a:pt x="386" y="84"/>
                  </a:cubicBezTo>
                  <a:cubicBezTo>
                    <a:pt x="361" y="89"/>
                    <a:pt x="337" y="92"/>
                    <a:pt x="313" y="101"/>
                  </a:cubicBezTo>
                  <a:cubicBezTo>
                    <a:pt x="233" y="132"/>
                    <a:pt x="166" y="181"/>
                    <a:pt x="111" y="248"/>
                  </a:cubicBezTo>
                  <a:cubicBezTo>
                    <a:pt x="89" y="285"/>
                    <a:pt x="67" y="321"/>
                    <a:pt x="45" y="358"/>
                  </a:cubicBezTo>
                  <a:cubicBezTo>
                    <a:pt x="12" y="435"/>
                    <a:pt x="0" y="516"/>
                    <a:pt x="9" y="600"/>
                  </a:cubicBezTo>
                  <a:cubicBezTo>
                    <a:pt x="14" y="663"/>
                    <a:pt x="33" y="721"/>
                    <a:pt x="67" y="773"/>
                  </a:cubicBezTo>
                  <a:cubicBezTo>
                    <a:pt x="93" y="832"/>
                    <a:pt x="132" y="881"/>
                    <a:pt x="185" y="921"/>
                  </a:cubicBezTo>
                  <a:cubicBezTo>
                    <a:pt x="253" y="974"/>
                    <a:pt x="328" y="1008"/>
                    <a:pt x="414" y="1021"/>
                  </a:cubicBezTo>
                  <a:cubicBezTo>
                    <a:pt x="437" y="1025"/>
                    <a:pt x="459" y="1026"/>
                    <a:pt x="482" y="1026"/>
                  </a:cubicBezTo>
                  <a:cubicBezTo>
                    <a:pt x="541" y="1026"/>
                    <a:pt x="599" y="1015"/>
                    <a:pt x="656" y="994"/>
                  </a:cubicBezTo>
                  <a:cubicBezTo>
                    <a:pt x="685" y="986"/>
                    <a:pt x="714" y="969"/>
                    <a:pt x="742" y="951"/>
                  </a:cubicBezTo>
                  <a:cubicBezTo>
                    <a:pt x="749" y="948"/>
                    <a:pt x="753" y="944"/>
                    <a:pt x="759" y="941"/>
                  </a:cubicBezTo>
                  <a:cubicBezTo>
                    <a:pt x="651" y="905"/>
                    <a:pt x="553" y="852"/>
                    <a:pt x="483" y="764"/>
                  </a:cubicBezTo>
                  <a:cubicBezTo>
                    <a:pt x="365" y="615"/>
                    <a:pt x="360" y="399"/>
                    <a:pt x="431" y="221"/>
                  </a:cubicBezTo>
                  <a:cubicBezTo>
                    <a:pt x="463" y="141"/>
                    <a:pt x="508" y="69"/>
                    <a:pt x="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65"/>
            <p:cNvSpPr/>
            <p:nvPr/>
          </p:nvSpPr>
          <p:spPr>
            <a:xfrm>
              <a:off x="5669129" y="-838747"/>
              <a:ext cx="36191" cy="61804"/>
            </a:xfrm>
            <a:custGeom>
              <a:rect b="b" l="l" r="r" t="t"/>
              <a:pathLst>
                <a:path extrusionOk="0" h="929" w="544">
                  <a:moveTo>
                    <a:pt x="343" y="1"/>
                  </a:moveTo>
                  <a:cubicBezTo>
                    <a:pt x="323" y="6"/>
                    <a:pt x="302" y="11"/>
                    <a:pt x="289" y="15"/>
                  </a:cubicBezTo>
                  <a:lnTo>
                    <a:pt x="284" y="17"/>
                  </a:lnTo>
                  <a:cubicBezTo>
                    <a:pt x="266" y="23"/>
                    <a:pt x="249" y="31"/>
                    <a:pt x="234" y="44"/>
                  </a:cubicBezTo>
                  <a:cubicBezTo>
                    <a:pt x="198" y="57"/>
                    <a:pt x="168" y="79"/>
                    <a:pt x="144" y="109"/>
                  </a:cubicBezTo>
                  <a:cubicBezTo>
                    <a:pt x="89" y="161"/>
                    <a:pt x="109" y="136"/>
                    <a:pt x="70" y="200"/>
                  </a:cubicBezTo>
                  <a:cubicBezTo>
                    <a:pt x="58" y="221"/>
                    <a:pt x="46" y="234"/>
                    <a:pt x="39" y="253"/>
                  </a:cubicBezTo>
                  <a:cubicBezTo>
                    <a:pt x="38" y="255"/>
                    <a:pt x="38" y="257"/>
                    <a:pt x="37" y="260"/>
                  </a:cubicBezTo>
                  <a:cubicBezTo>
                    <a:pt x="28" y="292"/>
                    <a:pt x="14" y="338"/>
                    <a:pt x="6" y="369"/>
                  </a:cubicBezTo>
                  <a:cubicBezTo>
                    <a:pt x="5" y="374"/>
                    <a:pt x="4" y="379"/>
                    <a:pt x="4" y="384"/>
                  </a:cubicBezTo>
                  <a:cubicBezTo>
                    <a:pt x="4" y="386"/>
                    <a:pt x="2" y="389"/>
                    <a:pt x="2" y="391"/>
                  </a:cubicBezTo>
                  <a:cubicBezTo>
                    <a:pt x="2" y="392"/>
                    <a:pt x="2" y="393"/>
                    <a:pt x="2" y="394"/>
                  </a:cubicBezTo>
                  <a:cubicBezTo>
                    <a:pt x="2" y="430"/>
                    <a:pt x="1" y="467"/>
                    <a:pt x="0" y="502"/>
                  </a:cubicBezTo>
                  <a:lnTo>
                    <a:pt x="0" y="505"/>
                  </a:lnTo>
                  <a:cubicBezTo>
                    <a:pt x="9" y="540"/>
                    <a:pt x="17" y="575"/>
                    <a:pt x="25" y="610"/>
                  </a:cubicBezTo>
                  <a:cubicBezTo>
                    <a:pt x="25" y="611"/>
                    <a:pt x="27" y="612"/>
                    <a:pt x="27" y="613"/>
                  </a:cubicBezTo>
                  <a:lnTo>
                    <a:pt x="31" y="621"/>
                  </a:lnTo>
                  <a:cubicBezTo>
                    <a:pt x="31" y="625"/>
                    <a:pt x="31" y="628"/>
                    <a:pt x="31" y="631"/>
                  </a:cubicBezTo>
                  <a:cubicBezTo>
                    <a:pt x="34" y="675"/>
                    <a:pt x="47" y="716"/>
                    <a:pt x="72" y="752"/>
                  </a:cubicBezTo>
                  <a:cubicBezTo>
                    <a:pt x="82" y="779"/>
                    <a:pt x="99" y="804"/>
                    <a:pt x="123" y="822"/>
                  </a:cubicBezTo>
                  <a:cubicBezTo>
                    <a:pt x="151" y="858"/>
                    <a:pt x="187" y="884"/>
                    <a:pt x="230" y="901"/>
                  </a:cubicBezTo>
                  <a:cubicBezTo>
                    <a:pt x="258" y="908"/>
                    <a:pt x="285" y="917"/>
                    <a:pt x="313" y="925"/>
                  </a:cubicBezTo>
                  <a:cubicBezTo>
                    <a:pt x="330" y="927"/>
                    <a:pt x="346" y="928"/>
                    <a:pt x="361" y="928"/>
                  </a:cubicBezTo>
                  <a:cubicBezTo>
                    <a:pt x="402" y="928"/>
                    <a:pt x="442" y="921"/>
                    <a:pt x="481" y="906"/>
                  </a:cubicBezTo>
                  <a:cubicBezTo>
                    <a:pt x="502" y="896"/>
                    <a:pt x="523" y="883"/>
                    <a:pt x="544" y="872"/>
                  </a:cubicBezTo>
                  <a:cubicBezTo>
                    <a:pt x="439" y="820"/>
                    <a:pt x="351" y="724"/>
                    <a:pt x="308" y="613"/>
                  </a:cubicBezTo>
                  <a:cubicBezTo>
                    <a:pt x="240" y="435"/>
                    <a:pt x="266" y="234"/>
                    <a:pt x="324" y="52"/>
                  </a:cubicBezTo>
                  <a:cubicBezTo>
                    <a:pt x="330" y="35"/>
                    <a:pt x="336" y="19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65"/>
            <p:cNvSpPr/>
            <p:nvPr/>
          </p:nvSpPr>
          <p:spPr>
            <a:xfrm>
              <a:off x="5837177" y="-795638"/>
              <a:ext cx="62868" cy="81230"/>
            </a:xfrm>
            <a:custGeom>
              <a:rect b="b" l="l" r="r" t="t"/>
              <a:pathLst>
                <a:path extrusionOk="0" h="1221" w="945">
                  <a:moveTo>
                    <a:pt x="389" y="1"/>
                  </a:moveTo>
                  <a:cubicBezTo>
                    <a:pt x="384" y="2"/>
                    <a:pt x="379" y="3"/>
                    <a:pt x="373" y="5"/>
                  </a:cubicBezTo>
                  <a:lnTo>
                    <a:pt x="244" y="75"/>
                  </a:lnTo>
                  <a:cubicBezTo>
                    <a:pt x="160" y="136"/>
                    <a:pt x="97" y="214"/>
                    <a:pt x="55" y="309"/>
                  </a:cubicBezTo>
                  <a:cubicBezTo>
                    <a:pt x="42" y="357"/>
                    <a:pt x="28" y="404"/>
                    <a:pt x="14" y="451"/>
                  </a:cubicBezTo>
                  <a:cubicBezTo>
                    <a:pt x="1" y="549"/>
                    <a:pt x="11" y="644"/>
                    <a:pt x="46" y="737"/>
                  </a:cubicBezTo>
                  <a:cubicBezTo>
                    <a:pt x="47" y="740"/>
                    <a:pt x="47" y="741"/>
                    <a:pt x="48" y="743"/>
                  </a:cubicBezTo>
                  <a:lnTo>
                    <a:pt x="117" y="872"/>
                  </a:lnTo>
                  <a:cubicBezTo>
                    <a:pt x="120" y="877"/>
                    <a:pt x="123" y="881"/>
                    <a:pt x="125" y="885"/>
                  </a:cubicBezTo>
                  <a:cubicBezTo>
                    <a:pt x="130" y="891"/>
                    <a:pt x="134" y="898"/>
                    <a:pt x="138" y="905"/>
                  </a:cubicBezTo>
                  <a:cubicBezTo>
                    <a:pt x="147" y="920"/>
                    <a:pt x="158" y="934"/>
                    <a:pt x="167" y="949"/>
                  </a:cubicBezTo>
                  <a:cubicBezTo>
                    <a:pt x="185" y="978"/>
                    <a:pt x="199" y="989"/>
                    <a:pt x="229" y="1020"/>
                  </a:cubicBezTo>
                  <a:cubicBezTo>
                    <a:pt x="263" y="1056"/>
                    <a:pt x="268" y="1065"/>
                    <a:pt x="297" y="1084"/>
                  </a:cubicBezTo>
                  <a:cubicBezTo>
                    <a:pt x="311" y="1092"/>
                    <a:pt x="324" y="1102"/>
                    <a:pt x="338" y="1110"/>
                  </a:cubicBezTo>
                  <a:cubicBezTo>
                    <a:pt x="408" y="1167"/>
                    <a:pt x="489" y="1201"/>
                    <a:pt x="578" y="1215"/>
                  </a:cubicBezTo>
                  <a:cubicBezTo>
                    <a:pt x="602" y="1218"/>
                    <a:pt x="627" y="1220"/>
                    <a:pt x="651" y="1220"/>
                  </a:cubicBezTo>
                  <a:cubicBezTo>
                    <a:pt x="712" y="1220"/>
                    <a:pt x="772" y="1209"/>
                    <a:pt x="830" y="1188"/>
                  </a:cubicBezTo>
                  <a:cubicBezTo>
                    <a:pt x="872" y="1171"/>
                    <a:pt x="909" y="1151"/>
                    <a:pt x="945" y="1125"/>
                  </a:cubicBezTo>
                  <a:cubicBezTo>
                    <a:pt x="861" y="1084"/>
                    <a:pt x="781" y="1039"/>
                    <a:pt x="705" y="984"/>
                  </a:cubicBezTo>
                  <a:cubicBezTo>
                    <a:pt x="519" y="849"/>
                    <a:pt x="363" y="657"/>
                    <a:pt x="318" y="431"/>
                  </a:cubicBezTo>
                  <a:cubicBezTo>
                    <a:pt x="290" y="285"/>
                    <a:pt x="315" y="127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65"/>
            <p:cNvSpPr/>
            <p:nvPr/>
          </p:nvSpPr>
          <p:spPr>
            <a:xfrm>
              <a:off x="6005957" y="-862232"/>
              <a:ext cx="78636" cy="77638"/>
            </a:xfrm>
            <a:custGeom>
              <a:rect b="b" l="l" r="r" t="t"/>
              <a:pathLst>
                <a:path extrusionOk="0" h="1167" w="1182">
                  <a:moveTo>
                    <a:pt x="471" y="0"/>
                  </a:moveTo>
                  <a:cubicBezTo>
                    <a:pt x="457" y="4"/>
                    <a:pt x="443" y="6"/>
                    <a:pt x="429" y="11"/>
                  </a:cubicBezTo>
                  <a:cubicBezTo>
                    <a:pt x="422" y="13"/>
                    <a:pt x="413" y="16"/>
                    <a:pt x="406" y="19"/>
                  </a:cubicBezTo>
                  <a:cubicBezTo>
                    <a:pt x="381" y="29"/>
                    <a:pt x="359" y="43"/>
                    <a:pt x="334" y="57"/>
                  </a:cubicBezTo>
                  <a:cubicBezTo>
                    <a:pt x="305" y="72"/>
                    <a:pt x="287" y="80"/>
                    <a:pt x="265" y="95"/>
                  </a:cubicBezTo>
                  <a:cubicBezTo>
                    <a:pt x="250" y="105"/>
                    <a:pt x="236" y="115"/>
                    <a:pt x="224" y="127"/>
                  </a:cubicBezTo>
                  <a:cubicBezTo>
                    <a:pt x="145" y="184"/>
                    <a:pt x="87" y="258"/>
                    <a:pt x="47" y="346"/>
                  </a:cubicBezTo>
                  <a:cubicBezTo>
                    <a:pt x="17" y="410"/>
                    <a:pt x="4" y="477"/>
                    <a:pt x="8" y="546"/>
                  </a:cubicBezTo>
                  <a:cubicBezTo>
                    <a:pt x="1" y="614"/>
                    <a:pt x="11" y="681"/>
                    <a:pt x="39" y="746"/>
                  </a:cubicBezTo>
                  <a:cubicBezTo>
                    <a:pt x="73" y="835"/>
                    <a:pt x="127" y="910"/>
                    <a:pt x="202" y="970"/>
                  </a:cubicBezTo>
                  <a:cubicBezTo>
                    <a:pt x="216" y="984"/>
                    <a:pt x="232" y="995"/>
                    <a:pt x="249" y="1007"/>
                  </a:cubicBezTo>
                  <a:cubicBezTo>
                    <a:pt x="294" y="1036"/>
                    <a:pt x="341" y="1063"/>
                    <a:pt x="387" y="1091"/>
                  </a:cubicBezTo>
                  <a:cubicBezTo>
                    <a:pt x="396" y="1096"/>
                    <a:pt x="406" y="1100"/>
                    <a:pt x="414" y="1104"/>
                  </a:cubicBezTo>
                  <a:cubicBezTo>
                    <a:pt x="452" y="1122"/>
                    <a:pt x="491" y="1132"/>
                    <a:pt x="530" y="1143"/>
                  </a:cubicBezTo>
                  <a:cubicBezTo>
                    <a:pt x="597" y="1162"/>
                    <a:pt x="605" y="1167"/>
                    <a:pt x="648" y="1167"/>
                  </a:cubicBezTo>
                  <a:cubicBezTo>
                    <a:pt x="667" y="1167"/>
                    <a:pt x="691" y="1166"/>
                    <a:pt x="729" y="1165"/>
                  </a:cubicBezTo>
                  <a:lnTo>
                    <a:pt x="740" y="1165"/>
                  </a:lnTo>
                  <a:cubicBezTo>
                    <a:pt x="749" y="1164"/>
                    <a:pt x="759" y="1164"/>
                    <a:pt x="768" y="1163"/>
                  </a:cubicBezTo>
                  <a:cubicBezTo>
                    <a:pt x="823" y="1157"/>
                    <a:pt x="877" y="1140"/>
                    <a:pt x="930" y="1126"/>
                  </a:cubicBezTo>
                  <a:cubicBezTo>
                    <a:pt x="940" y="1124"/>
                    <a:pt x="948" y="1122"/>
                    <a:pt x="957" y="1119"/>
                  </a:cubicBezTo>
                  <a:cubicBezTo>
                    <a:pt x="961" y="1118"/>
                    <a:pt x="964" y="1117"/>
                    <a:pt x="968" y="1116"/>
                  </a:cubicBezTo>
                  <a:cubicBezTo>
                    <a:pt x="988" y="1108"/>
                    <a:pt x="1007" y="1099"/>
                    <a:pt x="1023" y="1086"/>
                  </a:cubicBezTo>
                  <a:cubicBezTo>
                    <a:pt x="1044" y="1081"/>
                    <a:pt x="1061" y="1071"/>
                    <a:pt x="1076" y="1057"/>
                  </a:cubicBezTo>
                  <a:cubicBezTo>
                    <a:pt x="1118" y="1029"/>
                    <a:pt x="1152" y="992"/>
                    <a:pt x="1181" y="952"/>
                  </a:cubicBezTo>
                  <a:lnTo>
                    <a:pt x="1181" y="952"/>
                  </a:lnTo>
                  <a:cubicBezTo>
                    <a:pt x="1157" y="955"/>
                    <a:pt x="1133" y="956"/>
                    <a:pt x="1108" y="956"/>
                  </a:cubicBezTo>
                  <a:cubicBezTo>
                    <a:pt x="880" y="956"/>
                    <a:pt x="652" y="860"/>
                    <a:pt x="516" y="676"/>
                  </a:cubicBezTo>
                  <a:cubicBezTo>
                    <a:pt x="374" y="484"/>
                    <a:pt x="365" y="209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65"/>
            <p:cNvSpPr/>
            <p:nvPr/>
          </p:nvSpPr>
          <p:spPr>
            <a:xfrm>
              <a:off x="5952669" y="-1038530"/>
              <a:ext cx="52756" cy="71517"/>
            </a:xfrm>
            <a:custGeom>
              <a:rect b="b" l="l" r="r" t="t"/>
              <a:pathLst>
                <a:path extrusionOk="0" h="1075" w="793">
                  <a:moveTo>
                    <a:pt x="358" y="0"/>
                  </a:moveTo>
                  <a:lnTo>
                    <a:pt x="358" y="0"/>
                  </a:lnTo>
                  <a:cubicBezTo>
                    <a:pt x="353" y="2"/>
                    <a:pt x="348" y="3"/>
                    <a:pt x="343" y="6"/>
                  </a:cubicBezTo>
                  <a:cubicBezTo>
                    <a:pt x="304" y="27"/>
                    <a:pt x="264" y="49"/>
                    <a:pt x="224" y="70"/>
                  </a:cubicBezTo>
                  <a:cubicBezTo>
                    <a:pt x="163" y="111"/>
                    <a:pt x="117" y="162"/>
                    <a:pt x="86" y="226"/>
                  </a:cubicBezTo>
                  <a:cubicBezTo>
                    <a:pt x="57" y="264"/>
                    <a:pt x="39" y="305"/>
                    <a:pt x="32" y="352"/>
                  </a:cubicBezTo>
                  <a:cubicBezTo>
                    <a:pt x="7" y="416"/>
                    <a:pt x="0" y="481"/>
                    <a:pt x="11" y="551"/>
                  </a:cubicBezTo>
                  <a:cubicBezTo>
                    <a:pt x="21" y="593"/>
                    <a:pt x="32" y="636"/>
                    <a:pt x="42" y="680"/>
                  </a:cubicBezTo>
                  <a:cubicBezTo>
                    <a:pt x="76" y="767"/>
                    <a:pt x="129" y="840"/>
                    <a:pt x="202" y="900"/>
                  </a:cubicBezTo>
                  <a:cubicBezTo>
                    <a:pt x="247" y="942"/>
                    <a:pt x="309" y="971"/>
                    <a:pt x="362" y="1000"/>
                  </a:cubicBezTo>
                  <a:cubicBezTo>
                    <a:pt x="378" y="1008"/>
                    <a:pt x="394" y="1014"/>
                    <a:pt x="411" y="1020"/>
                  </a:cubicBezTo>
                  <a:cubicBezTo>
                    <a:pt x="486" y="1045"/>
                    <a:pt x="560" y="1070"/>
                    <a:pt x="638" y="1072"/>
                  </a:cubicBezTo>
                  <a:cubicBezTo>
                    <a:pt x="668" y="1073"/>
                    <a:pt x="702" y="1075"/>
                    <a:pt x="736" y="1075"/>
                  </a:cubicBezTo>
                  <a:cubicBezTo>
                    <a:pt x="755" y="1075"/>
                    <a:pt x="774" y="1074"/>
                    <a:pt x="792" y="1073"/>
                  </a:cubicBezTo>
                  <a:cubicBezTo>
                    <a:pt x="776" y="1065"/>
                    <a:pt x="759" y="1060"/>
                    <a:pt x="743" y="1053"/>
                  </a:cubicBezTo>
                  <a:cubicBezTo>
                    <a:pt x="523" y="943"/>
                    <a:pt x="333" y="754"/>
                    <a:pt x="268" y="516"/>
                  </a:cubicBezTo>
                  <a:cubicBezTo>
                    <a:pt x="221" y="342"/>
                    <a:pt x="254" y="144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65"/>
            <p:cNvSpPr/>
            <p:nvPr/>
          </p:nvSpPr>
          <p:spPr>
            <a:xfrm>
              <a:off x="5768454" y="-941067"/>
              <a:ext cx="34860" cy="59476"/>
            </a:xfrm>
            <a:custGeom>
              <a:rect b="b" l="l" r="r" t="t"/>
              <a:pathLst>
                <a:path extrusionOk="0" h="894" w="524">
                  <a:moveTo>
                    <a:pt x="342" y="0"/>
                  </a:moveTo>
                  <a:lnTo>
                    <a:pt x="342" y="0"/>
                  </a:lnTo>
                  <a:cubicBezTo>
                    <a:pt x="339" y="2"/>
                    <a:pt x="336" y="3"/>
                    <a:pt x="333" y="6"/>
                  </a:cubicBezTo>
                  <a:cubicBezTo>
                    <a:pt x="321" y="12"/>
                    <a:pt x="311" y="19"/>
                    <a:pt x="299" y="28"/>
                  </a:cubicBezTo>
                  <a:cubicBezTo>
                    <a:pt x="298" y="29"/>
                    <a:pt x="298" y="30"/>
                    <a:pt x="297" y="30"/>
                  </a:cubicBezTo>
                  <a:cubicBezTo>
                    <a:pt x="294" y="31"/>
                    <a:pt x="292" y="31"/>
                    <a:pt x="289" y="32"/>
                  </a:cubicBezTo>
                  <a:cubicBezTo>
                    <a:pt x="255" y="51"/>
                    <a:pt x="222" y="68"/>
                    <a:pt x="187" y="87"/>
                  </a:cubicBezTo>
                  <a:cubicBezTo>
                    <a:pt x="121" y="135"/>
                    <a:pt x="72" y="197"/>
                    <a:pt x="40" y="271"/>
                  </a:cubicBezTo>
                  <a:cubicBezTo>
                    <a:pt x="13" y="326"/>
                    <a:pt x="3" y="381"/>
                    <a:pt x="6" y="440"/>
                  </a:cubicBezTo>
                  <a:cubicBezTo>
                    <a:pt x="1" y="497"/>
                    <a:pt x="9" y="553"/>
                    <a:pt x="32" y="607"/>
                  </a:cubicBezTo>
                  <a:cubicBezTo>
                    <a:pt x="51" y="665"/>
                    <a:pt x="84" y="713"/>
                    <a:pt x="128" y="752"/>
                  </a:cubicBezTo>
                  <a:cubicBezTo>
                    <a:pt x="165" y="799"/>
                    <a:pt x="213" y="834"/>
                    <a:pt x="271" y="857"/>
                  </a:cubicBezTo>
                  <a:cubicBezTo>
                    <a:pt x="328" y="881"/>
                    <a:pt x="387" y="894"/>
                    <a:pt x="447" y="894"/>
                  </a:cubicBezTo>
                  <a:cubicBezTo>
                    <a:pt x="463" y="894"/>
                    <a:pt x="480" y="893"/>
                    <a:pt x="496" y="891"/>
                  </a:cubicBezTo>
                  <a:cubicBezTo>
                    <a:pt x="505" y="890"/>
                    <a:pt x="515" y="887"/>
                    <a:pt x="523" y="885"/>
                  </a:cubicBezTo>
                  <a:cubicBezTo>
                    <a:pt x="472" y="846"/>
                    <a:pt x="425" y="802"/>
                    <a:pt x="384" y="751"/>
                  </a:cubicBezTo>
                  <a:cubicBezTo>
                    <a:pt x="233" y="563"/>
                    <a:pt x="180" y="286"/>
                    <a:pt x="294" y="73"/>
                  </a:cubicBezTo>
                  <a:cubicBezTo>
                    <a:pt x="308" y="47"/>
                    <a:pt x="324" y="24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65"/>
            <p:cNvSpPr/>
            <p:nvPr/>
          </p:nvSpPr>
          <p:spPr>
            <a:xfrm>
              <a:off x="5695873" y="-1135394"/>
              <a:ext cx="58677" cy="86619"/>
            </a:xfrm>
            <a:custGeom>
              <a:rect b="b" l="l" r="r" t="t"/>
              <a:pathLst>
                <a:path extrusionOk="0" h="1302" w="882">
                  <a:moveTo>
                    <a:pt x="491" y="0"/>
                  </a:moveTo>
                  <a:lnTo>
                    <a:pt x="491" y="0"/>
                  </a:lnTo>
                  <a:cubicBezTo>
                    <a:pt x="416" y="13"/>
                    <a:pt x="346" y="43"/>
                    <a:pt x="284" y="91"/>
                  </a:cubicBezTo>
                  <a:cubicBezTo>
                    <a:pt x="283" y="92"/>
                    <a:pt x="282" y="92"/>
                    <a:pt x="282" y="93"/>
                  </a:cubicBezTo>
                  <a:lnTo>
                    <a:pt x="162" y="206"/>
                  </a:lnTo>
                  <a:cubicBezTo>
                    <a:pt x="160" y="208"/>
                    <a:pt x="158" y="211"/>
                    <a:pt x="157" y="213"/>
                  </a:cubicBezTo>
                  <a:cubicBezTo>
                    <a:pt x="138" y="236"/>
                    <a:pt x="115" y="280"/>
                    <a:pt x="108" y="293"/>
                  </a:cubicBezTo>
                  <a:cubicBezTo>
                    <a:pt x="92" y="318"/>
                    <a:pt x="71" y="347"/>
                    <a:pt x="59" y="375"/>
                  </a:cubicBezTo>
                  <a:cubicBezTo>
                    <a:pt x="44" y="427"/>
                    <a:pt x="30" y="479"/>
                    <a:pt x="15" y="530"/>
                  </a:cubicBezTo>
                  <a:cubicBezTo>
                    <a:pt x="15" y="531"/>
                    <a:pt x="15" y="532"/>
                    <a:pt x="15" y="533"/>
                  </a:cubicBezTo>
                  <a:cubicBezTo>
                    <a:pt x="0" y="614"/>
                    <a:pt x="5" y="692"/>
                    <a:pt x="31" y="768"/>
                  </a:cubicBezTo>
                  <a:cubicBezTo>
                    <a:pt x="36" y="795"/>
                    <a:pt x="43" y="821"/>
                    <a:pt x="49" y="847"/>
                  </a:cubicBezTo>
                  <a:cubicBezTo>
                    <a:pt x="50" y="851"/>
                    <a:pt x="52" y="855"/>
                    <a:pt x="54" y="858"/>
                  </a:cubicBezTo>
                  <a:cubicBezTo>
                    <a:pt x="54" y="861"/>
                    <a:pt x="55" y="863"/>
                    <a:pt x="56" y="864"/>
                  </a:cubicBezTo>
                  <a:lnTo>
                    <a:pt x="57" y="867"/>
                  </a:lnTo>
                  <a:cubicBezTo>
                    <a:pt x="82" y="913"/>
                    <a:pt x="107" y="960"/>
                    <a:pt x="132" y="1006"/>
                  </a:cubicBezTo>
                  <a:cubicBezTo>
                    <a:pt x="161" y="1054"/>
                    <a:pt x="247" y="1132"/>
                    <a:pt x="258" y="1141"/>
                  </a:cubicBezTo>
                  <a:cubicBezTo>
                    <a:pt x="263" y="1147"/>
                    <a:pt x="269" y="1153"/>
                    <a:pt x="276" y="1157"/>
                  </a:cubicBezTo>
                  <a:cubicBezTo>
                    <a:pt x="299" y="1172"/>
                    <a:pt x="333" y="1191"/>
                    <a:pt x="348" y="1201"/>
                  </a:cubicBezTo>
                  <a:cubicBezTo>
                    <a:pt x="364" y="1210"/>
                    <a:pt x="396" y="1231"/>
                    <a:pt x="420" y="1244"/>
                  </a:cubicBezTo>
                  <a:cubicBezTo>
                    <a:pt x="424" y="1246"/>
                    <a:pt x="427" y="1248"/>
                    <a:pt x="430" y="1249"/>
                  </a:cubicBezTo>
                  <a:cubicBezTo>
                    <a:pt x="435" y="1251"/>
                    <a:pt x="439" y="1252"/>
                    <a:pt x="443" y="1253"/>
                  </a:cubicBezTo>
                  <a:cubicBezTo>
                    <a:pt x="476" y="1263"/>
                    <a:pt x="556" y="1288"/>
                    <a:pt x="591" y="1295"/>
                  </a:cubicBezTo>
                  <a:cubicBezTo>
                    <a:pt x="593" y="1296"/>
                    <a:pt x="595" y="1296"/>
                    <a:pt x="598" y="1297"/>
                  </a:cubicBezTo>
                  <a:cubicBezTo>
                    <a:pt x="601" y="1298"/>
                    <a:pt x="605" y="1298"/>
                    <a:pt x="609" y="1298"/>
                  </a:cubicBezTo>
                  <a:cubicBezTo>
                    <a:pt x="613" y="1299"/>
                    <a:pt x="617" y="1299"/>
                    <a:pt x="621" y="1299"/>
                  </a:cubicBezTo>
                  <a:lnTo>
                    <a:pt x="621" y="1299"/>
                  </a:lnTo>
                  <a:cubicBezTo>
                    <a:pt x="639" y="1300"/>
                    <a:pt x="656" y="1301"/>
                    <a:pt x="674" y="1301"/>
                  </a:cubicBezTo>
                  <a:cubicBezTo>
                    <a:pt x="682" y="1301"/>
                    <a:pt x="689" y="1300"/>
                    <a:pt x="696" y="1300"/>
                  </a:cubicBezTo>
                  <a:lnTo>
                    <a:pt x="699" y="1300"/>
                  </a:lnTo>
                  <a:cubicBezTo>
                    <a:pt x="700" y="1300"/>
                    <a:pt x="701" y="1300"/>
                    <a:pt x="701" y="1300"/>
                  </a:cubicBezTo>
                  <a:lnTo>
                    <a:pt x="701" y="1300"/>
                  </a:lnTo>
                  <a:cubicBezTo>
                    <a:pt x="713" y="1301"/>
                    <a:pt x="725" y="1302"/>
                    <a:pt x="737" y="1302"/>
                  </a:cubicBezTo>
                  <a:cubicBezTo>
                    <a:pt x="744" y="1302"/>
                    <a:pt x="752" y="1302"/>
                    <a:pt x="760" y="1301"/>
                  </a:cubicBezTo>
                  <a:lnTo>
                    <a:pt x="760" y="1301"/>
                  </a:lnTo>
                  <a:cubicBezTo>
                    <a:pt x="762" y="1301"/>
                    <a:pt x="764" y="1301"/>
                    <a:pt x="766" y="1301"/>
                  </a:cubicBezTo>
                  <a:lnTo>
                    <a:pt x="762" y="1301"/>
                  </a:lnTo>
                  <a:lnTo>
                    <a:pt x="762" y="1301"/>
                  </a:lnTo>
                  <a:cubicBezTo>
                    <a:pt x="802" y="1298"/>
                    <a:pt x="842" y="1289"/>
                    <a:pt x="882" y="1276"/>
                  </a:cubicBezTo>
                  <a:cubicBezTo>
                    <a:pt x="714" y="1202"/>
                    <a:pt x="566" y="1090"/>
                    <a:pt x="464" y="937"/>
                  </a:cubicBezTo>
                  <a:cubicBezTo>
                    <a:pt x="278" y="659"/>
                    <a:pt x="293" y="258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65"/>
            <p:cNvSpPr/>
            <p:nvPr/>
          </p:nvSpPr>
          <p:spPr>
            <a:xfrm>
              <a:off x="5591292" y="-1347417"/>
              <a:ext cx="39650" cy="54619"/>
            </a:xfrm>
            <a:custGeom>
              <a:rect b="b" l="l" r="r" t="t"/>
              <a:pathLst>
                <a:path extrusionOk="0" h="821" w="596">
                  <a:moveTo>
                    <a:pt x="271" y="0"/>
                  </a:moveTo>
                  <a:lnTo>
                    <a:pt x="271" y="0"/>
                  </a:lnTo>
                  <a:cubicBezTo>
                    <a:pt x="248" y="9"/>
                    <a:pt x="226" y="19"/>
                    <a:pt x="206" y="33"/>
                  </a:cubicBezTo>
                  <a:cubicBezTo>
                    <a:pt x="160" y="53"/>
                    <a:pt x="122" y="83"/>
                    <a:pt x="91" y="124"/>
                  </a:cubicBezTo>
                  <a:cubicBezTo>
                    <a:pt x="71" y="152"/>
                    <a:pt x="54" y="180"/>
                    <a:pt x="39" y="211"/>
                  </a:cubicBezTo>
                  <a:cubicBezTo>
                    <a:pt x="14" y="268"/>
                    <a:pt x="0" y="343"/>
                    <a:pt x="10" y="404"/>
                  </a:cubicBezTo>
                  <a:cubicBezTo>
                    <a:pt x="15" y="440"/>
                    <a:pt x="22" y="475"/>
                    <a:pt x="34" y="508"/>
                  </a:cubicBezTo>
                  <a:cubicBezTo>
                    <a:pt x="60" y="577"/>
                    <a:pt x="98" y="626"/>
                    <a:pt x="154" y="673"/>
                  </a:cubicBezTo>
                  <a:cubicBezTo>
                    <a:pt x="169" y="685"/>
                    <a:pt x="182" y="697"/>
                    <a:pt x="197" y="709"/>
                  </a:cubicBezTo>
                  <a:cubicBezTo>
                    <a:pt x="217" y="725"/>
                    <a:pt x="234" y="735"/>
                    <a:pt x="258" y="750"/>
                  </a:cubicBezTo>
                  <a:cubicBezTo>
                    <a:pt x="285" y="765"/>
                    <a:pt x="294" y="774"/>
                    <a:pt x="319" y="781"/>
                  </a:cubicBezTo>
                  <a:lnTo>
                    <a:pt x="369" y="796"/>
                  </a:lnTo>
                  <a:cubicBezTo>
                    <a:pt x="408" y="812"/>
                    <a:pt x="447" y="820"/>
                    <a:pt x="489" y="820"/>
                  </a:cubicBezTo>
                  <a:cubicBezTo>
                    <a:pt x="500" y="820"/>
                    <a:pt x="510" y="820"/>
                    <a:pt x="521" y="819"/>
                  </a:cubicBezTo>
                  <a:cubicBezTo>
                    <a:pt x="548" y="817"/>
                    <a:pt x="573" y="809"/>
                    <a:pt x="596" y="799"/>
                  </a:cubicBezTo>
                  <a:cubicBezTo>
                    <a:pt x="544" y="783"/>
                    <a:pt x="494" y="764"/>
                    <a:pt x="447" y="739"/>
                  </a:cubicBezTo>
                  <a:cubicBezTo>
                    <a:pt x="335" y="680"/>
                    <a:pt x="237" y="581"/>
                    <a:pt x="206" y="459"/>
                  </a:cubicBezTo>
                  <a:cubicBezTo>
                    <a:pt x="191" y="398"/>
                    <a:pt x="193" y="334"/>
                    <a:pt x="200" y="271"/>
                  </a:cubicBezTo>
                  <a:cubicBezTo>
                    <a:pt x="211" y="178"/>
                    <a:pt x="236" y="87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65"/>
            <p:cNvSpPr/>
            <p:nvPr/>
          </p:nvSpPr>
          <p:spPr>
            <a:xfrm>
              <a:off x="5826067" y="-1239776"/>
              <a:ext cx="50760" cy="78037"/>
            </a:xfrm>
            <a:custGeom>
              <a:rect b="b" l="l" r="r" t="t"/>
              <a:pathLst>
                <a:path extrusionOk="0" h="1173" w="763">
                  <a:moveTo>
                    <a:pt x="651" y="0"/>
                  </a:moveTo>
                  <a:cubicBezTo>
                    <a:pt x="222" y="66"/>
                    <a:pt x="0" y="677"/>
                    <a:pt x="268" y="1013"/>
                  </a:cubicBezTo>
                  <a:cubicBezTo>
                    <a:pt x="311" y="1067"/>
                    <a:pt x="366" y="1107"/>
                    <a:pt x="432" y="1133"/>
                  </a:cubicBezTo>
                  <a:cubicBezTo>
                    <a:pt x="473" y="1144"/>
                    <a:pt x="515" y="1157"/>
                    <a:pt x="557" y="1168"/>
                  </a:cubicBezTo>
                  <a:cubicBezTo>
                    <a:pt x="578" y="1171"/>
                    <a:pt x="599" y="1173"/>
                    <a:pt x="620" y="1173"/>
                  </a:cubicBezTo>
                  <a:cubicBezTo>
                    <a:pt x="668" y="1173"/>
                    <a:pt x="715" y="1165"/>
                    <a:pt x="762" y="1153"/>
                  </a:cubicBezTo>
                  <a:cubicBezTo>
                    <a:pt x="612" y="1041"/>
                    <a:pt x="506" y="860"/>
                    <a:pt x="481" y="671"/>
                  </a:cubicBezTo>
                  <a:cubicBezTo>
                    <a:pt x="449" y="437"/>
                    <a:pt x="525" y="202"/>
                    <a:pt x="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65"/>
            <p:cNvSpPr/>
            <p:nvPr/>
          </p:nvSpPr>
          <p:spPr>
            <a:xfrm>
              <a:off x="5742708" y="-1398311"/>
              <a:ext cx="62469" cy="97197"/>
            </a:xfrm>
            <a:custGeom>
              <a:rect b="b" l="l" r="r" t="t"/>
              <a:pathLst>
                <a:path extrusionOk="0" h="1461" w="939">
                  <a:moveTo>
                    <a:pt x="531" y="0"/>
                  </a:moveTo>
                  <a:lnTo>
                    <a:pt x="531" y="0"/>
                  </a:lnTo>
                  <a:cubicBezTo>
                    <a:pt x="420" y="21"/>
                    <a:pt x="315" y="70"/>
                    <a:pt x="227" y="158"/>
                  </a:cubicBezTo>
                  <a:cubicBezTo>
                    <a:pt x="71" y="313"/>
                    <a:pt x="1" y="543"/>
                    <a:pt x="19" y="762"/>
                  </a:cubicBezTo>
                  <a:cubicBezTo>
                    <a:pt x="44" y="1060"/>
                    <a:pt x="184" y="1326"/>
                    <a:pt x="464" y="1433"/>
                  </a:cubicBezTo>
                  <a:cubicBezTo>
                    <a:pt x="513" y="1452"/>
                    <a:pt x="562" y="1460"/>
                    <a:pt x="610" y="1460"/>
                  </a:cubicBezTo>
                  <a:cubicBezTo>
                    <a:pt x="726" y="1460"/>
                    <a:pt x="837" y="1410"/>
                    <a:pt x="938" y="1333"/>
                  </a:cubicBezTo>
                  <a:cubicBezTo>
                    <a:pt x="667" y="1262"/>
                    <a:pt x="437" y="1029"/>
                    <a:pt x="372" y="752"/>
                  </a:cubicBezTo>
                  <a:cubicBezTo>
                    <a:pt x="313" y="494"/>
                    <a:pt x="382" y="22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65"/>
            <p:cNvSpPr/>
            <p:nvPr/>
          </p:nvSpPr>
          <p:spPr>
            <a:xfrm>
              <a:off x="5923596" y="-1394585"/>
              <a:ext cx="13572" cy="57014"/>
            </a:xfrm>
            <a:custGeom>
              <a:rect b="b" l="l" r="r" t="t"/>
              <a:pathLst>
                <a:path extrusionOk="0" h="857" w="204">
                  <a:moveTo>
                    <a:pt x="175" y="1"/>
                  </a:moveTo>
                  <a:lnTo>
                    <a:pt x="175" y="1"/>
                  </a:lnTo>
                  <a:cubicBezTo>
                    <a:pt x="128" y="48"/>
                    <a:pt x="89" y="102"/>
                    <a:pt x="66" y="162"/>
                  </a:cubicBezTo>
                  <a:cubicBezTo>
                    <a:pt x="46" y="213"/>
                    <a:pt x="31" y="269"/>
                    <a:pt x="19" y="321"/>
                  </a:cubicBezTo>
                  <a:cubicBezTo>
                    <a:pt x="15" y="336"/>
                    <a:pt x="12" y="350"/>
                    <a:pt x="10" y="366"/>
                  </a:cubicBezTo>
                  <a:cubicBezTo>
                    <a:pt x="5" y="414"/>
                    <a:pt x="1" y="483"/>
                    <a:pt x="5" y="522"/>
                  </a:cubicBezTo>
                  <a:cubicBezTo>
                    <a:pt x="15" y="617"/>
                    <a:pt x="61" y="705"/>
                    <a:pt x="113" y="785"/>
                  </a:cubicBezTo>
                  <a:cubicBezTo>
                    <a:pt x="135" y="809"/>
                    <a:pt x="158" y="832"/>
                    <a:pt x="180" y="856"/>
                  </a:cubicBezTo>
                  <a:cubicBezTo>
                    <a:pt x="181" y="856"/>
                    <a:pt x="182" y="857"/>
                    <a:pt x="182" y="857"/>
                  </a:cubicBezTo>
                  <a:cubicBezTo>
                    <a:pt x="165" y="715"/>
                    <a:pt x="173" y="573"/>
                    <a:pt x="204" y="437"/>
                  </a:cubicBezTo>
                  <a:cubicBezTo>
                    <a:pt x="152" y="298"/>
                    <a:pt x="145" y="145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65"/>
            <p:cNvSpPr/>
            <p:nvPr/>
          </p:nvSpPr>
          <p:spPr>
            <a:xfrm>
              <a:off x="5563816" y="-1209572"/>
              <a:ext cx="266" cy="333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cubicBezTo>
                    <a:pt x="4" y="1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lnTo>
                    <a:pt x="2" y="2"/>
                  </a:lnTo>
                  <a:cubicBezTo>
                    <a:pt x="3" y="2"/>
                    <a:pt x="3" y="1"/>
                    <a:pt x="4" y="1"/>
                  </a:cubicBezTo>
                  <a:close/>
                  <a:moveTo>
                    <a:pt x="2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2" y="4"/>
                    <a:pt x="2" y="3"/>
                    <a:pt x="2" y="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65"/>
            <p:cNvSpPr/>
            <p:nvPr/>
          </p:nvSpPr>
          <p:spPr>
            <a:xfrm>
              <a:off x="5560556" y="-1210703"/>
              <a:ext cx="25280" cy="25347"/>
            </a:xfrm>
            <a:custGeom>
              <a:rect b="b" l="l" r="r" t="t"/>
              <a:pathLst>
                <a:path extrusionOk="0" h="381" w="380">
                  <a:moveTo>
                    <a:pt x="77" y="5"/>
                  </a:moveTo>
                  <a:lnTo>
                    <a:pt x="76" y="5"/>
                  </a:lnTo>
                  <a:cubicBezTo>
                    <a:pt x="77" y="5"/>
                    <a:pt x="77" y="5"/>
                    <a:pt x="77" y="5"/>
                  </a:cubicBezTo>
                  <a:close/>
                  <a:moveTo>
                    <a:pt x="125" y="0"/>
                  </a:moveTo>
                  <a:cubicBezTo>
                    <a:pt x="121" y="0"/>
                    <a:pt x="117" y="1"/>
                    <a:pt x="114" y="1"/>
                  </a:cubicBezTo>
                  <a:cubicBezTo>
                    <a:pt x="112" y="1"/>
                    <a:pt x="111" y="1"/>
                    <a:pt x="109" y="1"/>
                  </a:cubicBezTo>
                  <a:cubicBezTo>
                    <a:pt x="103" y="1"/>
                    <a:pt x="96" y="2"/>
                    <a:pt x="90" y="3"/>
                  </a:cubicBezTo>
                  <a:cubicBezTo>
                    <a:pt x="88" y="3"/>
                    <a:pt x="86" y="3"/>
                    <a:pt x="84" y="3"/>
                  </a:cubicBezTo>
                  <a:cubicBezTo>
                    <a:pt x="82" y="3"/>
                    <a:pt x="80" y="3"/>
                    <a:pt x="78" y="4"/>
                  </a:cubicBezTo>
                  <a:cubicBezTo>
                    <a:pt x="78" y="5"/>
                    <a:pt x="77" y="5"/>
                    <a:pt x="77" y="5"/>
                  </a:cubicBezTo>
                  <a:lnTo>
                    <a:pt x="77" y="5"/>
                  </a:lnTo>
                  <a:lnTo>
                    <a:pt x="88" y="4"/>
                  </a:lnTo>
                  <a:lnTo>
                    <a:pt x="88" y="4"/>
                  </a:lnTo>
                  <a:cubicBezTo>
                    <a:pt x="76" y="6"/>
                    <a:pt x="65" y="8"/>
                    <a:pt x="55" y="17"/>
                  </a:cubicBezTo>
                  <a:cubicBezTo>
                    <a:pt x="53" y="18"/>
                    <a:pt x="51" y="20"/>
                    <a:pt x="49" y="22"/>
                  </a:cubicBezTo>
                  <a:cubicBezTo>
                    <a:pt x="30" y="36"/>
                    <a:pt x="16" y="57"/>
                    <a:pt x="10" y="80"/>
                  </a:cubicBezTo>
                  <a:cubicBezTo>
                    <a:pt x="4" y="102"/>
                    <a:pt x="1" y="132"/>
                    <a:pt x="12" y="153"/>
                  </a:cubicBezTo>
                  <a:cubicBezTo>
                    <a:pt x="25" y="177"/>
                    <a:pt x="38" y="202"/>
                    <a:pt x="53" y="224"/>
                  </a:cubicBezTo>
                  <a:cubicBezTo>
                    <a:pt x="65" y="240"/>
                    <a:pt x="79" y="254"/>
                    <a:pt x="93" y="270"/>
                  </a:cubicBezTo>
                  <a:lnTo>
                    <a:pt x="133" y="315"/>
                  </a:lnTo>
                  <a:cubicBezTo>
                    <a:pt x="139" y="322"/>
                    <a:pt x="146" y="331"/>
                    <a:pt x="154" y="338"/>
                  </a:cubicBezTo>
                  <a:cubicBezTo>
                    <a:pt x="170" y="356"/>
                    <a:pt x="188" y="368"/>
                    <a:pt x="213" y="376"/>
                  </a:cubicBezTo>
                  <a:cubicBezTo>
                    <a:pt x="225" y="379"/>
                    <a:pt x="238" y="381"/>
                    <a:pt x="250" y="381"/>
                  </a:cubicBezTo>
                  <a:cubicBezTo>
                    <a:pt x="276" y="381"/>
                    <a:pt x="302" y="373"/>
                    <a:pt x="323" y="358"/>
                  </a:cubicBezTo>
                  <a:cubicBezTo>
                    <a:pt x="351" y="338"/>
                    <a:pt x="366" y="306"/>
                    <a:pt x="372" y="274"/>
                  </a:cubicBezTo>
                  <a:cubicBezTo>
                    <a:pt x="380" y="235"/>
                    <a:pt x="364" y="197"/>
                    <a:pt x="339" y="168"/>
                  </a:cubicBezTo>
                  <a:cubicBezTo>
                    <a:pt x="325" y="154"/>
                    <a:pt x="312" y="139"/>
                    <a:pt x="298" y="124"/>
                  </a:cubicBezTo>
                  <a:cubicBezTo>
                    <a:pt x="277" y="102"/>
                    <a:pt x="258" y="77"/>
                    <a:pt x="235" y="57"/>
                  </a:cubicBezTo>
                  <a:cubicBezTo>
                    <a:pt x="222" y="45"/>
                    <a:pt x="205" y="34"/>
                    <a:pt x="191" y="22"/>
                  </a:cubicBezTo>
                  <a:cubicBezTo>
                    <a:pt x="173" y="6"/>
                    <a:pt x="149" y="0"/>
                    <a:pt x="12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65"/>
            <p:cNvSpPr/>
            <p:nvPr/>
          </p:nvSpPr>
          <p:spPr>
            <a:xfrm>
              <a:off x="5562751" y="-1209306"/>
              <a:ext cx="1131" cy="1064"/>
            </a:xfrm>
            <a:custGeom>
              <a:rect b="b" l="l" r="r" t="t"/>
              <a:pathLst>
                <a:path extrusionOk="0" h="16" w="17">
                  <a:moveTo>
                    <a:pt x="16" y="1"/>
                  </a:moveTo>
                  <a:cubicBezTo>
                    <a:pt x="11" y="5"/>
                    <a:pt x="5" y="10"/>
                    <a:pt x="0" y="1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65"/>
            <p:cNvSpPr/>
            <p:nvPr/>
          </p:nvSpPr>
          <p:spPr>
            <a:xfrm>
              <a:off x="5622759" y="-1335842"/>
              <a:ext cx="13106" cy="14170"/>
            </a:xfrm>
            <a:custGeom>
              <a:rect b="b" l="l" r="r" t="t"/>
              <a:pathLst>
                <a:path extrusionOk="0" h="213" w="197">
                  <a:moveTo>
                    <a:pt x="171" y="80"/>
                  </a:moveTo>
                  <a:lnTo>
                    <a:pt x="171" y="80"/>
                  </a:lnTo>
                  <a:cubicBezTo>
                    <a:pt x="171" y="80"/>
                    <a:pt x="172" y="81"/>
                    <a:pt x="172" y="82"/>
                  </a:cubicBezTo>
                  <a:lnTo>
                    <a:pt x="172" y="82"/>
                  </a:lnTo>
                  <a:cubicBezTo>
                    <a:pt x="172" y="81"/>
                    <a:pt x="171" y="81"/>
                    <a:pt x="171" y="80"/>
                  </a:cubicBezTo>
                  <a:close/>
                  <a:moveTo>
                    <a:pt x="86" y="1"/>
                  </a:moveTo>
                  <a:cubicBezTo>
                    <a:pt x="77" y="1"/>
                    <a:pt x="69" y="2"/>
                    <a:pt x="60" y="5"/>
                  </a:cubicBezTo>
                  <a:cubicBezTo>
                    <a:pt x="50" y="9"/>
                    <a:pt x="40" y="17"/>
                    <a:pt x="32" y="26"/>
                  </a:cubicBezTo>
                  <a:cubicBezTo>
                    <a:pt x="30" y="28"/>
                    <a:pt x="28" y="31"/>
                    <a:pt x="25" y="35"/>
                  </a:cubicBezTo>
                  <a:cubicBezTo>
                    <a:pt x="20" y="42"/>
                    <a:pt x="14" y="51"/>
                    <a:pt x="11" y="61"/>
                  </a:cubicBezTo>
                  <a:cubicBezTo>
                    <a:pt x="8" y="71"/>
                    <a:pt x="3" y="81"/>
                    <a:pt x="2" y="91"/>
                  </a:cubicBezTo>
                  <a:cubicBezTo>
                    <a:pt x="2" y="92"/>
                    <a:pt x="2" y="93"/>
                    <a:pt x="2" y="94"/>
                  </a:cubicBezTo>
                  <a:cubicBezTo>
                    <a:pt x="0" y="111"/>
                    <a:pt x="0" y="115"/>
                    <a:pt x="5" y="129"/>
                  </a:cubicBezTo>
                  <a:cubicBezTo>
                    <a:pt x="7" y="141"/>
                    <a:pt x="10" y="152"/>
                    <a:pt x="19" y="161"/>
                  </a:cubicBezTo>
                  <a:cubicBezTo>
                    <a:pt x="19" y="162"/>
                    <a:pt x="20" y="163"/>
                    <a:pt x="21" y="163"/>
                  </a:cubicBezTo>
                  <a:cubicBezTo>
                    <a:pt x="29" y="172"/>
                    <a:pt x="36" y="181"/>
                    <a:pt x="45" y="188"/>
                  </a:cubicBezTo>
                  <a:cubicBezTo>
                    <a:pt x="53" y="194"/>
                    <a:pt x="61" y="198"/>
                    <a:pt x="68" y="202"/>
                  </a:cubicBezTo>
                  <a:cubicBezTo>
                    <a:pt x="70" y="203"/>
                    <a:pt x="73" y="204"/>
                    <a:pt x="75" y="205"/>
                  </a:cubicBezTo>
                  <a:cubicBezTo>
                    <a:pt x="86" y="210"/>
                    <a:pt x="98" y="213"/>
                    <a:pt x="109" y="213"/>
                  </a:cubicBezTo>
                  <a:cubicBezTo>
                    <a:pt x="114" y="213"/>
                    <a:pt x="119" y="212"/>
                    <a:pt x="124" y="211"/>
                  </a:cubicBezTo>
                  <a:cubicBezTo>
                    <a:pt x="133" y="209"/>
                    <a:pt x="143" y="207"/>
                    <a:pt x="151" y="204"/>
                  </a:cubicBezTo>
                  <a:cubicBezTo>
                    <a:pt x="163" y="199"/>
                    <a:pt x="172" y="193"/>
                    <a:pt x="179" y="183"/>
                  </a:cubicBezTo>
                  <a:cubicBezTo>
                    <a:pt x="186" y="176"/>
                    <a:pt x="190" y="167"/>
                    <a:pt x="192" y="159"/>
                  </a:cubicBezTo>
                  <a:cubicBezTo>
                    <a:pt x="195" y="151"/>
                    <a:pt x="196" y="142"/>
                    <a:pt x="194" y="133"/>
                  </a:cubicBezTo>
                  <a:cubicBezTo>
                    <a:pt x="193" y="125"/>
                    <a:pt x="190" y="117"/>
                    <a:pt x="186" y="109"/>
                  </a:cubicBezTo>
                  <a:cubicBezTo>
                    <a:pt x="186" y="110"/>
                    <a:pt x="186" y="110"/>
                    <a:pt x="186" y="111"/>
                  </a:cubicBezTo>
                  <a:cubicBezTo>
                    <a:pt x="185" y="109"/>
                    <a:pt x="185" y="108"/>
                    <a:pt x="185" y="107"/>
                  </a:cubicBezTo>
                  <a:cubicBezTo>
                    <a:pt x="183" y="105"/>
                    <a:pt x="183" y="103"/>
                    <a:pt x="182" y="102"/>
                  </a:cubicBezTo>
                  <a:cubicBezTo>
                    <a:pt x="181" y="102"/>
                    <a:pt x="181" y="100"/>
                    <a:pt x="181" y="100"/>
                  </a:cubicBezTo>
                  <a:cubicBezTo>
                    <a:pt x="179" y="96"/>
                    <a:pt x="177" y="92"/>
                    <a:pt x="174" y="87"/>
                  </a:cubicBezTo>
                  <a:cubicBezTo>
                    <a:pt x="173" y="85"/>
                    <a:pt x="173" y="84"/>
                    <a:pt x="172" y="82"/>
                  </a:cubicBezTo>
                  <a:lnTo>
                    <a:pt x="172" y="82"/>
                  </a:lnTo>
                  <a:cubicBezTo>
                    <a:pt x="172" y="83"/>
                    <a:pt x="172" y="84"/>
                    <a:pt x="172" y="85"/>
                  </a:cubicBezTo>
                  <a:cubicBezTo>
                    <a:pt x="171" y="83"/>
                    <a:pt x="171" y="82"/>
                    <a:pt x="170" y="81"/>
                  </a:cubicBezTo>
                  <a:cubicBezTo>
                    <a:pt x="168" y="76"/>
                    <a:pt x="168" y="71"/>
                    <a:pt x="166" y="67"/>
                  </a:cubicBezTo>
                  <a:cubicBezTo>
                    <a:pt x="165" y="64"/>
                    <a:pt x="163" y="60"/>
                    <a:pt x="159" y="58"/>
                  </a:cubicBezTo>
                  <a:cubicBezTo>
                    <a:pt x="158" y="54"/>
                    <a:pt x="150" y="47"/>
                    <a:pt x="146" y="43"/>
                  </a:cubicBezTo>
                  <a:cubicBezTo>
                    <a:pt x="142" y="32"/>
                    <a:pt x="135" y="23"/>
                    <a:pt x="126" y="16"/>
                  </a:cubicBezTo>
                  <a:cubicBezTo>
                    <a:pt x="116" y="8"/>
                    <a:pt x="106" y="3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65"/>
            <p:cNvSpPr/>
            <p:nvPr/>
          </p:nvSpPr>
          <p:spPr>
            <a:xfrm>
              <a:off x="5794333" y="-1381746"/>
              <a:ext cx="21621" cy="26012"/>
            </a:xfrm>
            <a:custGeom>
              <a:rect b="b" l="l" r="r" t="t"/>
              <a:pathLst>
                <a:path extrusionOk="0" h="391" w="325">
                  <a:moveTo>
                    <a:pt x="107" y="0"/>
                  </a:moveTo>
                  <a:cubicBezTo>
                    <a:pt x="105" y="0"/>
                    <a:pt x="102" y="0"/>
                    <a:pt x="99" y="0"/>
                  </a:cubicBezTo>
                  <a:cubicBezTo>
                    <a:pt x="84" y="1"/>
                    <a:pt x="70" y="7"/>
                    <a:pt x="58" y="14"/>
                  </a:cubicBezTo>
                  <a:cubicBezTo>
                    <a:pt x="44" y="20"/>
                    <a:pt x="34" y="29"/>
                    <a:pt x="24" y="41"/>
                  </a:cubicBezTo>
                  <a:cubicBezTo>
                    <a:pt x="12" y="57"/>
                    <a:pt x="4" y="75"/>
                    <a:pt x="1" y="94"/>
                  </a:cubicBezTo>
                  <a:cubicBezTo>
                    <a:pt x="1" y="106"/>
                    <a:pt x="0" y="118"/>
                    <a:pt x="0" y="129"/>
                  </a:cubicBezTo>
                  <a:cubicBezTo>
                    <a:pt x="0" y="151"/>
                    <a:pt x="4" y="171"/>
                    <a:pt x="13" y="192"/>
                  </a:cubicBezTo>
                  <a:cubicBezTo>
                    <a:pt x="19" y="206"/>
                    <a:pt x="25" y="221"/>
                    <a:pt x="32" y="237"/>
                  </a:cubicBezTo>
                  <a:cubicBezTo>
                    <a:pt x="42" y="261"/>
                    <a:pt x="51" y="284"/>
                    <a:pt x="67" y="306"/>
                  </a:cubicBezTo>
                  <a:cubicBezTo>
                    <a:pt x="89" y="335"/>
                    <a:pt x="109" y="366"/>
                    <a:pt x="146" y="380"/>
                  </a:cubicBezTo>
                  <a:cubicBezTo>
                    <a:pt x="161" y="387"/>
                    <a:pt x="176" y="391"/>
                    <a:pt x="192" y="391"/>
                  </a:cubicBezTo>
                  <a:cubicBezTo>
                    <a:pt x="198" y="391"/>
                    <a:pt x="203" y="390"/>
                    <a:pt x="208" y="390"/>
                  </a:cubicBezTo>
                  <a:cubicBezTo>
                    <a:pt x="225" y="389"/>
                    <a:pt x="240" y="383"/>
                    <a:pt x="253" y="375"/>
                  </a:cubicBezTo>
                  <a:cubicBezTo>
                    <a:pt x="269" y="368"/>
                    <a:pt x="282" y="358"/>
                    <a:pt x="292" y="345"/>
                  </a:cubicBezTo>
                  <a:cubicBezTo>
                    <a:pt x="306" y="327"/>
                    <a:pt x="314" y="307"/>
                    <a:pt x="318" y="285"/>
                  </a:cubicBezTo>
                  <a:cubicBezTo>
                    <a:pt x="325" y="248"/>
                    <a:pt x="311" y="216"/>
                    <a:pt x="298" y="182"/>
                  </a:cubicBezTo>
                  <a:cubicBezTo>
                    <a:pt x="289" y="157"/>
                    <a:pt x="274" y="135"/>
                    <a:pt x="260" y="113"/>
                  </a:cubicBezTo>
                  <a:cubicBezTo>
                    <a:pt x="250" y="101"/>
                    <a:pt x="241" y="88"/>
                    <a:pt x="233" y="76"/>
                  </a:cubicBezTo>
                  <a:cubicBezTo>
                    <a:pt x="222" y="61"/>
                    <a:pt x="212" y="47"/>
                    <a:pt x="198" y="36"/>
                  </a:cubicBezTo>
                  <a:cubicBezTo>
                    <a:pt x="185" y="26"/>
                    <a:pt x="168" y="18"/>
                    <a:pt x="154" y="9"/>
                  </a:cubicBezTo>
                  <a:cubicBezTo>
                    <a:pt x="139" y="3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65"/>
            <p:cNvSpPr/>
            <p:nvPr/>
          </p:nvSpPr>
          <p:spPr>
            <a:xfrm>
              <a:off x="5798259" y="-1347683"/>
              <a:ext cx="14636" cy="14902"/>
            </a:xfrm>
            <a:custGeom>
              <a:rect b="b" l="l" r="r" t="t"/>
              <a:pathLst>
                <a:path extrusionOk="0" h="224" w="220">
                  <a:moveTo>
                    <a:pt x="125" y="0"/>
                  </a:moveTo>
                  <a:cubicBezTo>
                    <a:pt x="109" y="0"/>
                    <a:pt x="93" y="4"/>
                    <a:pt x="79" y="12"/>
                  </a:cubicBezTo>
                  <a:lnTo>
                    <a:pt x="79" y="12"/>
                  </a:lnTo>
                  <a:lnTo>
                    <a:pt x="82" y="10"/>
                  </a:lnTo>
                  <a:lnTo>
                    <a:pt x="82" y="10"/>
                  </a:lnTo>
                  <a:cubicBezTo>
                    <a:pt x="81" y="10"/>
                    <a:pt x="79" y="11"/>
                    <a:pt x="78" y="12"/>
                  </a:cubicBezTo>
                  <a:lnTo>
                    <a:pt x="78" y="12"/>
                  </a:lnTo>
                  <a:cubicBezTo>
                    <a:pt x="75" y="14"/>
                    <a:pt x="72" y="15"/>
                    <a:pt x="70" y="17"/>
                  </a:cubicBezTo>
                  <a:lnTo>
                    <a:pt x="76" y="13"/>
                  </a:lnTo>
                  <a:lnTo>
                    <a:pt x="76" y="13"/>
                  </a:lnTo>
                  <a:cubicBezTo>
                    <a:pt x="74" y="14"/>
                    <a:pt x="72" y="16"/>
                    <a:pt x="70" y="17"/>
                  </a:cubicBezTo>
                  <a:cubicBezTo>
                    <a:pt x="69" y="17"/>
                    <a:pt x="67" y="17"/>
                    <a:pt x="66" y="18"/>
                  </a:cubicBezTo>
                  <a:cubicBezTo>
                    <a:pt x="64" y="19"/>
                    <a:pt x="62" y="21"/>
                    <a:pt x="59" y="22"/>
                  </a:cubicBezTo>
                  <a:lnTo>
                    <a:pt x="57" y="23"/>
                  </a:lnTo>
                  <a:cubicBezTo>
                    <a:pt x="46" y="31"/>
                    <a:pt x="37" y="44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lnTo>
                    <a:pt x="30" y="57"/>
                  </a:lnTo>
                  <a:cubicBezTo>
                    <a:pt x="27" y="60"/>
                    <a:pt x="24" y="64"/>
                    <a:pt x="21" y="68"/>
                  </a:cubicBezTo>
                  <a:cubicBezTo>
                    <a:pt x="17" y="75"/>
                    <a:pt x="12" y="83"/>
                    <a:pt x="8" y="90"/>
                  </a:cubicBezTo>
                  <a:cubicBezTo>
                    <a:pt x="6" y="98"/>
                    <a:pt x="4" y="106"/>
                    <a:pt x="1" y="114"/>
                  </a:cubicBezTo>
                  <a:cubicBezTo>
                    <a:pt x="1" y="122"/>
                    <a:pt x="1" y="130"/>
                    <a:pt x="1" y="138"/>
                  </a:cubicBezTo>
                  <a:cubicBezTo>
                    <a:pt x="2" y="151"/>
                    <a:pt x="5" y="162"/>
                    <a:pt x="12" y="173"/>
                  </a:cubicBezTo>
                  <a:cubicBezTo>
                    <a:pt x="15" y="181"/>
                    <a:pt x="21" y="187"/>
                    <a:pt x="27" y="193"/>
                  </a:cubicBezTo>
                  <a:cubicBezTo>
                    <a:pt x="32" y="200"/>
                    <a:pt x="38" y="205"/>
                    <a:pt x="47" y="208"/>
                  </a:cubicBezTo>
                  <a:cubicBezTo>
                    <a:pt x="53" y="214"/>
                    <a:pt x="60" y="217"/>
                    <a:pt x="69" y="219"/>
                  </a:cubicBezTo>
                  <a:cubicBezTo>
                    <a:pt x="77" y="222"/>
                    <a:pt x="85" y="223"/>
                    <a:pt x="93" y="223"/>
                  </a:cubicBezTo>
                  <a:cubicBezTo>
                    <a:pt x="97" y="223"/>
                    <a:pt x="101" y="223"/>
                    <a:pt x="105" y="222"/>
                  </a:cubicBezTo>
                  <a:cubicBezTo>
                    <a:pt x="112" y="222"/>
                    <a:pt x="124" y="219"/>
                    <a:pt x="131" y="217"/>
                  </a:cubicBezTo>
                  <a:cubicBezTo>
                    <a:pt x="132" y="216"/>
                    <a:pt x="133" y="216"/>
                    <a:pt x="134" y="216"/>
                  </a:cubicBezTo>
                  <a:cubicBezTo>
                    <a:pt x="135" y="215"/>
                    <a:pt x="137" y="214"/>
                    <a:pt x="139" y="213"/>
                  </a:cubicBezTo>
                  <a:cubicBezTo>
                    <a:pt x="149" y="207"/>
                    <a:pt x="161" y="202"/>
                    <a:pt x="170" y="195"/>
                  </a:cubicBezTo>
                  <a:cubicBezTo>
                    <a:pt x="172" y="194"/>
                    <a:pt x="174" y="193"/>
                    <a:pt x="176" y="192"/>
                  </a:cubicBezTo>
                  <a:cubicBezTo>
                    <a:pt x="177" y="191"/>
                    <a:pt x="177" y="191"/>
                    <a:pt x="178" y="190"/>
                  </a:cubicBezTo>
                  <a:cubicBezTo>
                    <a:pt x="184" y="183"/>
                    <a:pt x="191" y="177"/>
                    <a:pt x="198" y="171"/>
                  </a:cubicBezTo>
                  <a:cubicBezTo>
                    <a:pt x="207" y="160"/>
                    <a:pt x="213" y="148"/>
                    <a:pt x="215" y="134"/>
                  </a:cubicBezTo>
                  <a:cubicBezTo>
                    <a:pt x="219" y="125"/>
                    <a:pt x="220" y="125"/>
                    <a:pt x="220" y="119"/>
                  </a:cubicBezTo>
                  <a:cubicBezTo>
                    <a:pt x="220" y="110"/>
                    <a:pt x="220" y="101"/>
                    <a:pt x="220" y="92"/>
                  </a:cubicBezTo>
                  <a:cubicBezTo>
                    <a:pt x="220" y="90"/>
                    <a:pt x="220" y="88"/>
                    <a:pt x="220" y="86"/>
                  </a:cubicBezTo>
                  <a:cubicBezTo>
                    <a:pt x="216" y="52"/>
                    <a:pt x="192" y="21"/>
                    <a:pt x="162" y="7"/>
                  </a:cubicBezTo>
                  <a:cubicBezTo>
                    <a:pt x="150" y="3"/>
                    <a:pt x="138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65"/>
            <p:cNvSpPr/>
            <p:nvPr/>
          </p:nvSpPr>
          <p:spPr>
            <a:xfrm>
              <a:off x="5885277" y="-1217822"/>
              <a:ext cx="14237" cy="19360"/>
            </a:xfrm>
            <a:custGeom>
              <a:rect b="b" l="l" r="r" t="t"/>
              <a:pathLst>
                <a:path extrusionOk="0" h="291" w="214">
                  <a:moveTo>
                    <a:pt x="1" y="137"/>
                  </a:moveTo>
                  <a:cubicBezTo>
                    <a:pt x="1" y="138"/>
                    <a:pt x="1" y="139"/>
                    <a:pt x="1" y="139"/>
                  </a:cubicBezTo>
                  <a:lnTo>
                    <a:pt x="1" y="139"/>
                  </a:lnTo>
                  <a:cubicBezTo>
                    <a:pt x="1" y="139"/>
                    <a:pt x="1" y="138"/>
                    <a:pt x="1" y="137"/>
                  </a:cubicBezTo>
                  <a:close/>
                  <a:moveTo>
                    <a:pt x="89" y="0"/>
                  </a:moveTo>
                  <a:cubicBezTo>
                    <a:pt x="86" y="0"/>
                    <a:pt x="82" y="1"/>
                    <a:pt x="79" y="1"/>
                  </a:cubicBezTo>
                  <a:cubicBezTo>
                    <a:pt x="63" y="2"/>
                    <a:pt x="50" y="7"/>
                    <a:pt x="38" y="16"/>
                  </a:cubicBezTo>
                  <a:cubicBezTo>
                    <a:pt x="25" y="25"/>
                    <a:pt x="16" y="37"/>
                    <a:pt x="9" y="51"/>
                  </a:cubicBezTo>
                  <a:cubicBezTo>
                    <a:pt x="4" y="64"/>
                    <a:pt x="2" y="76"/>
                    <a:pt x="3" y="89"/>
                  </a:cubicBezTo>
                  <a:lnTo>
                    <a:pt x="3" y="89"/>
                  </a:lnTo>
                  <a:cubicBezTo>
                    <a:pt x="3" y="91"/>
                    <a:pt x="3" y="93"/>
                    <a:pt x="2" y="95"/>
                  </a:cubicBezTo>
                  <a:cubicBezTo>
                    <a:pt x="1" y="98"/>
                    <a:pt x="1" y="102"/>
                    <a:pt x="0" y="104"/>
                  </a:cubicBezTo>
                  <a:lnTo>
                    <a:pt x="0" y="131"/>
                  </a:lnTo>
                  <a:cubicBezTo>
                    <a:pt x="0" y="134"/>
                    <a:pt x="1" y="137"/>
                    <a:pt x="2" y="140"/>
                  </a:cubicBezTo>
                  <a:cubicBezTo>
                    <a:pt x="2" y="140"/>
                    <a:pt x="2" y="140"/>
                    <a:pt x="1" y="139"/>
                  </a:cubicBezTo>
                  <a:lnTo>
                    <a:pt x="1" y="139"/>
                  </a:lnTo>
                  <a:cubicBezTo>
                    <a:pt x="3" y="146"/>
                    <a:pt x="4" y="151"/>
                    <a:pt x="4" y="158"/>
                  </a:cubicBezTo>
                  <a:cubicBezTo>
                    <a:pt x="5" y="161"/>
                    <a:pt x="5" y="165"/>
                    <a:pt x="5" y="169"/>
                  </a:cubicBezTo>
                  <a:cubicBezTo>
                    <a:pt x="5" y="170"/>
                    <a:pt x="5" y="171"/>
                    <a:pt x="5" y="172"/>
                  </a:cubicBezTo>
                  <a:lnTo>
                    <a:pt x="12" y="198"/>
                  </a:lnTo>
                  <a:cubicBezTo>
                    <a:pt x="13" y="199"/>
                    <a:pt x="13" y="200"/>
                    <a:pt x="14" y="202"/>
                  </a:cubicBezTo>
                  <a:cubicBezTo>
                    <a:pt x="17" y="207"/>
                    <a:pt x="19" y="214"/>
                    <a:pt x="20" y="219"/>
                  </a:cubicBezTo>
                  <a:cubicBezTo>
                    <a:pt x="21" y="222"/>
                    <a:pt x="22" y="225"/>
                    <a:pt x="23" y="227"/>
                  </a:cubicBezTo>
                  <a:cubicBezTo>
                    <a:pt x="24" y="230"/>
                    <a:pt x="26" y="233"/>
                    <a:pt x="27" y="236"/>
                  </a:cubicBezTo>
                  <a:cubicBezTo>
                    <a:pt x="30" y="242"/>
                    <a:pt x="32" y="247"/>
                    <a:pt x="35" y="253"/>
                  </a:cubicBezTo>
                  <a:cubicBezTo>
                    <a:pt x="37" y="257"/>
                    <a:pt x="40" y="262"/>
                    <a:pt x="42" y="267"/>
                  </a:cubicBezTo>
                  <a:cubicBezTo>
                    <a:pt x="46" y="273"/>
                    <a:pt x="52" y="278"/>
                    <a:pt x="59" y="282"/>
                  </a:cubicBezTo>
                  <a:cubicBezTo>
                    <a:pt x="67" y="287"/>
                    <a:pt x="77" y="291"/>
                    <a:pt x="87" y="291"/>
                  </a:cubicBezTo>
                  <a:cubicBezTo>
                    <a:pt x="90" y="291"/>
                    <a:pt x="93" y="291"/>
                    <a:pt x="95" y="290"/>
                  </a:cubicBezTo>
                  <a:cubicBezTo>
                    <a:pt x="116" y="286"/>
                    <a:pt x="137" y="279"/>
                    <a:pt x="155" y="267"/>
                  </a:cubicBezTo>
                  <a:cubicBezTo>
                    <a:pt x="165" y="260"/>
                    <a:pt x="176" y="248"/>
                    <a:pt x="183" y="238"/>
                  </a:cubicBezTo>
                  <a:cubicBezTo>
                    <a:pt x="197" y="217"/>
                    <a:pt x="208" y="199"/>
                    <a:pt x="211" y="174"/>
                  </a:cubicBezTo>
                  <a:cubicBezTo>
                    <a:pt x="214" y="160"/>
                    <a:pt x="212" y="142"/>
                    <a:pt x="210" y="128"/>
                  </a:cubicBezTo>
                  <a:cubicBezTo>
                    <a:pt x="207" y="104"/>
                    <a:pt x="202" y="81"/>
                    <a:pt x="187" y="61"/>
                  </a:cubicBezTo>
                  <a:cubicBezTo>
                    <a:pt x="172" y="37"/>
                    <a:pt x="146" y="21"/>
                    <a:pt x="120" y="7"/>
                  </a:cubicBezTo>
                  <a:cubicBezTo>
                    <a:pt x="110" y="3"/>
                    <a:pt x="100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65"/>
            <p:cNvSpPr/>
            <p:nvPr/>
          </p:nvSpPr>
          <p:spPr>
            <a:xfrm>
              <a:off x="5743972" y="-1119627"/>
              <a:ext cx="23817" cy="25746"/>
            </a:xfrm>
            <a:custGeom>
              <a:rect b="b" l="l" r="r" t="t"/>
              <a:pathLst>
                <a:path extrusionOk="0" h="387" w="358">
                  <a:moveTo>
                    <a:pt x="97" y="1"/>
                  </a:moveTo>
                  <a:cubicBezTo>
                    <a:pt x="54" y="1"/>
                    <a:pt x="11" y="29"/>
                    <a:pt x="5" y="73"/>
                  </a:cubicBezTo>
                  <a:cubicBezTo>
                    <a:pt x="0" y="98"/>
                    <a:pt x="5" y="118"/>
                    <a:pt x="15" y="140"/>
                  </a:cubicBezTo>
                  <a:cubicBezTo>
                    <a:pt x="18" y="146"/>
                    <a:pt x="20" y="151"/>
                    <a:pt x="22" y="158"/>
                  </a:cubicBezTo>
                  <a:cubicBezTo>
                    <a:pt x="29" y="172"/>
                    <a:pt x="37" y="184"/>
                    <a:pt x="48" y="195"/>
                  </a:cubicBezTo>
                  <a:cubicBezTo>
                    <a:pt x="66" y="216"/>
                    <a:pt x="82" y="240"/>
                    <a:pt x="97" y="266"/>
                  </a:cubicBezTo>
                  <a:cubicBezTo>
                    <a:pt x="92" y="256"/>
                    <a:pt x="86" y="247"/>
                    <a:pt x="81" y="237"/>
                  </a:cubicBezTo>
                  <a:lnTo>
                    <a:pt x="81" y="237"/>
                  </a:lnTo>
                  <a:cubicBezTo>
                    <a:pt x="90" y="254"/>
                    <a:pt x="100" y="271"/>
                    <a:pt x="108" y="288"/>
                  </a:cubicBezTo>
                  <a:cubicBezTo>
                    <a:pt x="116" y="302"/>
                    <a:pt x="122" y="318"/>
                    <a:pt x="130" y="329"/>
                  </a:cubicBezTo>
                  <a:cubicBezTo>
                    <a:pt x="153" y="361"/>
                    <a:pt x="183" y="377"/>
                    <a:pt x="220" y="385"/>
                  </a:cubicBezTo>
                  <a:cubicBezTo>
                    <a:pt x="226" y="386"/>
                    <a:pt x="231" y="386"/>
                    <a:pt x="237" y="386"/>
                  </a:cubicBezTo>
                  <a:cubicBezTo>
                    <a:pt x="270" y="386"/>
                    <a:pt x="304" y="369"/>
                    <a:pt x="325" y="344"/>
                  </a:cubicBezTo>
                  <a:cubicBezTo>
                    <a:pt x="339" y="326"/>
                    <a:pt x="344" y="314"/>
                    <a:pt x="349" y="295"/>
                  </a:cubicBezTo>
                  <a:cubicBezTo>
                    <a:pt x="357" y="266"/>
                    <a:pt x="355" y="237"/>
                    <a:pt x="345" y="209"/>
                  </a:cubicBezTo>
                  <a:cubicBezTo>
                    <a:pt x="340" y="197"/>
                    <a:pt x="334" y="185"/>
                    <a:pt x="328" y="175"/>
                  </a:cubicBezTo>
                  <a:cubicBezTo>
                    <a:pt x="318" y="154"/>
                    <a:pt x="308" y="135"/>
                    <a:pt x="294" y="118"/>
                  </a:cubicBezTo>
                  <a:cubicBezTo>
                    <a:pt x="279" y="101"/>
                    <a:pt x="263" y="85"/>
                    <a:pt x="247" y="70"/>
                  </a:cubicBezTo>
                  <a:cubicBezTo>
                    <a:pt x="239" y="61"/>
                    <a:pt x="230" y="53"/>
                    <a:pt x="220" y="46"/>
                  </a:cubicBezTo>
                  <a:cubicBezTo>
                    <a:pt x="216" y="42"/>
                    <a:pt x="211" y="37"/>
                    <a:pt x="206" y="34"/>
                  </a:cubicBezTo>
                  <a:cubicBezTo>
                    <a:pt x="185" y="20"/>
                    <a:pt x="167" y="10"/>
                    <a:pt x="143" y="5"/>
                  </a:cubicBezTo>
                  <a:cubicBezTo>
                    <a:pt x="128" y="3"/>
                    <a:pt x="114" y="1"/>
                    <a:pt x="99" y="1"/>
                  </a:cubicBezTo>
                  <a:cubicBezTo>
                    <a:pt x="98" y="1"/>
                    <a:pt x="97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65"/>
            <p:cNvSpPr/>
            <p:nvPr/>
          </p:nvSpPr>
          <p:spPr>
            <a:xfrm>
              <a:off x="5582643" y="-974929"/>
              <a:ext cx="14703" cy="16965"/>
            </a:xfrm>
            <a:custGeom>
              <a:rect b="b" l="l" r="r" t="t"/>
              <a:pathLst>
                <a:path extrusionOk="0" h="255" w="221">
                  <a:moveTo>
                    <a:pt x="89" y="1"/>
                  </a:moveTo>
                  <a:cubicBezTo>
                    <a:pt x="77" y="2"/>
                    <a:pt x="65" y="6"/>
                    <a:pt x="54" y="13"/>
                  </a:cubicBezTo>
                  <a:cubicBezTo>
                    <a:pt x="45" y="16"/>
                    <a:pt x="39" y="22"/>
                    <a:pt x="33" y="28"/>
                  </a:cubicBezTo>
                  <a:cubicBezTo>
                    <a:pt x="26" y="33"/>
                    <a:pt x="20" y="40"/>
                    <a:pt x="17" y="49"/>
                  </a:cubicBezTo>
                  <a:cubicBezTo>
                    <a:pt x="11" y="55"/>
                    <a:pt x="8" y="63"/>
                    <a:pt x="7" y="72"/>
                  </a:cubicBezTo>
                  <a:cubicBezTo>
                    <a:pt x="2" y="84"/>
                    <a:pt x="0" y="96"/>
                    <a:pt x="3" y="109"/>
                  </a:cubicBezTo>
                  <a:cubicBezTo>
                    <a:pt x="5" y="117"/>
                    <a:pt x="5" y="123"/>
                    <a:pt x="5" y="130"/>
                  </a:cubicBezTo>
                  <a:cubicBezTo>
                    <a:pt x="5" y="131"/>
                    <a:pt x="5" y="134"/>
                    <a:pt x="5" y="135"/>
                  </a:cubicBezTo>
                  <a:cubicBezTo>
                    <a:pt x="6" y="144"/>
                    <a:pt x="8" y="152"/>
                    <a:pt x="11" y="161"/>
                  </a:cubicBezTo>
                  <a:cubicBezTo>
                    <a:pt x="12" y="163"/>
                    <a:pt x="13" y="165"/>
                    <a:pt x="13" y="167"/>
                  </a:cubicBezTo>
                  <a:cubicBezTo>
                    <a:pt x="14" y="169"/>
                    <a:pt x="15" y="171"/>
                    <a:pt x="15" y="173"/>
                  </a:cubicBezTo>
                  <a:cubicBezTo>
                    <a:pt x="16" y="178"/>
                    <a:pt x="17" y="183"/>
                    <a:pt x="18" y="186"/>
                  </a:cubicBezTo>
                  <a:cubicBezTo>
                    <a:pt x="22" y="199"/>
                    <a:pt x="30" y="210"/>
                    <a:pt x="40" y="219"/>
                  </a:cubicBezTo>
                  <a:cubicBezTo>
                    <a:pt x="43" y="224"/>
                    <a:pt x="47" y="228"/>
                    <a:pt x="51" y="230"/>
                  </a:cubicBezTo>
                  <a:cubicBezTo>
                    <a:pt x="53" y="232"/>
                    <a:pt x="55" y="233"/>
                    <a:pt x="57" y="234"/>
                  </a:cubicBezTo>
                  <a:cubicBezTo>
                    <a:pt x="64" y="239"/>
                    <a:pt x="72" y="243"/>
                    <a:pt x="78" y="248"/>
                  </a:cubicBezTo>
                  <a:cubicBezTo>
                    <a:pt x="88" y="252"/>
                    <a:pt x="97" y="254"/>
                    <a:pt x="107" y="254"/>
                  </a:cubicBezTo>
                  <a:cubicBezTo>
                    <a:pt x="109" y="254"/>
                    <a:pt x="111" y="254"/>
                    <a:pt x="114" y="254"/>
                  </a:cubicBezTo>
                  <a:cubicBezTo>
                    <a:pt x="115" y="254"/>
                    <a:pt x="118" y="254"/>
                    <a:pt x="120" y="254"/>
                  </a:cubicBezTo>
                  <a:cubicBezTo>
                    <a:pt x="125" y="254"/>
                    <a:pt x="131" y="253"/>
                    <a:pt x="137" y="252"/>
                  </a:cubicBezTo>
                  <a:cubicBezTo>
                    <a:pt x="148" y="250"/>
                    <a:pt x="160" y="246"/>
                    <a:pt x="169" y="237"/>
                  </a:cubicBezTo>
                  <a:cubicBezTo>
                    <a:pt x="171" y="236"/>
                    <a:pt x="172" y="236"/>
                    <a:pt x="174" y="235"/>
                  </a:cubicBezTo>
                  <a:cubicBezTo>
                    <a:pt x="174" y="234"/>
                    <a:pt x="175" y="234"/>
                    <a:pt x="176" y="233"/>
                  </a:cubicBezTo>
                  <a:cubicBezTo>
                    <a:pt x="183" y="227"/>
                    <a:pt x="190" y="220"/>
                    <a:pt x="196" y="214"/>
                  </a:cubicBezTo>
                  <a:cubicBezTo>
                    <a:pt x="201" y="206"/>
                    <a:pt x="207" y="197"/>
                    <a:pt x="211" y="190"/>
                  </a:cubicBezTo>
                  <a:cubicBezTo>
                    <a:pt x="213" y="186"/>
                    <a:pt x="218" y="171"/>
                    <a:pt x="218" y="163"/>
                  </a:cubicBezTo>
                  <a:cubicBezTo>
                    <a:pt x="219" y="148"/>
                    <a:pt x="220" y="133"/>
                    <a:pt x="218" y="119"/>
                  </a:cubicBezTo>
                  <a:cubicBezTo>
                    <a:pt x="218" y="117"/>
                    <a:pt x="218" y="116"/>
                    <a:pt x="218" y="115"/>
                  </a:cubicBezTo>
                  <a:cubicBezTo>
                    <a:pt x="218" y="114"/>
                    <a:pt x="218" y="113"/>
                    <a:pt x="218" y="112"/>
                  </a:cubicBezTo>
                  <a:cubicBezTo>
                    <a:pt x="217" y="107"/>
                    <a:pt x="216" y="102"/>
                    <a:pt x="214" y="98"/>
                  </a:cubicBezTo>
                  <a:cubicBezTo>
                    <a:pt x="213" y="89"/>
                    <a:pt x="210" y="80"/>
                    <a:pt x="205" y="72"/>
                  </a:cubicBezTo>
                  <a:cubicBezTo>
                    <a:pt x="200" y="64"/>
                    <a:pt x="198" y="59"/>
                    <a:pt x="193" y="54"/>
                  </a:cubicBezTo>
                  <a:cubicBezTo>
                    <a:pt x="185" y="45"/>
                    <a:pt x="177" y="36"/>
                    <a:pt x="169" y="28"/>
                  </a:cubicBezTo>
                  <a:cubicBezTo>
                    <a:pt x="167" y="26"/>
                    <a:pt x="164" y="24"/>
                    <a:pt x="162" y="23"/>
                  </a:cubicBezTo>
                  <a:cubicBezTo>
                    <a:pt x="154" y="17"/>
                    <a:pt x="147" y="13"/>
                    <a:pt x="140" y="9"/>
                  </a:cubicBezTo>
                  <a:cubicBezTo>
                    <a:pt x="131" y="6"/>
                    <a:pt x="123" y="4"/>
                    <a:pt x="115" y="2"/>
                  </a:cubicBezTo>
                  <a:cubicBezTo>
                    <a:pt x="106" y="2"/>
                    <a:pt x="98" y="2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65"/>
            <p:cNvSpPr/>
            <p:nvPr/>
          </p:nvSpPr>
          <p:spPr>
            <a:xfrm>
              <a:off x="5705719" y="-826307"/>
              <a:ext cx="11908" cy="13172"/>
            </a:xfrm>
            <a:custGeom>
              <a:rect b="b" l="l" r="r" t="t"/>
              <a:pathLst>
                <a:path extrusionOk="0" h="198" w="179">
                  <a:moveTo>
                    <a:pt x="73" y="1"/>
                  </a:moveTo>
                  <a:cubicBezTo>
                    <a:pt x="71" y="1"/>
                    <a:pt x="69" y="1"/>
                    <a:pt x="67" y="1"/>
                  </a:cubicBezTo>
                  <a:cubicBezTo>
                    <a:pt x="57" y="2"/>
                    <a:pt x="49" y="5"/>
                    <a:pt x="42" y="10"/>
                  </a:cubicBezTo>
                  <a:cubicBezTo>
                    <a:pt x="32" y="14"/>
                    <a:pt x="26" y="19"/>
                    <a:pt x="20" y="27"/>
                  </a:cubicBezTo>
                  <a:cubicBezTo>
                    <a:pt x="12" y="37"/>
                    <a:pt x="7" y="48"/>
                    <a:pt x="5" y="61"/>
                  </a:cubicBezTo>
                  <a:cubicBezTo>
                    <a:pt x="5" y="64"/>
                    <a:pt x="4" y="68"/>
                    <a:pt x="3" y="71"/>
                  </a:cubicBezTo>
                  <a:cubicBezTo>
                    <a:pt x="3" y="72"/>
                    <a:pt x="3" y="74"/>
                    <a:pt x="2" y="75"/>
                  </a:cubicBezTo>
                  <a:cubicBezTo>
                    <a:pt x="2" y="77"/>
                    <a:pt x="2" y="78"/>
                    <a:pt x="2" y="79"/>
                  </a:cubicBezTo>
                  <a:lnTo>
                    <a:pt x="1" y="100"/>
                  </a:lnTo>
                  <a:cubicBezTo>
                    <a:pt x="2" y="107"/>
                    <a:pt x="3" y="114"/>
                    <a:pt x="6" y="122"/>
                  </a:cubicBezTo>
                  <a:cubicBezTo>
                    <a:pt x="9" y="129"/>
                    <a:pt x="13" y="136"/>
                    <a:pt x="17" y="145"/>
                  </a:cubicBezTo>
                  <a:cubicBezTo>
                    <a:pt x="20" y="155"/>
                    <a:pt x="26" y="163"/>
                    <a:pt x="34" y="171"/>
                  </a:cubicBezTo>
                  <a:cubicBezTo>
                    <a:pt x="42" y="180"/>
                    <a:pt x="50" y="186"/>
                    <a:pt x="62" y="191"/>
                  </a:cubicBezTo>
                  <a:cubicBezTo>
                    <a:pt x="69" y="195"/>
                    <a:pt x="78" y="197"/>
                    <a:pt x="87" y="197"/>
                  </a:cubicBezTo>
                  <a:cubicBezTo>
                    <a:pt x="89" y="197"/>
                    <a:pt x="91" y="197"/>
                    <a:pt x="93" y="197"/>
                  </a:cubicBezTo>
                  <a:cubicBezTo>
                    <a:pt x="95" y="197"/>
                    <a:pt x="98" y="197"/>
                    <a:pt x="100" y="197"/>
                  </a:cubicBezTo>
                  <a:cubicBezTo>
                    <a:pt x="108" y="197"/>
                    <a:pt x="116" y="196"/>
                    <a:pt x="124" y="192"/>
                  </a:cubicBezTo>
                  <a:cubicBezTo>
                    <a:pt x="131" y="188"/>
                    <a:pt x="137" y="185"/>
                    <a:pt x="143" y="182"/>
                  </a:cubicBezTo>
                  <a:cubicBezTo>
                    <a:pt x="155" y="173"/>
                    <a:pt x="164" y="161"/>
                    <a:pt x="170" y="148"/>
                  </a:cubicBezTo>
                  <a:cubicBezTo>
                    <a:pt x="173" y="140"/>
                    <a:pt x="175" y="133"/>
                    <a:pt x="177" y="127"/>
                  </a:cubicBezTo>
                  <a:cubicBezTo>
                    <a:pt x="179" y="112"/>
                    <a:pt x="178" y="98"/>
                    <a:pt x="173" y="85"/>
                  </a:cubicBezTo>
                  <a:cubicBezTo>
                    <a:pt x="167" y="73"/>
                    <a:pt x="162" y="63"/>
                    <a:pt x="157" y="52"/>
                  </a:cubicBezTo>
                  <a:cubicBezTo>
                    <a:pt x="153" y="42"/>
                    <a:pt x="145" y="34"/>
                    <a:pt x="136" y="27"/>
                  </a:cubicBezTo>
                  <a:cubicBezTo>
                    <a:pt x="131" y="21"/>
                    <a:pt x="124" y="18"/>
                    <a:pt x="116" y="15"/>
                  </a:cubicBezTo>
                  <a:cubicBezTo>
                    <a:pt x="116" y="15"/>
                    <a:pt x="115" y="14"/>
                    <a:pt x="115" y="14"/>
                  </a:cubicBezTo>
                  <a:cubicBezTo>
                    <a:pt x="113" y="13"/>
                    <a:pt x="112" y="13"/>
                    <a:pt x="111" y="12"/>
                  </a:cubicBezTo>
                  <a:cubicBezTo>
                    <a:pt x="108" y="10"/>
                    <a:pt x="104" y="8"/>
                    <a:pt x="102" y="6"/>
                  </a:cubicBezTo>
                  <a:cubicBezTo>
                    <a:pt x="93" y="3"/>
                    <a:pt x="8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65"/>
            <p:cNvSpPr/>
            <p:nvPr/>
          </p:nvSpPr>
          <p:spPr>
            <a:xfrm>
              <a:off x="5811631" y="-928427"/>
              <a:ext cx="18495" cy="22686"/>
            </a:xfrm>
            <a:custGeom>
              <a:rect b="b" l="l" r="r" t="t"/>
              <a:pathLst>
                <a:path extrusionOk="0" h="341" w="278">
                  <a:moveTo>
                    <a:pt x="106" y="1"/>
                  </a:moveTo>
                  <a:cubicBezTo>
                    <a:pt x="98" y="1"/>
                    <a:pt x="89" y="2"/>
                    <a:pt x="81" y="5"/>
                  </a:cubicBezTo>
                  <a:cubicBezTo>
                    <a:pt x="68" y="7"/>
                    <a:pt x="56" y="12"/>
                    <a:pt x="46" y="21"/>
                  </a:cubicBezTo>
                  <a:cubicBezTo>
                    <a:pt x="25" y="36"/>
                    <a:pt x="6" y="60"/>
                    <a:pt x="5" y="88"/>
                  </a:cubicBezTo>
                  <a:cubicBezTo>
                    <a:pt x="4" y="101"/>
                    <a:pt x="1" y="116"/>
                    <a:pt x="3" y="131"/>
                  </a:cubicBezTo>
                  <a:cubicBezTo>
                    <a:pt x="5" y="148"/>
                    <a:pt x="11" y="162"/>
                    <a:pt x="16" y="179"/>
                  </a:cubicBezTo>
                  <a:cubicBezTo>
                    <a:pt x="20" y="185"/>
                    <a:pt x="21" y="192"/>
                    <a:pt x="24" y="199"/>
                  </a:cubicBezTo>
                  <a:cubicBezTo>
                    <a:pt x="28" y="210"/>
                    <a:pt x="35" y="222"/>
                    <a:pt x="43" y="232"/>
                  </a:cubicBezTo>
                  <a:cubicBezTo>
                    <a:pt x="49" y="247"/>
                    <a:pt x="54" y="261"/>
                    <a:pt x="64" y="274"/>
                  </a:cubicBezTo>
                  <a:cubicBezTo>
                    <a:pt x="67" y="278"/>
                    <a:pt x="70" y="283"/>
                    <a:pt x="73" y="288"/>
                  </a:cubicBezTo>
                  <a:cubicBezTo>
                    <a:pt x="83" y="304"/>
                    <a:pt x="101" y="317"/>
                    <a:pt x="119" y="326"/>
                  </a:cubicBezTo>
                  <a:cubicBezTo>
                    <a:pt x="133" y="335"/>
                    <a:pt x="147" y="341"/>
                    <a:pt x="164" y="341"/>
                  </a:cubicBezTo>
                  <a:cubicBezTo>
                    <a:pt x="165" y="341"/>
                    <a:pt x="166" y="341"/>
                    <a:pt x="168" y="341"/>
                  </a:cubicBezTo>
                  <a:cubicBezTo>
                    <a:pt x="193" y="341"/>
                    <a:pt x="219" y="331"/>
                    <a:pt x="234" y="310"/>
                  </a:cubicBezTo>
                  <a:cubicBezTo>
                    <a:pt x="234" y="308"/>
                    <a:pt x="235" y="307"/>
                    <a:pt x="235" y="306"/>
                  </a:cubicBezTo>
                  <a:cubicBezTo>
                    <a:pt x="239" y="303"/>
                    <a:pt x="245" y="302"/>
                    <a:pt x="248" y="298"/>
                  </a:cubicBezTo>
                  <a:cubicBezTo>
                    <a:pt x="259" y="283"/>
                    <a:pt x="268" y="266"/>
                    <a:pt x="270" y="247"/>
                  </a:cubicBezTo>
                  <a:cubicBezTo>
                    <a:pt x="272" y="240"/>
                    <a:pt x="273" y="235"/>
                    <a:pt x="274" y="229"/>
                  </a:cubicBezTo>
                  <a:cubicBezTo>
                    <a:pt x="275" y="226"/>
                    <a:pt x="275" y="223"/>
                    <a:pt x="276" y="220"/>
                  </a:cubicBezTo>
                  <a:cubicBezTo>
                    <a:pt x="277" y="210"/>
                    <a:pt x="277" y="196"/>
                    <a:pt x="276" y="187"/>
                  </a:cubicBezTo>
                  <a:lnTo>
                    <a:pt x="275" y="182"/>
                  </a:lnTo>
                  <a:cubicBezTo>
                    <a:pt x="272" y="160"/>
                    <a:pt x="266" y="138"/>
                    <a:pt x="258" y="116"/>
                  </a:cubicBezTo>
                  <a:cubicBezTo>
                    <a:pt x="248" y="83"/>
                    <a:pt x="225" y="60"/>
                    <a:pt x="201" y="37"/>
                  </a:cubicBezTo>
                  <a:cubicBezTo>
                    <a:pt x="179" y="16"/>
                    <a:pt x="149" y="4"/>
                    <a:pt x="119" y="2"/>
                  </a:cubicBezTo>
                  <a:cubicBezTo>
                    <a:pt x="115" y="1"/>
                    <a:pt x="11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65"/>
            <p:cNvSpPr/>
            <p:nvPr/>
          </p:nvSpPr>
          <p:spPr>
            <a:xfrm>
              <a:off x="5881418" y="-783396"/>
              <a:ext cx="20490" cy="21688"/>
            </a:xfrm>
            <a:custGeom>
              <a:rect b="b" l="l" r="r" t="t"/>
              <a:pathLst>
                <a:path extrusionOk="0" h="326" w="308">
                  <a:moveTo>
                    <a:pt x="100" y="1"/>
                  </a:moveTo>
                  <a:lnTo>
                    <a:pt x="72" y="7"/>
                  </a:lnTo>
                  <a:lnTo>
                    <a:pt x="47" y="21"/>
                  </a:lnTo>
                  <a:cubicBezTo>
                    <a:pt x="34" y="29"/>
                    <a:pt x="23" y="41"/>
                    <a:pt x="17" y="54"/>
                  </a:cubicBezTo>
                  <a:cubicBezTo>
                    <a:pt x="11" y="63"/>
                    <a:pt x="7" y="71"/>
                    <a:pt x="6" y="81"/>
                  </a:cubicBezTo>
                  <a:cubicBezTo>
                    <a:pt x="2" y="90"/>
                    <a:pt x="0" y="100"/>
                    <a:pt x="2" y="110"/>
                  </a:cubicBezTo>
                  <a:cubicBezTo>
                    <a:pt x="1" y="132"/>
                    <a:pt x="7" y="151"/>
                    <a:pt x="18" y="170"/>
                  </a:cubicBezTo>
                  <a:lnTo>
                    <a:pt x="18" y="170"/>
                  </a:lnTo>
                  <a:cubicBezTo>
                    <a:pt x="19" y="171"/>
                    <a:pt x="19" y="172"/>
                    <a:pt x="19" y="173"/>
                  </a:cubicBezTo>
                  <a:cubicBezTo>
                    <a:pt x="20" y="174"/>
                    <a:pt x="20" y="176"/>
                    <a:pt x="21" y="177"/>
                  </a:cubicBezTo>
                  <a:cubicBezTo>
                    <a:pt x="23" y="179"/>
                    <a:pt x="24" y="181"/>
                    <a:pt x="26" y="183"/>
                  </a:cubicBezTo>
                  <a:lnTo>
                    <a:pt x="26" y="183"/>
                  </a:lnTo>
                  <a:cubicBezTo>
                    <a:pt x="32" y="197"/>
                    <a:pt x="39" y="210"/>
                    <a:pt x="50" y="220"/>
                  </a:cubicBezTo>
                  <a:cubicBezTo>
                    <a:pt x="51" y="220"/>
                    <a:pt x="51" y="221"/>
                    <a:pt x="52" y="221"/>
                  </a:cubicBezTo>
                  <a:cubicBezTo>
                    <a:pt x="59" y="229"/>
                    <a:pt x="66" y="238"/>
                    <a:pt x="73" y="247"/>
                  </a:cubicBezTo>
                  <a:cubicBezTo>
                    <a:pt x="76" y="252"/>
                    <a:pt x="79" y="257"/>
                    <a:pt x="82" y="263"/>
                  </a:cubicBezTo>
                  <a:cubicBezTo>
                    <a:pt x="90" y="274"/>
                    <a:pt x="103" y="284"/>
                    <a:pt x="115" y="295"/>
                  </a:cubicBezTo>
                  <a:cubicBezTo>
                    <a:pt x="116" y="297"/>
                    <a:pt x="118" y="299"/>
                    <a:pt x="120" y="301"/>
                  </a:cubicBezTo>
                  <a:cubicBezTo>
                    <a:pt x="132" y="312"/>
                    <a:pt x="146" y="318"/>
                    <a:pt x="161" y="321"/>
                  </a:cubicBezTo>
                  <a:cubicBezTo>
                    <a:pt x="172" y="324"/>
                    <a:pt x="184" y="326"/>
                    <a:pt x="195" y="326"/>
                  </a:cubicBezTo>
                  <a:cubicBezTo>
                    <a:pt x="208" y="326"/>
                    <a:pt x="221" y="324"/>
                    <a:pt x="233" y="319"/>
                  </a:cubicBezTo>
                  <a:cubicBezTo>
                    <a:pt x="252" y="311"/>
                    <a:pt x="268" y="299"/>
                    <a:pt x="282" y="283"/>
                  </a:cubicBezTo>
                  <a:cubicBezTo>
                    <a:pt x="302" y="260"/>
                    <a:pt x="307" y="229"/>
                    <a:pt x="306" y="199"/>
                  </a:cubicBezTo>
                  <a:cubicBezTo>
                    <a:pt x="306" y="193"/>
                    <a:pt x="306" y="188"/>
                    <a:pt x="305" y="182"/>
                  </a:cubicBezTo>
                  <a:cubicBezTo>
                    <a:pt x="305" y="181"/>
                    <a:pt x="305" y="179"/>
                    <a:pt x="305" y="177"/>
                  </a:cubicBezTo>
                  <a:cubicBezTo>
                    <a:pt x="302" y="166"/>
                    <a:pt x="300" y="157"/>
                    <a:pt x="298" y="146"/>
                  </a:cubicBezTo>
                  <a:cubicBezTo>
                    <a:pt x="292" y="135"/>
                    <a:pt x="285" y="123"/>
                    <a:pt x="280" y="113"/>
                  </a:cubicBezTo>
                  <a:cubicBezTo>
                    <a:pt x="274" y="102"/>
                    <a:pt x="267" y="92"/>
                    <a:pt x="259" y="81"/>
                  </a:cubicBezTo>
                  <a:cubicBezTo>
                    <a:pt x="240" y="56"/>
                    <a:pt x="217" y="31"/>
                    <a:pt x="188" y="19"/>
                  </a:cubicBezTo>
                  <a:cubicBezTo>
                    <a:pt x="169" y="11"/>
                    <a:pt x="148" y="6"/>
                    <a:pt x="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65"/>
            <p:cNvSpPr/>
            <p:nvPr/>
          </p:nvSpPr>
          <p:spPr>
            <a:xfrm>
              <a:off x="5893326" y="-756253"/>
              <a:ext cx="14037" cy="13838"/>
            </a:xfrm>
            <a:custGeom>
              <a:rect b="b" l="l" r="r" t="t"/>
              <a:pathLst>
                <a:path extrusionOk="0" h="208" w="211">
                  <a:moveTo>
                    <a:pt x="105" y="0"/>
                  </a:moveTo>
                  <a:cubicBezTo>
                    <a:pt x="101" y="0"/>
                    <a:pt x="97" y="0"/>
                    <a:pt x="93" y="1"/>
                  </a:cubicBezTo>
                  <a:cubicBezTo>
                    <a:pt x="79" y="2"/>
                    <a:pt x="66" y="6"/>
                    <a:pt x="55" y="14"/>
                  </a:cubicBezTo>
                  <a:cubicBezTo>
                    <a:pt x="51" y="16"/>
                    <a:pt x="46" y="18"/>
                    <a:pt x="43" y="20"/>
                  </a:cubicBezTo>
                  <a:lnTo>
                    <a:pt x="42" y="21"/>
                  </a:lnTo>
                  <a:lnTo>
                    <a:pt x="41" y="22"/>
                  </a:lnTo>
                  <a:cubicBezTo>
                    <a:pt x="29" y="29"/>
                    <a:pt x="15" y="45"/>
                    <a:pt x="10" y="60"/>
                  </a:cubicBezTo>
                  <a:lnTo>
                    <a:pt x="9" y="62"/>
                  </a:lnTo>
                  <a:cubicBezTo>
                    <a:pt x="9" y="62"/>
                    <a:pt x="9" y="63"/>
                    <a:pt x="9" y="63"/>
                  </a:cubicBezTo>
                  <a:cubicBezTo>
                    <a:pt x="6" y="71"/>
                    <a:pt x="4" y="80"/>
                    <a:pt x="1" y="89"/>
                  </a:cubicBezTo>
                  <a:cubicBezTo>
                    <a:pt x="1" y="97"/>
                    <a:pt x="1" y="107"/>
                    <a:pt x="0" y="115"/>
                  </a:cubicBezTo>
                  <a:cubicBezTo>
                    <a:pt x="3" y="123"/>
                    <a:pt x="5" y="132"/>
                    <a:pt x="7" y="141"/>
                  </a:cubicBezTo>
                  <a:cubicBezTo>
                    <a:pt x="11" y="150"/>
                    <a:pt x="15" y="157"/>
                    <a:pt x="20" y="165"/>
                  </a:cubicBezTo>
                  <a:cubicBezTo>
                    <a:pt x="32" y="181"/>
                    <a:pt x="45" y="193"/>
                    <a:pt x="63" y="200"/>
                  </a:cubicBezTo>
                  <a:cubicBezTo>
                    <a:pt x="76" y="205"/>
                    <a:pt x="89" y="208"/>
                    <a:pt x="103" y="208"/>
                  </a:cubicBezTo>
                  <a:cubicBezTo>
                    <a:pt x="107" y="208"/>
                    <a:pt x="111" y="208"/>
                    <a:pt x="116" y="207"/>
                  </a:cubicBezTo>
                  <a:lnTo>
                    <a:pt x="120" y="207"/>
                  </a:lnTo>
                  <a:cubicBezTo>
                    <a:pt x="133" y="206"/>
                    <a:pt x="145" y="202"/>
                    <a:pt x="155" y="195"/>
                  </a:cubicBezTo>
                  <a:cubicBezTo>
                    <a:pt x="168" y="189"/>
                    <a:pt x="178" y="181"/>
                    <a:pt x="187" y="171"/>
                  </a:cubicBezTo>
                  <a:cubicBezTo>
                    <a:pt x="192" y="163"/>
                    <a:pt x="196" y="155"/>
                    <a:pt x="201" y="148"/>
                  </a:cubicBezTo>
                  <a:cubicBezTo>
                    <a:pt x="208" y="131"/>
                    <a:pt x="211" y="114"/>
                    <a:pt x="209" y="97"/>
                  </a:cubicBezTo>
                  <a:cubicBezTo>
                    <a:pt x="209" y="95"/>
                    <a:pt x="208" y="94"/>
                    <a:pt x="208" y="93"/>
                  </a:cubicBezTo>
                  <a:cubicBezTo>
                    <a:pt x="206" y="75"/>
                    <a:pt x="199" y="59"/>
                    <a:pt x="189" y="44"/>
                  </a:cubicBezTo>
                  <a:cubicBezTo>
                    <a:pt x="177" y="28"/>
                    <a:pt x="164" y="17"/>
                    <a:pt x="146" y="9"/>
                  </a:cubicBezTo>
                  <a:cubicBezTo>
                    <a:pt x="142" y="7"/>
                    <a:pt x="137" y="6"/>
                    <a:pt x="132" y="5"/>
                  </a:cubicBezTo>
                  <a:cubicBezTo>
                    <a:pt x="124" y="2"/>
                    <a:pt x="11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65"/>
            <p:cNvSpPr/>
            <p:nvPr/>
          </p:nvSpPr>
          <p:spPr>
            <a:xfrm>
              <a:off x="6067362" y="-845999"/>
              <a:ext cx="17031" cy="19825"/>
            </a:xfrm>
            <a:custGeom>
              <a:rect b="b" l="l" r="r" t="t"/>
              <a:pathLst>
                <a:path extrusionOk="0" h="298" w="256">
                  <a:moveTo>
                    <a:pt x="98" y="1"/>
                  </a:moveTo>
                  <a:cubicBezTo>
                    <a:pt x="90" y="3"/>
                    <a:pt x="81" y="5"/>
                    <a:pt x="71" y="7"/>
                  </a:cubicBezTo>
                  <a:cubicBezTo>
                    <a:pt x="63" y="11"/>
                    <a:pt x="54" y="17"/>
                    <a:pt x="47" y="21"/>
                  </a:cubicBezTo>
                  <a:cubicBezTo>
                    <a:pt x="34" y="29"/>
                    <a:pt x="24" y="40"/>
                    <a:pt x="18" y="53"/>
                  </a:cubicBezTo>
                  <a:cubicBezTo>
                    <a:pt x="11" y="61"/>
                    <a:pt x="8" y="70"/>
                    <a:pt x="6" y="79"/>
                  </a:cubicBezTo>
                  <a:cubicBezTo>
                    <a:pt x="3" y="88"/>
                    <a:pt x="1" y="97"/>
                    <a:pt x="2" y="107"/>
                  </a:cubicBezTo>
                  <a:cubicBezTo>
                    <a:pt x="2" y="110"/>
                    <a:pt x="3" y="114"/>
                    <a:pt x="4" y="117"/>
                  </a:cubicBezTo>
                  <a:cubicBezTo>
                    <a:pt x="2" y="128"/>
                    <a:pt x="1" y="137"/>
                    <a:pt x="2" y="155"/>
                  </a:cubicBezTo>
                  <a:cubicBezTo>
                    <a:pt x="2" y="156"/>
                    <a:pt x="2" y="158"/>
                    <a:pt x="2" y="159"/>
                  </a:cubicBezTo>
                  <a:cubicBezTo>
                    <a:pt x="2" y="166"/>
                    <a:pt x="3" y="173"/>
                    <a:pt x="4" y="179"/>
                  </a:cubicBezTo>
                  <a:cubicBezTo>
                    <a:pt x="6" y="191"/>
                    <a:pt x="9" y="204"/>
                    <a:pt x="12" y="217"/>
                  </a:cubicBezTo>
                  <a:cubicBezTo>
                    <a:pt x="21" y="237"/>
                    <a:pt x="33" y="255"/>
                    <a:pt x="51" y="270"/>
                  </a:cubicBezTo>
                  <a:cubicBezTo>
                    <a:pt x="61" y="276"/>
                    <a:pt x="70" y="281"/>
                    <a:pt x="81" y="288"/>
                  </a:cubicBezTo>
                  <a:cubicBezTo>
                    <a:pt x="96" y="294"/>
                    <a:pt x="115" y="298"/>
                    <a:pt x="133" y="298"/>
                  </a:cubicBezTo>
                  <a:cubicBezTo>
                    <a:pt x="136" y="298"/>
                    <a:pt x="140" y="298"/>
                    <a:pt x="143" y="297"/>
                  </a:cubicBezTo>
                  <a:cubicBezTo>
                    <a:pt x="155" y="295"/>
                    <a:pt x="165" y="293"/>
                    <a:pt x="175" y="290"/>
                  </a:cubicBezTo>
                  <a:cubicBezTo>
                    <a:pt x="184" y="286"/>
                    <a:pt x="194" y="281"/>
                    <a:pt x="202" y="275"/>
                  </a:cubicBezTo>
                  <a:cubicBezTo>
                    <a:pt x="213" y="267"/>
                    <a:pt x="219" y="261"/>
                    <a:pt x="224" y="254"/>
                  </a:cubicBezTo>
                  <a:cubicBezTo>
                    <a:pt x="224" y="253"/>
                    <a:pt x="225" y="252"/>
                    <a:pt x="225" y="251"/>
                  </a:cubicBezTo>
                  <a:cubicBezTo>
                    <a:pt x="232" y="244"/>
                    <a:pt x="237" y="235"/>
                    <a:pt x="244" y="222"/>
                  </a:cubicBezTo>
                  <a:cubicBezTo>
                    <a:pt x="247" y="211"/>
                    <a:pt x="250" y="201"/>
                    <a:pt x="253" y="190"/>
                  </a:cubicBezTo>
                  <a:cubicBezTo>
                    <a:pt x="255" y="175"/>
                    <a:pt x="254" y="161"/>
                    <a:pt x="250" y="147"/>
                  </a:cubicBezTo>
                  <a:lnTo>
                    <a:pt x="250" y="147"/>
                  </a:lnTo>
                  <a:cubicBezTo>
                    <a:pt x="250" y="146"/>
                    <a:pt x="250" y="144"/>
                    <a:pt x="250" y="143"/>
                  </a:cubicBezTo>
                  <a:lnTo>
                    <a:pt x="250" y="142"/>
                  </a:lnTo>
                  <a:cubicBezTo>
                    <a:pt x="249" y="138"/>
                    <a:pt x="248" y="135"/>
                    <a:pt x="248" y="131"/>
                  </a:cubicBezTo>
                  <a:cubicBezTo>
                    <a:pt x="247" y="129"/>
                    <a:pt x="247" y="128"/>
                    <a:pt x="247" y="126"/>
                  </a:cubicBezTo>
                  <a:cubicBezTo>
                    <a:pt x="245" y="105"/>
                    <a:pt x="236" y="85"/>
                    <a:pt x="224" y="67"/>
                  </a:cubicBezTo>
                  <a:lnTo>
                    <a:pt x="223" y="65"/>
                  </a:lnTo>
                  <a:cubicBezTo>
                    <a:pt x="222" y="63"/>
                    <a:pt x="221" y="61"/>
                    <a:pt x="219" y="59"/>
                  </a:cubicBezTo>
                  <a:cubicBezTo>
                    <a:pt x="205" y="38"/>
                    <a:pt x="186" y="22"/>
                    <a:pt x="164" y="11"/>
                  </a:cubicBezTo>
                  <a:cubicBezTo>
                    <a:pt x="153" y="6"/>
                    <a:pt x="139" y="2"/>
                    <a:pt x="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65"/>
            <p:cNvSpPr/>
            <p:nvPr/>
          </p:nvSpPr>
          <p:spPr>
            <a:xfrm>
              <a:off x="5990457" y="-1034205"/>
              <a:ext cx="25680" cy="23085"/>
            </a:xfrm>
            <a:custGeom>
              <a:rect b="b" l="l" r="r" t="t"/>
              <a:pathLst>
                <a:path extrusionOk="0" h="347" w="386">
                  <a:moveTo>
                    <a:pt x="97" y="0"/>
                  </a:moveTo>
                  <a:cubicBezTo>
                    <a:pt x="86" y="0"/>
                    <a:pt x="76" y="2"/>
                    <a:pt x="66" y="6"/>
                  </a:cubicBezTo>
                  <a:cubicBezTo>
                    <a:pt x="42" y="17"/>
                    <a:pt x="22" y="33"/>
                    <a:pt x="12" y="59"/>
                  </a:cubicBezTo>
                  <a:cubicBezTo>
                    <a:pt x="8" y="70"/>
                    <a:pt x="4" y="83"/>
                    <a:pt x="3" y="95"/>
                  </a:cubicBezTo>
                  <a:cubicBezTo>
                    <a:pt x="0" y="133"/>
                    <a:pt x="10" y="155"/>
                    <a:pt x="28" y="185"/>
                  </a:cubicBezTo>
                  <a:cubicBezTo>
                    <a:pt x="38" y="204"/>
                    <a:pt x="47" y="214"/>
                    <a:pt x="64" y="231"/>
                  </a:cubicBezTo>
                  <a:cubicBezTo>
                    <a:pt x="72" y="240"/>
                    <a:pt x="80" y="247"/>
                    <a:pt x="88" y="255"/>
                  </a:cubicBezTo>
                  <a:cubicBezTo>
                    <a:pt x="96" y="264"/>
                    <a:pt x="104" y="271"/>
                    <a:pt x="112" y="279"/>
                  </a:cubicBezTo>
                  <a:cubicBezTo>
                    <a:pt x="121" y="287"/>
                    <a:pt x="130" y="293"/>
                    <a:pt x="140" y="299"/>
                  </a:cubicBezTo>
                  <a:cubicBezTo>
                    <a:pt x="156" y="311"/>
                    <a:pt x="174" y="325"/>
                    <a:pt x="194" y="334"/>
                  </a:cubicBezTo>
                  <a:cubicBezTo>
                    <a:pt x="212" y="342"/>
                    <a:pt x="231" y="346"/>
                    <a:pt x="250" y="346"/>
                  </a:cubicBezTo>
                  <a:cubicBezTo>
                    <a:pt x="259" y="346"/>
                    <a:pt x="268" y="345"/>
                    <a:pt x="278" y="343"/>
                  </a:cubicBezTo>
                  <a:cubicBezTo>
                    <a:pt x="308" y="338"/>
                    <a:pt x="339" y="326"/>
                    <a:pt x="357" y="300"/>
                  </a:cubicBezTo>
                  <a:cubicBezTo>
                    <a:pt x="375" y="275"/>
                    <a:pt x="386" y="246"/>
                    <a:pt x="382" y="213"/>
                  </a:cubicBezTo>
                  <a:cubicBezTo>
                    <a:pt x="380" y="193"/>
                    <a:pt x="375" y="173"/>
                    <a:pt x="365" y="153"/>
                  </a:cubicBezTo>
                  <a:cubicBezTo>
                    <a:pt x="353" y="132"/>
                    <a:pt x="336" y="115"/>
                    <a:pt x="318" y="100"/>
                  </a:cubicBezTo>
                  <a:cubicBezTo>
                    <a:pt x="296" y="83"/>
                    <a:pt x="274" y="67"/>
                    <a:pt x="249" y="53"/>
                  </a:cubicBezTo>
                  <a:cubicBezTo>
                    <a:pt x="234" y="45"/>
                    <a:pt x="218" y="37"/>
                    <a:pt x="202" y="28"/>
                  </a:cubicBezTo>
                  <a:cubicBezTo>
                    <a:pt x="183" y="17"/>
                    <a:pt x="160" y="13"/>
                    <a:pt x="137" y="7"/>
                  </a:cubicBezTo>
                  <a:lnTo>
                    <a:pt x="137" y="7"/>
                  </a:lnTo>
                  <a:cubicBezTo>
                    <a:pt x="137" y="7"/>
                    <a:pt x="138" y="7"/>
                    <a:pt x="138" y="7"/>
                  </a:cubicBezTo>
                  <a:lnTo>
                    <a:pt x="133" y="6"/>
                  </a:lnTo>
                  <a:lnTo>
                    <a:pt x="133" y="6"/>
                  </a:lnTo>
                  <a:cubicBezTo>
                    <a:pt x="135" y="7"/>
                    <a:pt x="136" y="7"/>
                    <a:pt x="137" y="7"/>
                  </a:cubicBezTo>
                  <a:lnTo>
                    <a:pt x="137" y="7"/>
                  </a:lnTo>
                  <a:cubicBezTo>
                    <a:pt x="136" y="7"/>
                    <a:pt x="134" y="7"/>
                    <a:pt x="133" y="6"/>
                  </a:cubicBezTo>
                  <a:lnTo>
                    <a:pt x="133" y="6"/>
                  </a:lnTo>
                  <a:cubicBezTo>
                    <a:pt x="133" y="6"/>
                    <a:pt x="133" y="6"/>
                    <a:pt x="133" y="6"/>
                  </a:cubicBezTo>
                  <a:cubicBezTo>
                    <a:pt x="131" y="6"/>
                    <a:pt x="128" y="5"/>
                    <a:pt x="125" y="4"/>
                  </a:cubicBezTo>
                  <a:lnTo>
                    <a:pt x="125" y="4"/>
                  </a:lnTo>
                  <a:cubicBezTo>
                    <a:pt x="117" y="2"/>
                    <a:pt x="107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65"/>
            <p:cNvSpPr/>
            <p:nvPr/>
          </p:nvSpPr>
          <p:spPr>
            <a:xfrm>
              <a:off x="6153782" y="-859437"/>
              <a:ext cx="44573" cy="42445"/>
            </a:xfrm>
            <a:custGeom>
              <a:rect b="b" l="l" r="r" t="t"/>
              <a:pathLst>
                <a:path extrusionOk="0" h="638" w="670">
                  <a:moveTo>
                    <a:pt x="442" y="0"/>
                  </a:moveTo>
                  <a:cubicBezTo>
                    <a:pt x="415" y="0"/>
                    <a:pt x="388" y="5"/>
                    <a:pt x="362" y="14"/>
                  </a:cubicBezTo>
                  <a:cubicBezTo>
                    <a:pt x="347" y="19"/>
                    <a:pt x="334" y="24"/>
                    <a:pt x="320" y="31"/>
                  </a:cubicBezTo>
                  <a:cubicBezTo>
                    <a:pt x="292" y="46"/>
                    <a:pt x="263" y="60"/>
                    <a:pt x="237" y="78"/>
                  </a:cubicBezTo>
                  <a:cubicBezTo>
                    <a:pt x="212" y="96"/>
                    <a:pt x="190" y="119"/>
                    <a:pt x="168" y="140"/>
                  </a:cubicBezTo>
                  <a:cubicBezTo>
                    <a:pt x="164" y="144"/>
                    <a:pt x="159" y="150"/>
                    <a:pt x="155" y="155"/>
                  </a:cubicBezTo>
                  <a:cubicBezTo>
                    <a:pt x="147" y="161"/>
                    <a:pt x="142" y="169"/>
                    <a:pt x="139" y="179"/>
                  </a:cubicBezTo>
                  <a:cubicBezTo>
                    <a:pt x="138" y="181"/>
                    <a:pt x="136" y="183"/>
                    <a:pt x="135" y="185"/>
                  </a:cubicBezTo>
                  <a:cubicBezTo>
                    <a:pt x="103" y="204"/>
                    <a:pt x="78" y="230"/>
                    <a:pt x="53" y="256"/>
                  </a:cubicBezTo>
                  <a:cubicBezTo>
                    <a:pt x="43" y="274"/>
                    <a:pt x="31" y="292"/>
                    <a:pt x="21" y="310"/>
                  </a:cubicBezTo>
                  <a:cubicBezTo>
                    <a:pt x="7" y="338"/>
                    <a:pt x="2" y="368"/>
                    <a:pt x="4" y="399"/>
                  </a:cubicBezTo>
                  <a:cubicBezTo>
                    <a:pt x="1" y="419"/>
                    <a:pt x="3" y="438"/>
                    <a:pt x="10" y="458"/>
                  </a:cubicBezTo>
                  <a:cubicBezTo>
                    <a:pt x="14" y="489"/>
                    <a:pt x="27" y="516"/>
                    <a:pt x="46" y="541"/>
                  </a:cubicBezTo>
                  <a:cubicBezTo>
                    <a:pt x="72" y="573"/>
                    <a:pt x="105" y="601"/>
                    <a:pt x="143" y="618"/>
                  </a:cubicBezTo>
                  <a:cubicBezTo>
                    <a:pt x="169" y="630"/>
                    <a:pt x="194" y="637"/>
                    <a:pt x="221" y="637"/>
                  </a:cubicBezTo>
                  <a:cubicBezTo>
                    <a:pt x="224" y="637"/>
                    <a:pt x="228" y="637"/>
                    <a:pt x="232" y="636"/>
                  </a:cubicBezTo>
                  <a:cubicBezTo>
                    <a:pt x="239" y="637"/>
                    <a:pt x="245" y="637"/>
                    <a:pt x="251" y="637"/>
                  </a:cubicBezTo>
                  <a:cubicBezTo>
                    <a:pt x="275" y="637"/>
                    <a:pt x="298" y="633"/>
                    <a:pt x="321" y="623"/>
                  </a:cubicBezTo>
                  <a:cubicBezTo>
                    <a:pt x="363" y="611"/>
                    <a:pt x="401" y="589"/>
                    <a:pt x="439" y="567"/>
                  </a:cubicBezTo>
                  <a:cubicBezTo>
                    <a:pt x="471" y="550"/>
                    <a:pt x="496" y="527"/>
                    <a:pt x="522" y="502"/>
                  </a:cubicBezTo>
                  <a:cubicBezTo>
                    <a:pt x="547" y="478"/>
                    <a:pt x="571" y="455"/>
                    <a:pt x="590" y="426"/>
                  </a:cubicBezTo>
                  <a:cubicBezTo>
                    <a:pt x="604" y="404"/>
                    <a:pt x="617" y="382"/>
                    <a:pt x="630" y="360"/>
                  </a:cubicBezTo>
                  <a:cubicBezTo>
                    <a:pt x="637" y="346"/>
                    <a:pt x="640" y="333"/>
                    <a:pt x="644" y="317"/>
                  </a:cubicBezTo>
                  <a:cubicBezTo>
                    <a:pt x="651" y="296"/>
                    <a:pt x="657" y="275"/>
                    <a:pt x="660" y="252"/>
                  </a:cubicBezTo>
                  <a:cubicBezTo>
                    <a:pt x="670" y="175"/>
                    <a:pt x="641" y="97"/>
                    <a:pt x="580" y="48"/>
                  </a:cubicBezTo>
                  <a:cubicBezTo>
                    <a:pt x="539" y="16"/>
                    <a:pt x="491" y="0"/>
                    <a:pt x="442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65"/>
            <p:cNvSpPr/>
            <p:nvPr/>
          </p:nvSpPr>
          <p:spPr>
            <a:xfrm>
              <a:off x="6072884" y="-737492"/>
              <a:ext cx="32798" cy="31002"/>
            </a:xfrm>
            <a:custGeom>
              <a:rect b="b" l="l" r="r" t="t"/>
              <a:pathLst>
                <a:path extrusionOk="0" h="466" w="493">
                  <a:moveTo>
                    <a:pt x="239" y="0"/>
                  </a:moveTo>
                  <a:cubicBezTo>
                    <a:pt x="231" y="0"/>
                    <a:pt x="221" y="1"/>
                    <a:pt x="209" y="3"/>
                  </a:cubicBezTo>
                  <a:cubicBezTo>
                    <a:pt x="169" y="7"/>
                    <a:pt x="134" y="22"/>
                    <a:pt x="101" y="45"/>
                  </a:cubicBezTo>
                  <a:cubicBezTo>
                    <a:pt x="99" y="46"/>
                    <a:pt x="68" y="74"/>
                    <a:pt x="54" y="90"/>
                  </a:cubicBezTo>
                  <a:cubicBezTo>
                    <a:pt x="33" y="114"/>
                    <a:pt x="21" y="140"/>
                    <a:pt x="14" y="170"/>
                  </a:cubicBezTo>
                  <a:cubicBezTo>
                    <a:pt x="4" y="198"/>
                    <a:pt x="1" y="227"/>
                    <a:pt x="5" y="257"/>
                  </a:cubicBezTo>
                  <a:cubicBezTo>
                    <a:pt x="9" y="276"/>
                    <a:pt x="14" y="295"/>
                    <a:pt x="18" y="314"/>
                  </a:cubicBezTo>
                  <a:cubicBezTo>
                    <a:pt x="33" y="351"/>
                    <a:pt x="57" y="384"/>
                    <a:pt x="89" y="410"/>
                  </a:cubicBezTo>
                  <a:cubicBezTo>
                    <a:pt x="124" y="437"/>
                    <a:pt x="162" y="456"/>
                    <a:pt x="207" y="463"/>
                  </a:cubicBezTo>
                  <a:cubicBezTo>
                    <a:pt x="217" y="465"/>
                    <a:pt x="228" y="465"/>
                    <a:pt x="240" y="465"/>
                  </a:cubicBezTo>
                  <a:cubicBezTo>
                    <a:pt x="272" y="465"/>
                    <a:pt x="308" y="460"/>
                    <a:pt x="333" y="449"/>
                  </a:cubicBezTo>
                  <a:cubicBezTo>
                    <a:pt x="372" y="434"/>
                    <a:pt x="405" y="411"/>
                    <a:pt x="431" y="378"/>
                  </a:cubicBezTo>
                  <a:cubicBezTo>
                    <a:pt x="456" y="346"/>
                    <a:pt x="473" y="309"/>
                    <a:pt x="479" y="267"/>
                  </a:cubicBezTo>
                  <a:cubicBezTo>
                    <a:pt x="493" y="166"/>
                    <a:pt x="446" y="84"/>
                    <a:pt x="341" y="23"/>
                  </a:cubicBezTo>
                  <a:cubicBezTo>
                    <a:pt x="333" y="18"/>
                    <a:pt x="299" y="8"/>
                    <a:pt x="278" y="5"/>
                  </a:cubicBezTo>
                  <a:lnTo>
                    <a:pt x="273" y="5"/>
                  </a:lnTo>
                  <a:cubicBezTo>
                    <a:pt x="261" y="2"/>
                    <a:pt x="252" y="0"/>
                    <a:pt x="239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65"/>
            <p:cNvSpPr/>
            <p:nvPr/>
          </p:nvSpPr>
          <p:spPr>
            <a:xfrm>
              <a:off x="5715099" y="-1233456"/>
              <a:ext cx="55817" cy="45904"/>
            </a:xfrm>
            <a:custGeom>
              <a:rect b="b" l="l" r="r" t="t"/>
              <a:pathLst>
                <a:path extrusionOk="0" h="690" w="839">
                  <a:moveTo>
                    <a:pt x="622" y="1"/>
                  </a:moveTo>
                  <a:cubicBezTo>
                    <a:pt x="593" y="1"/>
                    <a:pt x="563" y="7"/>
                    <a:pt x="532" y="18"/>
                  </a:cubicBezTo>
                  <a:cubicBezTo>
                    <a:pt x="509" y="27"/>
                    <a:pt x="487" y="35"/>
                    <a:pt x="465" y="43"/>
                  </a:cubicBezTo>
                  <a:cubicBezTo>
                    <a:pt x="405" y="67"/>
                    <a:pt x="346" y="92"/>
                    <a:pt x="292" y="127"/>
                  </a:cubicBezTo>
                  <a:cubicBezTo>
                    <a:pt x="251" y="153"/>
                    <a:pt x="213" y="182"/>
                    <a:pt x="174" y="210"/>
                  </a:cubicBezTo>
                  <a:cubicBezTo>
                    <a:pt x="155" y="225"/>
                    <a:pt x="135" y="239"/>
                    <a:pt x="117" y="255"/>
                  </a:cubicBezTo>
                  <a:cubicBezTo>
                    <a:pt x="82" y="285"/>
                    <a:pt x="50" y="316"/>
                    <a:pt x="32" y="361"/>
                  </a:cubicBezTo>
                  <a:cubicBezTo>
                    <a:pt x="20" y="387"/>
                    <a:pt x="16" y="414"/>
                    <a:pt x="11" y="442"/>
                  </a:cubicBezTo>
                  <a:cubicBezTo>
                    <a:pt x="0" y="509"/>
                    <a:pt x="24" y="573"/>
                    <a:pt x="69" y="621"/>
                  </a:cubicBezTo>
                  <a:cubicBezTo>
                    <a:pt x="119" y="675"/>
                    <a:pt x="177" y="689"/>
                    <a:pt x="248" y="689"/>
                  </a:cubicBezTo>
                  <a:cubicBezTo>
                    <a:pt x="305" y="688"/>
                    <a:pt x="358" y="668"/>
                    <a:pt x="403" y="634"/>
                  </a:cubicBezTo>
                  <a:cubicBezTo>
                    <a:pt x="422" y="619"/>
                    <a:pt x="440" y="602"/>
                    <a:pt x="459" y="588"/>
                  </a:cubicBezTo>
                  <a:cubicBezTo>
                    <a:pt x="494" y="561"/>
                    <a:pt x="530" y="533"/>
                    <a:pt x="566" y="508"/>
                  </a:cubicBezTo>
                  <a:cubicBezTo>
                    <a:pt x="603" y="482"/>
                    <a:pt x="634" y="450"/>
                    <a:pt x="668" y="420"/>
                  </a:cubicBezTo>
                  <a:cubicBezTo>
                    <a:pt x="687" y="405"/>
                    <a:pt x="704" y="390"/>
                    <a:pt x="723" y="374"/>
                  </a:cubicBezTo>
                  <a:cubicBezTo>
                    <a:pt x="743" y="360"/>
                    <a:pt x="763" y="345"/>
                    <a:pt x="779" y="325"/>
                  </a:cubicBezTo>
                  <a:cubicBezTo>
                    <a:pt x="806" y="292"/>
                    <a:pt x="815" y="257"/>
                    <a:pt x="823" y="216"/>
                  </a:cubicBezTo>
                  <a:cubicBezTo>
                    <a:pt x="838" y="138"/>
                    <a:pt x="786" y="50"/>
                    <a:pt x="714" y="19"/>
                  </a:cubicBezTo>
                  <a:cubicBezTo>
                    <a:pt x="682" y="7"/>
                    <a:pt x="652" y="1"/>
                    <a:pt x="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65"/>
            <p:cNvSpPr/>
            <p:nvPr/>
          </p:nvSpPr>
          <p:spPr>
            <a:xfrm>
              <a:off x="5954598" y="-774282"/>
              <a:ext cx="35991" cy="31334"/>
            </a:xfrm>
            <a:custGeom>
              <a:rect b="b" l="l" r="r" t="t"/>
              <a:pathLst>
                <a:path extrusionOk="0" h="471" w="541">
                  <a:moveTo>
                    <a:pt x="173" y="0"/>
                  </a:moveTo>
                  <a:cubicBezTo>
                    <a:pt x="152" y="0"/>
                    <a:pt x="132" y="4"/>
                    <a:pt x="111" y="11"/>
                  </a:cubicBezTo>
                  <a:cubicBezTo>
                    <a:pt x="89" y="19"/>
                    <a:pt x="72" y="31"/>
                    <a:pt x="56" y="48"/>
                  </a:cubicBezTo>
                  <a:cubicBezTo>
                    <a:pt x="38" y="63"/>
                    <a:pt x="25" y="81"/>
                    <a:pt x="16" y="102"/>
                  </a:cubicBezTo>
                  <a:cubicBezTo>
                    <a:pt x="5" y="131"/>
                    <a:pt x="0" y="159"/>
                    <a:pt x="4" y="189"/>
                  </a:cubicBezTo>
                  <a:cubicBezTo>
                    <a:pt x="8" y="219"/>
                    <a:pt x="14" y="247"/>
                    <a:pt x="22" y="275"/>
                  </a:cubicBezTo>
                  <a:cubicBezTo>
                    <a:pt x="26" y="283"/>
                    <a:pt x="28" y="290"/>
                    <a:pt x="31" y="296"/>
                  </a:cubicBezTo>
                  <a:cubicBezTo>
                    <a:pt x="40" y="324"/>
                    <a:pt x="56" y="347"/>
                    <a:pt x="78" y="366"/>
                  </a:cubicBezTo>
                  <a:cubicBezTo>
                    <a:pt x="84" y="375"/>
                    <a:pt x="93" y="383"/>
                    <a:pt x="100" y="390"/>
                  </a:cubicBezTo>
                  <a:cubicBezTo>
                    <a:pt x="104" y="393"/>
                    <a:pt x="108" y="396"/>
                    <a:pt x="111" y="399"/>
                  </a:cubicBezTo>
                  <a:cubicBezTo>
                    <a:pt x="141" y="416"/>
                    <a:pt x="172" y="437"/>
                    <a:pt x="205" y="451"/>
                  </a:cubicBezTo>
                  <a:cubicBezTo>
                    <a:pt x="233" y="462"/>
                    <a:pt x="265" y="470"/>
                    <a:pt x="296" y="470"/>
                  </a:cubicBezTo>
                  <a:cubicBezTo>
                    <a:pt x="305" y="470"/>
                    <a:pt x="314" y="469"/>
                    <a:pt x="323" y="468"/>
                  </a:cubicBezTo>
                  <a:cubicBezTo>
                    <a:pt x="344" y="465"/>
                    <a:pt x="369" y="457"/>
                    <a:pt x="385" y="453"/>
                  </a:cubicBezTo>
                  <a:cubicBezTo>
                    <a:pt x="410" y="447"/>
                    <a:pt x="432" y="437"/>
                    <a:pt x="452" y="421"/>
                  </a:cubicBezTo>
                  <a:cubicBezTo>
                    <a:pt x="492" y="386"/>
                    <a:pt x="529" y="339"/>
                    <a:pt x="535" y="284"/>
                  </a:cubicBezTo>
                  <a:cubicBezTo>
                    <a:pt x="541" y="231"/>
                    <a:pt x="531" y="175"/>
                    <a:pt x="499" y="132"/>
                  </a:cubicBezTo>
                  <a:cubicBezTo>
                    <a:pt x="480" y="109"/>
                    <a:pt x="459" y="90"/>
                    <a:pt x="435" y="72"/>
                  </a:cubicBezTo>
                  <a:cubicBezTo>
                    <a:pt x="402" y="49"/>
                    <a:pt x="367" y="33"/>
                    <a:pt x="328" y="26"/>
                  </a:cubicBezTo>
                  <a:lnTo>
                    <a:pt x="327" y="26"/>
                  </a:lnTo>
                  <a:cubicBezTo>
                    <a:pt x="325" y="25"/>
                    <a:pt x="323" y="24"/>
                    <a:pt x="321" y="24"/>
                  </a:cubicBezTo>
                  <a:cubicBezTo>
                    <a:pt x="291" y="12"/>
                    <a:pt x="268" y="8"/>
                    <a:pt x="243" y="7"/>
                  </a:cubicBezTo>
                  <a:cubicBezTo>
                    <a:pt x="229" y="7"/>
                    <a:pt x="213" y="6"/>
                    <a:pt x="198" y="2"/>
                  </a:cubicBezTo>
                  <a:cubicBezTo>
                    <a:pt x="190" y="1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65"/>
            <p:cNvSpPr/>
            <p:nvPr/>
          </p:nvSpPr>
          <p:spPr>
            <a:xfrm>
              <a:off x="5734392" y="-994355"/>
              <a:ext cx="37522" cy="47567"/>
            </a:xfrm>
            <a:custGeom>
              <a:rect b="b" l="l" r="r" t="t"/>
              <a:pathLst>
                <a:path extrusionOk="0" h="715" w="564">
                  <a:moveTo>
                    <a:pt x="407" y="1"/>
                  </a:moveTo>
                  <a:cubicBezTo>
                    <a:pt x="341" y="1"/>
                    <a:pt x="263" y="35"/>
                    <a:pt x="216" y="67"/>
                  </a:cubicBezTo>
                  <a:cubicBezTo>
                    <a:pt x="186" y="85"/>
                    <a:pt x="156" y="122"/>
                    <a:pt x="131" y="150"/>
                  </a:cubicBezTo>
                  <a:cubicBezTo>
                    <a:pt x="113" y="170"/>
                    <a:pt x="97" y="191"/>
                    <a:pt x="82" y="214"/>
                  </a:cubicBezTo>
                  <a:cubicBezTo>
                    <a:pt x="67" y="236"/>
                    <a:pt x="49" y="259"/>
                    <a:pt x="39" y="283"/>
                  </a:cubicBezTo>
                  <a:cubicBezTo>
                    <a:pt x="27" y="308"/>
                    <a:pt x="22" y="338"/>
                    <a:pt x="16" y="365"/>
                  </a:cubicBezTo>
                  <a:cubicBezTo>
                    <a:pt x="11" y="389"/>
                    <a:pt x="7" y="414"/>
                    <a:pt x="5" y="439"/>
                  </a:cubicBezTo>
                  <a:cubicBezTo>
                    <a:pt x="4" y="451"/>
                    <a:pt x="3" y="463"/>
                    <a:pt x="2" y="475"/>
                  </a:cubicBezTo>
                  <a:cubicBezTo>
                    <a:pt x="0" y="531"/>
                    <a:pt x="8" y="570"/>
                    <a:pt x="36" y="617"/>
                  </a:cubicBezTo>
                  <a:cubicBezTo>
                    <a:pt x="46" y="634"/>
                    <a:pt x="58" y="650"/>
                    <a:pt x="69" y="664"/>
                  </a:cubicBezTo>
                  <a:cubicBezTo>
                    <a:pt x="92" y="694"/>
                    <a:pt x="133" y="715"/>
                    <a:pt x="172" y="715"/>
                  </a:cubicBezTo>
                  <a:cubicBezTo>
                    <a:pt x="195" y="715"/>
                    <a:pt x="217" y="708"/>
                    <a:pt x="236" y="691"/>
                  </a:cubicBezTo>
                  <a:cubicBezTo>
                    <a:pt x="261" y="668"/>
                    <a:pt x="292" y="651"/>
                    <a:pt x="314" y="624"/>
                  </a:cubicBezTo>
                  <a:cubicBezTo>
                    <a:pt x="336" y="596"/>
                    <a:pt x="352" y="563"/>
                    <a:pt x="368" y="531"/>
                  </a:cubicBezTo>
                  <a:cubicBezTo>
                    <a:pt x="390" y="498"/>
                    <a:pt x="413" y="465"/>
                    <a:pt x="428" y="428"/>
                  </a:cubicBezTo>
                  <a:cubicBezTo>
                    <a:pt x="440" y="401"/>
                    <a:pt x="453" y="375"/>
                    <a:pt x="467" y="350"/>
                  </a:cubicBezTo>
                  <a:cubicBezTo>
                    <a:pt x="479" y="332"/>
                    <a:pt x="492" y="315"/>
                    <a:pt x="500" y="296"/>
                  </a:cubicBezTo>
                  <a:cubicBezTo>
                    <a:pt x="508" y="279"/>
                    <a:pt x="512" y="260"/>
                    <a:pt x="519" y="243"/>
                  </a:cubicBezTo>
                  <a:cubicBezTo>
                    <a:pt x="528" y="224"/>
                    <a:pt x="537" y="206"/>
                    <a:pt x="543" y="185"/>
                  </a:cubicBezTo>
                  <a:cubicBezTo>
                    <a:pt x="563" y="114"/>
                    <a:pt x="531" y="47"/>
                    <a:pt x="466" y="13"/>
                  </a:cubicBezTo>
                  <a:cubicBezTo>
                    <a:pt x="448" y="4"/>
                    <a:pt x="428" y="1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65"/>
            <p:cNvSpPr/>
            <p:nvPr/>
          </p:nvSpPr>
          <p:spPr>
            <a:xfrm>
              <a:off x="5893792" y="-1428781"/>
              <a:ext cx="2994" cy="798"/>
            </a:xfrm>
            <a:custGeom>
              <a:rect b="b" l="l" r="r" t="t"/>
              <a:pathLst>
                <a:path extrusionOk="0" h="12" w="45">
                  <a:moveTo>
                    <a:pt x="45" y="1"/>
                  </a:moveTo>
                  <a:lnTo>
                    <a:pt x="45" y="1"/>
                  </a:lnTo>
                  <a:cubicBezTo>
                    <a:pt x="43" y="1"/>
                    <a:pt x="42" y="1"/>
                    <a:pt x="41" y="2"/>
                  </a:cubicBezTo>
                  <a:lnTo>
                    <a:pt x="41" y="2"/>
                  </a:lnTo>
                  <a:cubicBezTo>
                    <a:pt x="42" y="1"/>
                    <a:pt x="43" y="1"/>
                    <a:pt x="45" y="1"/>
                  </a:cubicBezTo>
                  <a:close/>
                  <a:moveTo>
                    <a:pt x="41" y="2"/>
                  </a:moveTo>
                  <a:cubicBezTo>
                    <a:pt x="29" y="4"/>
                    <a:pt x="17" y="7"/>
                    <a:pt x="4" y="10"/>
                  </a:cubicBezTo>
                  <a:lnTo>
                    <a:pt x="4" y="10"/>
                  </a:lnTo>
                  <a:cubicBezTo>
                    <a:pt x="8" y="10"/>
                    <a:pt x="12" y="10"/>
                    <a:pt x="15" y="9"/>
                  </a:cubicBezTo>
                  <a:cubicBezTo>
                    <a:pt x="24" y="6"/>
                    <a:pt x="32" y="4"/>
                    <a:pt x="41" y="2"/>
                  </a:cubicBezTo>
                  <a:close/>
                  <a:moveTo>
                    <a:pt x="4" y="10"/>
                  </a:moveTo>
                  <a:cubicBezTo>
                    <a:pt x="3" y="11"/>
                    <a:pt x="2" y="11"/>
                    <a:pt x="1" y="11"/>
                  </a:cubicBezTo>
                  <a:cubicBezTo>
                    <a:pt x="2" y="11"/>
                    <a:pt x="3" y="11"/>
                    <a:pt x="4" y="1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65"/>
            <p:cNvSpPr/>
            <p:nvPr/>
          </p:nvSpPr>
          <p:spPr>
            <a:xfrm>
              <a:off x="5893592" y="-1428049"/>
              <a:ext cx="266" cy="6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65"/>
            <p:cNvSpPr/>
            <p:nvPr/>
          </p:nvSpPr>
          <p:spPr>
            <a:xfrm>
              <a:off x="5879089" y="-1464839"/>
              <a:ext cx="41247" cy="37122"/>
            </a:xfrm>
            <a:custGeom>
              <a:rect b="b" l="l" r="r" t="t"/>
              <a:pathLst>
                <a:path extrusionOk="0" h="558" w="620">
                  <a:moveTo>
                    <a:pt x="578" y="256"/>
                  </a:moveTo>
                  <a:cubicBezTo>
                    <a:pt x="577" y="256"/>
                    <a:pt x="577" y="256"/>
                    <a:pt x="577" y="257"/>
                  </a:cubicBezTo>
                  <a:lnTo>
                    <a:pt x="577" y="257"/>
                  </a:lnTo>
                  <a:lnTo>
                    <a:pt x="578" y="256"/>
                  </a:lnTo>
                  <a:close/>
                  <a:moveTo>
                    <a:pt x="365" y="1"/>
                  </a:moveTo>
                  <a:cubicBezTo>
                    <a:pt x="327" y="1"/>
                    <a:pt x="291" y="14"/>
                    <a:pt x="256" y="30"/>
                  </a:cubicBezTo>
                  <a:cubicBezTo>
                    <a:pt x="170" y="70"/>
                    <a:pt x="83" y="121"/>
                    <a:pt x="45" y="213"/>
                  </a:cubicBezTo>
                  <a:cubicBezTo>
                    <a:pt x="30" y="249"/>
                    <a:pt x="19" y="286"/>
                    <a:pt x="10" y="323"/>
                  </a:cubicBezTo>
                  <a:cubicBezTo>
                    <a:pt x="1" y="368"/>
                    <a:pt x="15" y="417"/>
                    <a:pt x="33" y="459"/>
                  </a:cubicBezTo>
                  <a:cubicBezTo>
                    <a:pt x="60" y="522"/>
                    <a:pt x="117" y="557"/>
                    <a:pt x="180" y="557"/>
                  </a:cubicBezTo>
                  <a:cubicBezTo>
                    <a:pt x="194" y="557"/>
                    <a:pt x="208" y="556"/>
                    <a:pt x="222" y="552"/>
                  </a:cubicBezTo>
                  <a:cubicBezTo>
                    <a:pt x="257" y="544"/>
                    <a:pt x="290" y="538"/>
                    <a:pt x="320" y="515"/>
                  </a:cubicBezTo>
                  <a:cubicBezTo>
                    <a:pt x="329" y="509"/>
                    <a:pt x="335" y="503"/>
                    <a:pt x="343" y="497"/>
                  </a:cubicBezTo>
                  <a:cubicBezTo>
                    <a:pt x="374" y="474"/>
                    <a:pt x="400" y="460"/>
                    <a:pt x="427" y="429"/>
                  </a:cubicBezTo>
                  <a:cubicBezTo>
                    <a:pt x="450" y="402"/>
                    <a:pt x="470" y="371"/>
                    <a:pt x="496" y="345"/>
                  </a:cubicBezTo>
                  <a:cubicBezTo>
                    <a:pt x="512" y="331"/>
                    <a:pt x="525" y="317"/>
                    <a:pt x="538" y="300"/>
                  </a:cubicBezTo>
                  <a:cubicBezTo>
                    <a:pt x="550" y="285"/>
                    <a:pt x="563" y="270"/>
                    <a:pt x="577" y="257"/>
                  </a:cubicBezTo>
                  <a:lnTo>
                    <a:pt x="577" y="257"/>
                  </a:lnTo>
                  <a:lnTo>
                    <a:pt x="549" y="283"/>
                  </a:lnTo>
                  <a:lnTo>
                    <a:pt x="549" y="283"/>
                  </a:lnTo>
                  <a:cubicBezTo>
                    <a:pt x="577" y="256"/>
                    <a:pt x="599" y="232"/>
                    <a:pt x="609" y="195"/>
                  </a:cubicBezTo>
                  <a:cubicBezTo>
                    <a:pt x="612" y="184"/>
                    <a:pt x="614" y="178"/>
                    <a:pt x="615" y="167"/>
                  </a:cubicBezTo>
                  <a:cubicBezTo>
                    <a:pt x="617" y="150"/>
                    <a:pt x="619" y="137"/>
                    <a:pt x="613" y="120"/>
                  </a:cubicBezTo>
                  <a:cubicBezTo>
                    <a:pt x="608" y="105"/>
                    <a:pt x="601" y="91"/>
                    <a:pt x="592" y="78"/>
                  </a:cubicBezTo>
                  <a:cubicBezTo>
                    <a:pt x="562" y="34"/>
                    <a:pt x="517" y="13"/>
                    <a:pt x="466" y="6"/>
                  </a:cubicBezTo>
                  <a:cubicBezTo>
                    <a:pt x="432" y="1"/>
                    <a:pt x="399" y="2"/>
                    <a:pt x="3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65"/>
            <p:cNvSpPr/>
            <p:nvPr/>
          </p:nvSpPr>
          <p:spPr>
            <a:xfrm>
              <a:off x="5506336" y="-1287210"/>
              <a:ext cx="43709" cy="33330"/>
            </a:xfrm>
            <a:custGeom>
              <a:rect b="b" l="l" r="r" t="t"/>
              <a:pathLst>
                <a:path extrusionOk="0" h="501" w="657">
                  <a:moveTo>
                    <a:pt x="583" y="209"/>
                  </a:moveTo>
                  <a:lnTo>
                    <a:pt x="576" y="221"/>
                  </a:lnTo>
                  <a:lnTo>
                    <a:pt x="576" y="221"/>
                  </a:lnTo>
                  <a:cubicBezTo>
                    <a:pt x="578" y="217"/>
                    <a:pt x="581" y="213"/>
                    <a:pt x="583" y="209"/>
                  </a:cubicBezTo>
                  <a:close/>
                  <a:moveTo>
                    <a:pt x="574" y="224"/>
                  </a:moveTo>
                  <a:lnTo>
                    <a:pt x="563" y="241"/>
                  </a:lnTo>
                  <a:cubicBezTo>
                    <a:pt x="567" y="236"/>
                    <a:pt x="570" y="230"/>
                    <a:pt x="574" y="224"/>
                  </a:cubicBezTo>
                  <a:close/>
                  <a:moveTo>
                    <a:pt x="426" y="1"/>
                  </a:moveTo>
                  <a:cubicBezTo>
                    <a:pt x="397" y="1"/>
                    <a:pt x="369" y="8"/>
                    <a:pt x="341" y="16"/>
                  </a:cubicBezTo>
                  <a:cubicBezTo>
                    <a:pt x="316" y="23"/>
                    <a:pt x="292" y="30"/>
                    <a:pt x="268" y="38"/>
                  </a:cubicBezTo>
                  <a:cubicBezTo>
                    <a:pt x="246" y="46"/>
                    <a:pt x="224" y="55"/>
                    <a:pt x="203" y="64"/>
                  </a:cubicBezTo>
                  <a:cubicBezTo>
                    <a:pt x="172" y="79"/>
                    <a:pt x="142" y="94"/>
                    <a:pt x="117" y="118"/>
                  </a:cubicBezTo>
                  <a:cubicBezTo>
                    <a:pt x="101" y="132"/>
                    <a:pt x="88" y="145"/>
                    <a:pt x="75" y="162"/>
                  </a:cubicBezTo>
                  <a:cubicBezTo>
                    <a:pt x="49" y="195"/>
                    <a:pt x="23" y="231"/>
                    <a:pt x="11" y="273"/>
                  </a:cubicBezTo>
                  <a:cubicBezTo>
                    <a:pt x="0" y="308"/>
                    <a:pt x="1" y="348"/>
                    <a:pt x="10" y="385"/>
                  </a:cubicBezTo>
                  <a:cubicBezTo>
                    <a:pt x="22" y="439"/>
                    <a:pt x="57" y="488"/>
                    <a:pt x="117" y="496"/>
                  </a:cubicBezTo>
                  <a:cubicBezTo>
                    <a:pt x="129" y="497"/>
                    <a:pt x="143" y="498"/>
                    <a:pt x="155" y="500"/>
                  </a:cubicBezTo>
                  <a:cubicBezTo>
                    <a:pt x="163" y="501"/>
                    <a:pt x="170" y="501"/>
                    <a:pt x="177" y="501"/>
                  </a:cubicBezTo>
                  <a:cubicBezTo>
                    <a:pt x="218" y="501"/>
                    <a:pt x="250" y="488"/>
                    <a:pt x="286" y="468"/>
                  </a:cubicBezTo>
                  <a:lnTo>
                    <a:pt x="286" y="468"/>
                  </a:lnTo>
                  <a:lnTo>
                    <a:pt x="281" y="472"/>
                  </a:lnTo>
                  <a:cubicBezTo>
                    <a:pt x="283" y="471"/>
                    <a:pt x="285" y="469"/>
                    <a:pt x="287" y="468"/>
                  </a:cubicBezTo>
                  <a:cubicBezTo>
                    <a:pt x="290" y="466"/>
                    <a:pt x="292" y="466"/>
                    <a:pt x="296" y="465"/>
                  </a:cubicBezTo>
                  <a:cubicBezTo>
                    <a:pt x="299" y="463"/>
                    <a:pt x="303" y="461"/>
                    <a:pt x="306" y="459"/>
                  </a:cubicBezTo>
                  <a:cubicBezTo>
                    <a:pt x="335" y="443"/>
                    <a:pt x="365" y="429"/>
                    <a:pt x="390" y="406"/>
                  </a:cubicBezTo>
                  <a:cubicBezTo>
                    <a:pt x="401" y="394"/>
                    <a:pt x="414" y="383"/>
                    <a:pt x="425" y="370"/>
                  </a:cubicBezTo>
                  <a:cubicBezTo>
                    <a:pt x="443" y="353"/>
                    <a:pt x="462" y="337"/>
                    <a:pt x="482" y="322"/>
                  </a:cubicBezTo>
                  <a:cubicBezTo>
                    <a:pt x="492" y="314"/>
                    <a:pt x="505" y="305"/>
                    <a:pt x="515" y="297"/>
                  </a:cubicBezTo>
                  <a:cubicBezTo>
                    <a:pt x="543" y="276"/>
                    <a:pt x="558" y="251"/>
                    <a:pt x="574" y="223"/>
                  </a:cubicBezTo>
                  <a:lnTo>
                    <a:pt x="574" y="223"/>
                  </a:lnTo>
                  <a:cubicBezTo>
                    <a:pt x="592" y="196"/>
                    <a:pt x="611" y="170"/>
                    <a:pt x="632" y="146"/>
                  </a:cubicBezTo>
                  <a:cubicBezTo>
                    <a:pt x="657" y="118"/>
                    <a:pt x="642" y="76"/>
                    <a:pt x="611" y="60"/>
                  </a:cubicBezTo>
                  <a:cubicBezTo>
                    <a:pt x="572" y="41"/>
                    <a:pt x="532" y="26"/>
                    <a:pt x="490" y="14"/>
                  </a:cubicBezTo>
                  <a:cubicBezTo>
                    <a:pt x="476" y="10"/>
                    <a:pt x="460" y="4"/>
                    <a:pt x="444" y="2"/>
                  </a:cubicBezTo>
                  <a:cubicBezTo>
                    <a:pt x="438" y="1"/>
                    <a:pt x="432" y="1"/>
                    <a:pt x="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65"/>
            <p:cNvSpPr/>
            <p:nvPr/>
          </p:nvSpPr>
          <p:spPr>
            <a:xfrm>
              <a:off x="5470078" y="-1037332"/>
              <a:ext cx="39318" cy="66594"/>
            </a:xfrm>
            <a:custGeom>
              <a:rect b="b" l="l" r="r" t="t"/>
              <a:pathLst>
                <a:path extrusionOk="0" h="1001" w="591">
                  <a:moveTo>
                    <a:pt x="359" y="0"/>
                  </a:moveTo>
                  <a:cubicBezTo>
                    <a:pt x="354" y="0"/>
                    <a:pt x="349" y="1"/>
                    <a:pt x="343" y="1"/>
                  </a:cubicBezTo>
                  <a:cubicBezTo>
                    <a:pt x="285" y="5"/>
                    <a:pt x="238" y="41"/>
                    <a:pt x="199" y="80"/>
                  </a:cubicBezTo>
                  <a:cubicBezTo>
                    <a:pt x="145" y="137"/>
                    <a:pt x="93" y="200"/>
                    <a:pt x="67" y="274"/>
                  </a:cubicBezTo>
                  <a:cubicBezTo>
                    <a:pt x="41" y="347"/>
                    <a:pt x="20" y="424"/>
                    <a:pt x="8" y="500"/>
                  </a:cubicBezTo>
                  <a:cubicBezTo>
                    <a:pt x="0" y="548"/>
                    <a:pt x="3" y="595"/>
                    <a:pt x="13" y="642"/>
                  </a:cubicBezTo>
                  <a:cubicBezTo>
                    <a:pt x="25" y="706"/>
                    <a:pt x="37" y="768"/>
                    <a:pt x="71" y="824"/>
                  </a:cubicBezTo>
                  <a:cubicBezTo>
                    <a:pt x="105" y="877"/>
                    <a:pt x="150" y="924"/>
                    <a:pt x="194" y="969"/>
                  </a:cubicBezTo>
                  <a:cubicBezTo>
                    <a:pt x="215" y="991"/>
                    <a:pt x="245" y="1001"/>
                    <a:pt x="276" y="1001"/>
                  </a:cubicBezTo>
                  <a:cubicBezTo>
                    <a:pt x="333" y="1001"/>
                    <a:pt x="394" y="967"/>
                    <a:pt x="411" y="916"/>
                  </a:cubicBezTo>
                  <a:cubicBezTo>
                    <a:pt x="423" y="880"/>
                    <a:pt x="438" y="845"/>
                    <a:pt x="454" y="812"/>
                  </a:cubicBezTo>
                  <a:cubicBezTo>
                    <a:pt x="475" y="770"/>
                    <a:pt x="486" y="725"/>
                    <a:pt x="496" y="679"/>
                  </a:cubicBezTo>
                  <a:cubicBezTo>
                    <a:pt x="507" y="650"/>
                    <a:pt x="517" y="620"/>
                    <a:pt x="520" y="590"/>
                  </a:cubicBezTo>
                  <a:cubicBezTo>
                    <a:pt x="522" y="569"/>
                    <a:pt x="524" y="548"/>
                    <a:pt x="528" y="527"/>
                  </a:cubicBezTo>
                  <a:cubicBezTo>
                    <a:pt x="532" y="493"/>
                    <a:pt x="540" y="459"/>
                    <a:pt x="550" y="426"/>
                  </a:cubicBezTo>
                  <a:cubicBezTo>
                    <a:pt x="555" y="408"/>
                    <a:pt x="560" y="390"/>
                    <a:pt x="562" y="372"/>
                  </a:cubicBezTo>
                  <a:cubicBezTo>
                    <a:pt x="564" y="358"/>
                    <a:pt x="565" y="343"/>
                    <a:pt x="566" y="328"/>
                  </a:cubicBezTo>
                  <a:cubicBezTo>
                    <a:pt x="569" y="301"/>
                    <a:pt x="575" y="274"/>
                    <a:pt x="581" y="247"/>
                  </a:cubicBezTo>
                  <a:cubicBezTo>
                    <a:pt x="590" y="203"/>
                    <a:pt x="577" y="153"/>
                    <a:pt x="556" y="114"/>
                  </a:cubicBezTo>
                  <a:cubicBezTo>
                    <a:pt x="533" y="73"/>
                    <a:pt x="497" y="34"/>
                    <a:pt x="452" y="18"/>
                  </a:cubicBezTo>
                  <a:cubicBezTo>
                    <a:pt x="423" y="6"/>
                    <a:pt x="39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65"/>
            <p:cNvSpPr/>
            <p:nvPr/>
          </p:nvSpPr>
          <p:spPr>
            <a:xfrm>
              <a:off x="5567874" y="-828369"/>
              <a:ext cx="24416" cy="28740"/>
            </a:xfrm>
            <a:custGeom>
              <a:rect b="b" l="l" r="r" t="t"/>
              <a:pathLst>
                <a:path extrusionOk="0" h="432" w="367">
                  <a:moveTo>
                    <a:pt x="131" y="0"/>
                  </a:moveTo>
                  <a:cubicBezTo>
                    <a:pt x="121" y="0"/>
                    <a:pt x="110" y="1"/>
                    <a:pt x="99" y="4"/>
                  </a:cubicBezTo>
                  <a:cubicBezTo>
                    <a:pt x="49" y="15"/>
                    <a:pt x="13" y="56"/>
                    <a:pt x="4" y="106"/>
                  </a:cubicBezTo>
                  <a:cubicBezTo>
                    <a:pt x="1" y="125"/>
                    <a:pt x="2" y="148"/>
                    <a:pt x="2" y="167"/>
                  </a:cubicBezTo>
                  <a:cubicBezTo>
                    <a:pt x="2" y="176"/>
                    <a:pt x="2" y="185"/>
                    <a:pt x="2" y="194"/>
                  </a:cubicBezTo>
                  <a:cubicBezTo>
                    <a:pt x="4" y="239"/>
                    <a:pt x="13" y="282"/>
                    <a:pt x="42" y="318"/>
                  </a:cubicBezTo>
                  <a:cubicBezTo>
                    <a:pt x="62" y="343"/>
                    <a:pt x="84" y="368"/>
                    <a:pt x="108" y="389"/>
                  </a:cubicBezTo>
                  <a:cubicBezTo>
                    <a:pt x="139" y="415"/>
                    <a:pt x="182" y="424"/>
                    <a:pt x="219" y="430"/>
                  </a:cubicBezTo>
                  <a:cubicBezTo>
                    <a:pt x="225" y="431"/>
                    <a:pt x="230" y="431"/>
                    <a:pt x="236" y="431"/>
                  </a:cubicBezTo>
                  <a:cubicBezTo>
                    <a:pt x="303" y="431"/>
                    <a:pt x="367" y="369"/>
                    <a:pt x="355" y="299"/>
                  </a:cubicBezTo>
                  <a:cubicBezTo>
                    <a:pt x="353" y="291"/>
                    <a:pt x="352" y="282"/>
                    <a:pt x="352" y="274"/>
                  </a:cubicBezTo>
                  <a:cubicBezTo>
                    <a:pt x="351" y="269"/>
                    <a:pt x="351" y="265"/>
                    <a:pt x="351" y="260"/>
                  </a:cubicBezTo>
                  <a:cubicBezTo>
                    <a:pt x="348" y="228"/>
                    <a:pt x="336" y="210"/>
                    <a:pt x="321" y="182"/>
                  </a:cubicBezTo>
                  <a:lnTo>
                    <a:pt x="321" y="182"/>
                  </a:lnTo>
                  <a:lnTo>
                    <a:pt x="340" y="216"/>
                  </a:lnTo>
                  <a:cubicBezTo>
                    <a:pt x="331" y="201"/>
                    <a:pt x="323" y="184"/>
                    <a:pt x="317" y="167"/>
                  </a:cubicBezTo>
                  <a:cubicBezTo>
                    <a:pt x="310" y="151"/>
                    <a:pt x="307" y="138"/>
                    <a:pt x="294" y="121"/>
                  </a:cubicBezTo>
                  <a:cubicBezTo>
                    <a:pt x="284" y="109"/>
                    <a:pt x="272" y="97"/>
                    <a:pt x="259" y="86"/>
                  </a:cubicBezTo>
                  <a:cubicBezTo>
                    <a:pt x="250" y="74"/>
                    <a:pt x="240" y="63"/>
                    <a:pt x="231" y="51"/>
                  </a:cubicBezTo>
                  <a:cubicBezTo>
                    <a:pt x="216" y="34"/>
                    <a:pt x="199" y="19"/>
                    <a:pt x="179" y="9"/>
                  </a:cubicBezTo>
                  <a:cubicBezTo>
                    <a:pt x="164" y="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65"/>
            <p:cNvSpPr/>
            <p:nvPr/>
          </p:nvSpPr>
          <p:spPr>
            <a:xfrm>
              <a:off x="5778101" y="-715937"/>
              <a:ext cx="36524" cy="26478"/>
            </a:xfrm>
            <a:custGeom>
              <a:rect b="b" l="l" r="r" t="t"/>
              <a:pathLst>
                <a:path extrusionOk="0" h="398" w="549">
                  <a:moveTo>
                    <a:pt x="77" y="1"/>
                  </a:moveTo>
                  <a:cubicBezTo>
                    <a:pt x="58" y="1"/>
                    <a:pt x="38" y="9"/>
                    <a:pt x="25" y="21"/>
                  </a:cubicBezTo>
                  <a:cubicBezTo>
                    <a:pt x="3" y="42"/>
                    <a:pt x="0" y="68"/>
                    <a:pt x="8" y="97"/>
                  </a:cubicBezTo>
                  <a:cubicBezTo>
                    <a:pt x="18" y="141"/>
                    <a:pt x="38" y="181"/>
                    <a:pt x="61" y="220"/>
                  </a:cubicBezTo>
                  <a:cubicBezTo>
                    <a:pt x="91" y="272"/>
                    <a:pt x="134" y="323"/>
                    <a:pt x="188" y="351"/>
                  </a:cubicBezTo>
                  <a:cubicBezTo>
                    <a:pt x="205" y="359"/>
                    <a:pt x="223" y="366"/>
                    <a:pt x="241" y="373"/>
                  </a:cubicBezTo>
                  <a:cubicBezTo>
                    <a:pt x="280" y="386"/>
                    <a:pt x="318" y="397"/>
                    <a:pt x="359" y="397"/>
                  </a:cubicBezTo>
                  <a:cubicBezTo>
                    <a:pt x="364" y="397"/>
                    <a:pt x="369" y="397"/>
                    <a:pt x="374" y="397"/>
                  </a:cubicBezTo>
                  <a:cubicBezTo>
                    <a:pt x="438" y="392"/>
                    <a:pt x="506" y="350"/>
                    <a:pt x="531" y="290"/>
                  </a:cubicBezTo>
                  <a:cubicBezTo>
                    <a:pt x="532" y="286"/>
                    <a:pt x="534" y="282"/>
                    <a:pt x="535" y="277"/>
                  </a:cubicBezTo>
                  <a:cubicBezTo>
                    <a:pt x="542" y="257"/>
                    <a:pt x="549" y="237"/>
                    <a:pt x="546" y="216"/>
                  </a:cubicBezTo>
                  <a:cubicBezTo>
                    <a:pt x="542" y="198"/>
                    <a:pt x="537" y="184"/>
                    <a:pt x="529" y="170"/>
                  </a:cubicBezTo>
                  <a:lnTo>
                    <a:pt x="529" y="170"/>
                  </a:lnTo>
                  <a:cubicBezTo>
                    <a:pt x="532" y="175"/>
                    <a:pt x="535" y="179"/>
                    <a:pt x="537" y="184"/>
                  </a:cubicBezTo>
                  <a:cubicBezTo>
                    <a:pt x="522" y="154"/>
                    <a:pt x="510" y="126"/>
                    <a:pt x="482" y="105"/>
                  </a:cubicBezTo>
                  <a:cubicBezTo>
                    <a:pt x="466" y="93"/>
                    <a:pt x="447" y="83"/>
                    <a:pt x="430" y="74"/>
                  </a:cubicBezTo>
                  <a:cubicBezTo>
                    <a:pt x="406" y="64"/>
                    <a:pt x="382" y="60"/>
                    <a:pt x="357" y="58"/>
                  </a:cubicBezTo>
                  <a:lnTo>
                    <a:pt x="357" y="58"/>
                  </a:lnTo>
                  <a:lnTo>
                    <a:pt x="372" y="59"/>
                  </a:lnTo>
                  <a:cubicBezTo>
                    <a:pt x="350" y="58"/>
                    <a:pt x="328" y="56"/>
                    <a:pt x="306" y="52"/>
                  </a:cubicBezTo>
                  <a:cubicBezTo>
                    <a:pt x="295" y="50"/>
                    <a:pt x="285" y="47"/>
                    <a:pt x="276" y="45"/>
                  </a:cubicBezTo>
                  <a:cubicBezTo>
                    <a:pt x="272" y="44"/>
                    <a:pt x="267" y="44"/>
                    <a:pt x="263" y="44"/>
                  </a:cubicBezTo>
                  <a:cubicBezTo>
                    <a:pt x="257" y="44"/>
                    <a:pt x="252" y="44"/>
                    <a:pt x="246" y="45"/>
                  </a:cubicBezTo>
                  <a:cubicBezTo>
                    <a:pt x="218" y="44"/>
                    <a:pt x="191" y="40"/>
                    <a:pt x="163" y="33"/>
                  </a:cubicBezTo>
                  <a:lnTo>
                    <a:pt x="161" y="33"/>
                  </a:lnTo>
                  <a:cubicBezTo>
                    <a:pt x="154" y="30"/>
                    <a:pt x="148" y="28"/>
                    <a:pt x="142" y="26"/>
                  </a:cubicBezTo>
                  <a:cubicBezTo>
                    <a:pt x="128" y="20"/>
                    <a:pt x="114" y="14"/>
                    <a:pt x="102" y="6"/>
                  </a:cubicBezTo>
                  <a:cubicBezTo>
                    <a:pt x="94" y="2"/>
                    <a:pt x="86" y="1"/>
                    <a:pt x="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65"/>
            <p:cNvSpPr/>
            <p:nvPr/>
          </p:nvSpPr>
          <p:spPr>
            <a:xfrm>
              <a:off x="5670858" y="-1412415"/>
              <a:ext cx="27010" cy="20557"/>
            </a:xfrm>
            <a:custGeom>
              <a:rect b="b" l="l" r="r" t="t"/>
              <a:pathLst>
                <a:path extrusionOk="0" h="309" w="406">
                  <a:moveTo>
                    <a:pt x="275" y="0"/>
                  </a:moveTo>
                  <a:cubicBezTo>
                    <a:pt x="272" y="0"/>
                    <a:pt x="268" y="0"/>
                    <a:pt x="264" y="1"/>
                  </a:cubicBezTo>
                  <a:cubicBezTo>
                    <a:pt x="252" y="2"/>
                    <a:pt x="239" y="6"/>
                    <a:pt x="227" y="9"/>
                  </a:cubicBezTo>
                  <a:cubicBezTo>
                    <a:pt x="220" y="10"/>
                    <a:pt x="214" y="12"/>
                    <a:pt x="208" y="14"/>
                  </a:cubicBezTo>
                  <a:cubicBezTo>
                    <a:pt x="194" y="18"/>
                    <a:pt x="182" y="21"/>
                    <a:pt x="168" y="25"/>
                  </a:cubicBezTo>
                  <a:cubicBezTo>
                    <a:pt x="162" y="26"/>
                    <a:pt x="155" y="28"/>
                    <a:pt x="149" y="30"/>
                  </a:cubicBezTo>
                  <a:cubicBezTo>
                    <a:pt x="121" y="40"/>
                    <a:pt x="102" y="58"/>
                    <a:pt x="81" y="78"/>
                  </a:cubicBezTo>
                  <a:cubicBezTo>
                    <a:pt x="58" y="101"/>
                    <a:pt x="30" y="123"/>
                    <a:pt x="17" y="154"/>
                  </a:cubicBezTo>
                  <a:cubicBezTo>
                    <a:pt x="4" y="183"/>
                    <a:pt x="1" y="245"/>
                    <a:pt x="30" y="268"/>
                  </a:cubicBezTo>
                  <a:lnTo>
                    <a:pt x="42" y="278"/>
                  </a:lnTo>
                  <a:cubicBezTo>
                    <a:pt x="66" y="297"/>
                    <a:pt x="92" y="308"/>
                    <a:pt x="121" y="308"/>
                  </a:cubicBezTo>
                  <a:cubicBezTo>
                    <a:pt x="126" y="308"/>
                    <a:pt x="131" y="308"/>
                    <a:pt x="136" y="307"/>
                  </a:cubicBezTo>
                  <a:cubicBezTo>
                    <a:pt x="159" y="304"/>
                    <a:pt x="183" y="301"/>
                    <a:pt x="206" y="297"/>
                  </a:cubicBezTo>
                  <a:cubicBezTo>
                    <a:pt x="234" y="292"/>
                    <a:pt x="256" y="284"/>
                    <a:pt x="280" y="267"/>
                  </a:cubicBezTo>
                  <a:cubicBezTo>
                    <a:pt x="285" y="262"/>
                    <a:pt x="290" y="258"/>
                    <a:pt x="296" y="254"/>
                  </a:cubicBezTo>
                  <a:lnTo>
                    <a:pt x="323" y="232"/>
                  </a:lnTo>
                  <a:cubicBezTo>
                    <a:pt x="347" y="213"/>
                    <a:pt x="374" y="194"/>
                    <a:pt x="385" y="164"/>
                  </a:cubicBezTo>
                  <a:cubicBezTo>
                    <a:pt x="389" y="155"/>
                    <a:pt x="392" y="145"/>
                    <a:pt x="395" y="135"/>
                  </a:cubicBezTo>
                  <a:cubicBezTo>
                    <a:pt x="401" y="113"/>
                    <a:pt x="406" y="90"/>
                    <a:pt x="396" y="68"/>
                  </a:cubicBezTo>
                  <a:cubicBezTo>
                    <a:pt x="387" y="47"/>
                    <a:pt x="371" y="25"/>
                    <a:pt x="348" y="18"/>
                  </a:cubicBezTo>
                  <a:cubicBezTo>
                    <a:pt x="340" y="14"/>
                    <a:pt x="331" y="12"/>
                    <a:pt x="324" y="9"/>
                  </a:cubicBezTo>
                  <a:cubicBezTo>
                    <a:pt x="308" y="4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65"/>
            <p:cNvSpPr/>
            <p:nvPr/>
          </p:nvSpPr>
          <p:spPr>
            <a:xfrm>
              <a:off x="5852811" y="-989233"/>
              <a:ext cx="67392" cy="85022"/>
            </a:xfrm>
            <a:custGeom>
              <a:rect b="b" l="l" r="r" t="t"/>
              <a:pathLst>
                <a:path extrusionOk="0" h="1278" w="1013">
                  <a:moveTo>
                    <a:pt x="366" y="1"/>
                  </a:moveTo>
                  <a:cubicBezTo>
                    <a:pt x="353" y="1"/>
                    <a:pt x="341" y="1"/>
                    <a:pt x="329" y="3"/>
                  </a:cubicBezTo>
                  <a:cubicBezTo>
                    <a:pt x="177" y="26"/>
                    <a:pt x="48" y="139"/>
                    <a:pt x="25" y="295"/>
                  </a:cubicBezTo>
                  <a:cubicBezTo>
                    <a:pt x="0" y="466"/>
                    <a:pt x="19" y="635"/>
                    <a:pt x="69" y="800"/>
                  </a:cubicBezTo>
                  <a:cubicBezTo>
                    <a:pt x="86" y="851"/>
                    <a:pt x="116" y="899"/>
                    <a:pt x="143" y="945"/>
                  </a:cubicBezTo>
                  <a:cubicBezTo>
                    <a:pt x="157" y="970"/>
                    <a:pt x="173" y="993"/>
                    <a:pt x="190" y="1016"/>
                  </a:cubicBezTo>
                  <a:cubicBezTo>
                    <a:pt x="208" y="1041"/>
                    <a:pt x="227" y="1064"/>
                    <a:pt x="248" y="1087"/>
                  </a:cubicBezTo>
                  <a:cubicBezTo>
                    <a:pt x="268" y="1108"/>
                    <a:pt x="289" y="1136"/>
                    <a:pt x="312" y="1154"/>
                  </a:cubicBezTo>
                  <a:cubicBezTo>
                    <a:pt x="353" y="1186"/>
                    <a:pt x="406" y="1210"/>
                    <a:pt x="458" y="1218"/>
                  </a:cubicBezTo>
                  <a:cubicBezTo>
                    <a:pt x="461" y="1218"/>
                    <a:pt x="465" y="1218"/>
                    <a:pt x="469" y="1218"/>
                  </a:cubicBezTo>
                  <a:cubicBezTo>
                    <a:pt x="471" y="1218"/>
                    <a:pt x="473" y="1218"/>
                    <a:pt x="474" y="1218"/>
                  </a:cubicBezTo>
                  <a:cubicBezTo>
                    <a:pt x="479" y="1220"/>
                    <a:pt x="482" y="1224"/>
                    <a:pt x="486" y="1226"/>
                  </a:cubicBezTo>
                  <a:cubicBezTo>
                    <a:pt x="523" y="1253"/>
                    <a:pt x="565" y="1269"/>
                    <a:pt x="612" y="1274"/>
                  </a:cubicBezTo>
                  <a:cubicBezTo>
                    <a:pt x="627" y="1276"/>
                    <a:pt x="643" y="1277"/>
                    <a:pt x="659" y="1277"/>
                  </a:cubicBezTo>
                  <a:cubicBezTo>
                    <a:pt x="731" y="1277"/>
                    <a:pt x="811" y="1255"/>
                    <a:pt x="865" y="1212"/>
                  </a:cubicBezTo>
                  <a:cubicBezTo>
                    <a:pt x="936" y="1155"/>
                    <a:pt x="995" y="1076"/>
                    <a:pt x="1005" y="983"/>
                  </a:cubicBezTo>
                  <a:cubicBezTo>
                    <a:pt x="1013" y="909"/>
                    <a:pt x="998" y="839"/>
                    <a:pt x="965" y="775"/>
                  </a:cubicBezTo>
                  <a:lnTo>
                    <a:pt x="965" y="775"/>
                  </a:lnTo>
                  <a:cubicBezTo>
                    <a:pt x="967" y="777"/>
                    <a:pt x="968" y="780"/>
                    <a:pt x="969" y="782"/>
                  </a:cubicBezTo>
                  <a:cubicBezTo>
                    <a:pt x="946" y="738"/>
                    <a:pt x="928" y="692"/>
                    <a:pt x="905" y="647"/>
                  </a:cubicBezTo>
                  <a:lnTo>
                    <a:pt x="833" y="508"/>
                  </a:lnTo>
                  <a:cubicBezTo>
                    <a:pt x="785" y="412"/>
                    <a:pt x="736" y="318"/>
                    <a:pt x="688" y="223"/>
                  </a:cubicBezTo>
                  <a:lnTo>
                    <a:pt x="645" y="144"/>
                  </a:lnTo>
                  <a:cubicBezTo>
                    <a:pt x="619" y="105"/>
                    <a:pt x="584" y="74"/>
                    <a:pt x="542" y="53"/>
                  </a:cubicBezTo>
                  <a:cubicBezTo>
                    <a:pt x="490" y="22"/>
                    <a:pt x="428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65"/>
            <p:cNvSpPr/>
            <p:nvPr/>
          </p:nvSpPr>
          <p:spPr>
            <a:xfrm>
              <a:off x="5946948" y="-935079"/>
              <a:ext cx="29339" cy="27077"/>
            </a:xfrm>
            <a:custGeom>
              <a:rect b="b" l="l" r="r" t="t"/>
              <a:pathLst>
                <a:path extrusionOk="0" h="407" w="441">
                  <a:moveTo>
                    <a:pt x="200" y="1"/>
                  </a:moveTo>
                  <a:cubicBezTo>
                    <a:pt x="184" y="1"/>
                    <a:pt x="169" y="3"/>
                    <a:pt x="153" y="8"/>
                  </a:cubicBezTo>
                  <a:cubicBezTo>
                    <a:pt x="128" y="12"/>
                    <a:pt x="104" y="22"/>
                    <a:pt x="83" y="39"/>
                  </a:cubicBezTo>
                  <a:cubicBezTo>
                    <a:pt x="59" y="55"/>
                    <a:pt x="42" y="75"/>
                    <a:pt x="30" y="99"/>
                  </a:cubicBezTo>
                  <a:cubicBezTo>
                    <a:pt x="14" y="121"/>
                    <a:pt x="5" y="145"/>
                    <a:pt x="1" y="172"/>
                  </a:cubicBezTo>
                  <a:cubicBezTo>
                    <a:pt x="1" y="189"/>
                    <a:pt x="1" y="206"/>
                    <a:pt x="0" y="223"/>
                  </a:cubicBezTo>
                  <a:cubicBezTo>
                    <a:pt x="5" y="259"/>
                    <a:pt x="17" y="290"/>
                    <a:pt x="37" y="318"/>
                  </a:cubicBezTo>
                  <a:cubicBezTo>
                    <a:pt x="50" y="332"/>
                    <a:pt x="62" y="345"/>
                    <a:pt x="75" y="358"/>
                  </a:cubicBezTo>
                  <a:cubicBezTo>
                    <a:pt x="103" y="380"/>
                    <a:pt x="134" y="395"/>
                    <a:pt x="171" y="400"/>
                  </a:cubicBezTo>
                  <a:cubicBezTo>
                    <a:pt x="177" y="401"/>
                    <a:pt x="185" y="402"/>
                    <a:pt x="191" y="403"/>
                  </a:cubicBezTo>
                  <a:cubicBezTo>
                    <a:pt x="195" y="403"/>
                    <a:pt x="198" y="404"/>
                    <a:pt x="201" y="404"/>
                  </a:cubicBezTo>
                  <a:cubicBezTo>
                    <a:pt x="212" y="406"/>
                    <a:pt x="222" y="406"/>
                    <a:pt x="232" y="406"/>
                  </a:cubicBezTo>
                  <a:cubicBezTo>
                    <a:pt x="275" y="406"/>
                    <a:pt x="315" y="394"/>
                    <a:pt x="351" y="369"/>
                  </a:cubicBezTo>
                  <a:cubicBezTo>
                    <a:pt x="393" y="339"/>
                    <a:pt x="426" y="288"/>
                    <a:pt x="434" y="236"/>
                  </a:cubicBezTo>
                  <a:cubicBezTo>
                    <a:pt x="441" y="186"/>
                    <a:pt x="425" y="129"/>
                    <a:pt x="397" y="89"/>
                  </a:cubicBezTo>
                  <a:cubicBezTo>
                    <a:pt x="364" y="44"/>
                    <a:pt x="315" y="16"/>
                    <a:pt x="261" y="8"/>
                  </a:cubicBezTo>
                  <a:cubicBezTo>
                    <a:pt x="258" y="7"/>
                    <a:pt x="254" y="7"/>
                    <a:pt x="250" y="6"/>
                  </a:cubicBezTo>
                  <a:cubicBezTo>
                    <a:pt x="243" y="4"/>
                    <a:pt x="237" y="4"/>
                    <a:pt x="230" y="3"/>
                  </a:cubicBezTo>
                  <a:cubicBezTo>
                    <a:pt x="220" y="1"/>
                    <a:pt x="21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65"/>
            <p:cNvSpPr/>
            <p:nvPr/>
          </p:nvSpPr>
          <p:spPr>
            <a:xfrm>
              <a:off x="6007820" y="-1406294"/>
              <a:ext cx="57945" cy="63933"/>
            </a:xfrm>
            <a:custGeom>
              <a:rect b="b" l="l" r="r" t="t"/>
              <a:pathLst>
                <a:path extrusionOk="0" h="961" w="871">
                  <a:moveTo>
                    <a:pt x="483" y="1"/>
                  </a:moveTo>
                  <a:cubicBezTo>
                    <a:pt x="438" y="1"/>
                    <a:pt x="394" y="9"/>
                    <a:pt x="351" y="26"/>
                  </a:cubicBezTo>
                  <a:cubicBezTo>
                    <a:pt x="317" y="39"/>
                    <a:pt x="285" y="57"/>
                    <a:pt x="255" y="78"/>
                  </a:cubicBezTo>
                  <a:cubicBezTo>
                    <a:pt x="245" y="87"/>
                    <a:pt x="235" y="96"/>
                    <a:pt x="224" y="106"/>
                  </a:cubicBezTo>
                  <a:cubicBezTo>
                    <a:pt x="151" y="173"/>
                    <a:pt x="83" y="233"/>
                    <a:pt x="42" y="326"/>
                  </a:cubicBezTo>
                  <a:cubicBezTo>
                    <a:pt x="3" y="414"/>
                    <a:pt x="0" y="511"/>
                    <a:pt x="5" y="605"/>
                  </a:cubicBezTo>
                  <a:cubicBezTo>
                    <a:pt x="8" y="667"/>
                    <a:pt x="43" y="747"/>
                    <a:pt x="80" y="796"/>
                  </a:cubicBezTo>
                  <a:cubicBezTo>
                    <a:pt x="120" y="854"/>
                    <a:pt x="179" y="900"/>
                    <a:pt x="244" y="928"/>
                  </a:cubicBezTo>
                  <a:cubicBezTo>
                    <a:pt x="245" y="929"/>
                    <a:pt x="247" y="930"/>
                    <a:pt x="248" y="931"/>
                  </a:cubicBezTo>
                  <a:cubicBezTo>
                    <a:pt x="295" y="951"/>
                    <a:pt x="343" y="960"/>
                    <a:pt x="393" y="960"/>
                  </a:cubicBezTo>
                  <a:cubicBezTo>
                    <a:pt x="406" y="960"/>
                    <a:pt x="418" y="960"/>
                    <a:pt x="431" y="959"/>
                  </a:cubicBezTo>
                  <a:cubicBezTo>
                    <a:pt x="431" y="959"/>
                    <a:pt x="432" y="959"/>
                    <a:pt x="432" y="957"/>
                  </a:cubicBezTo>
                  <a:cubicBezTo>
                    <a:pt x="434" y="957"/>
                    <a:pt x="437" y="957"/>
                    <a:pt x="439" y="956"/>
                  </a:cubicBezTo>
                  <a:cubicBezTo>
                    <a:pt x="507" y="949"/>
                    <a:pt x="569" y="925"/>
                    <a:pt x="625" y="885"/>
                  </a:cubicBezTo>
                  <a:cubicBezTo>
                    <a:pt x="640" y="873"/>
                    <a:pt x="653" y="859"/>
                    <a:pt x="667" y="846"/>
                  </a:cubicBezTo>
                  <a:cubicBezTo>
                    <a:pt x="709" y="812"/>
                    <a:pt x="740" y="770"/>
                    <a:pt x="760" y="719"/>
                  </a:cubicBezTo>
                  <a:cubicBezTo>
                    <a:pt x="761" y="716"/>
                    <a:pt x="762" y="714"/>
                    <a:pt x="763" y="712"/>
                  </a:cubicBezTo>
                  <a:cubicBezTo>
                    <a:pt x="774" y="694"/>
                    <a:pt x="785" y="677"/>
                    <a:pt x="795" y="659"/>
                  </a:cubicBezTo>
                  <a:cubicBezTo>
                    <a:pt x="801" y="640"/>
                    <a:pt x="807" y="622"/>
                    <a:pt x="811" y="602"/>
                  </a:cubicBezTo>
                  <a:cubicBezTo>
                    <a:pt x="821" y="569"/>
                    <a:pt x="825" y="563"/>
                    <a:pt x="828" y="539"/>
                  </a:cubicBezTo>
                  <a:cubicBezTo>
                    <a:pt x="829" y="530"/>
                    <a:pt x="831" y="523"/>
                    <a:pt x="832" y="516"/>
                  </a:cubicBezTo>
                  <a:cubicBezTo>
                    <a:pt x="865" y="426"/>
                    <a:pt x="871" y="335"/>
                    <a:pt x="836" y="243"/>
                  </a:cubicBezTo>
                  <a:cubicBezTo>
                    <a:pt x="802" y="153"/>
                    <a:pt x="727" y="66"/>
                    <a:pt x="635" y="32"/>
                  </a:cubicBezTo>
                  <a:cubicBezTo>
                    <a:pt x="605" y="21"/>
                    <a:pt x="573" y="11"/>
                    <a:pt x="540" y="5"/>
                  </a:cubicBezTo>
                  <a:cubicBezTo>
                    <a:pt x="521" y="2"/>
                    <a:pt x="502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65"/>
            <p:cNvSpPr/>
            <p:nvPr/>
          </p:nvSpPr>
          <p:spPr>
            <a:xfrm>
              <a:off x="6000170" y="-1280690"/>
              <a:ext cx="29339" cy="33796"/>
            </a:xfrm>
            <a:custGeom>
              <a:rect b="b" l="l" r="r" t="t"/>
              <a:pathLst>
                <a:path extrusionOk="0" h="508" w="441">
                  <a:moveTo>
                    <a:pt x="227" y="0"/>
                  </a:moveTo>
                  <a:cubicBezTo>
                    <a:pt x="211" y="0"/>
                    <a:pt x="195" y="4"/>
                    <a:pt x="181" y="16"/>
                  </a:cubicBezTo>
                  <a:cubicBezTo>
                    <a:pt x="178" y="18"/>
                    <a:pt x="175" y="20"/>
                    <a:pt x="172" y="22"/>
                  </a:cubicBezTo>
                  <a:cubicBezTo>
                    <a:pt x="137" y="34"/>
                    <a:pt x="104" y="56"/>
                    <a:pt x="82" y="86"/>
                  </a:cubicBezTo>
                  <a:cubicBezTo>
                    <a:pt x="76" y="93"/>
                    <a:pt x="72" y="103"/>
                    <a:pt x="67" y="111"/>
                  </a:cubicBezTo>
                  <a:cubicBezTo>
                    <a:pt x="66" y="113"/>
                    <a:pt x="65" y="115"/>
                    <a:pt x="63" y="117"/>
                  </a:cubicBezTo>
                  <a:cubicBezTo>
                    <a:pt x="38" y="154"/>
                    <a:pt x="18" y="187"/>
                    <a:pt x="10" y="232"/>
                  </a:cubicBezTo>
                  <a:cubicBezTo>
                    <a:pt x="9" y="239"/>
                    <a:pt x="8" y="245"/>
                    <a:pt x="7" y="251"/>
                  </a:cubicBezTo>
                  <a:cubicBezTo>
                    <a:pt x="3" y="275"/>
                    <a:pt x="1" y="296"/>
                    <a:pt x="3" y="323"/>
                  </a:cubicBezTo>
                  <a:cubicBezTo>
                    <a:pt x="9" y="397"/>
                    <a:pt x="61" y="463"/>
                    <a:pt x="127" y="491"/>
                  </a:cubicBezTo>
                  <a:cubicBezTo>
                    <a:pt x="152" y="502"/>
                    <a:pt x="180" y="507"/>
                    <a:pt x="208" y="507"/>
                  </a:cubicBezTo>
                  <a:cubicBezTo>
                    <a:pt x="251" y="507"/>
                    <a:pt x="294" y="494"/>
                    <a:pt x="330" y="469"/>
                  </a:cubicBezTo>
                  <a:cubicBezTo>
                    <a:pt x="338" y="463"/>
                    <a:pt x="346" y="456"/>
                    <a:pt x="353" y="448"/>
                  </a:cubicBezTo>
                  <a:cubicBezTo>
                    <a:pt x="361" y="443"/>
                    <a:pt x="368" y="435"/>
                    <a:pt x="374" y="427"/>
                  </a:cubicBezTo>
                  <a:cubicBezTo>
                    <a:pt x="375" y="425"/>
                    <a:pt x="377" y="423"/>
                    <a:pt x="378" y="421"/>
                  </a:cubicBezTo>
                  <a:cubicBezTo>
                    <a:pt x="390" y="401"/>
                    <a:pt x="403" y="381"/>
                    <a:pt x="414" y="361"/>
                  </a:cubicBezTo>
                  <a:cubicBezTo>
                    <a:pt x="415" y="359"/>
                    <a:pt x="416" y="356"/>
                    <a:pt x="419" y="354"/>
                  </a:cubicBezTo>
                  <a:lnTo>
                    <a:pt x="421" y="350"/>
                  </a:lnTo>
                  <a:cubicBezTo>
                    <a:pt x="426" y="332"/>
                    <a:pt x="431" y="314"/>
                    <a:pt x="436" y="296"/>
                  </a:cubicBezTo>
                  <a:cubicBezTo>
                    <a:pt x="441" y="274"/>
                    <a:pt x="438" y="251"/>
                    <a:pt x="437" y="228"/>
                  </a:cubicBezTo>
                  <a:cubicBezTo>
                    <a:pt x="436" y="218"/>
                    <a:pt x="435" y="208"/>
                    <a:pt x="434" y="198"/>
                  </a:cubicBezTo>
                  <a:cubicBezTo>
                    <a:pt x="428" y="160"/>
                    <a:pt x="419" y="126"/>
                    <a:pt x="397" y="94"/>
                  </a:cubicBezTo>
                  <a:cubicBezTo>
                    <a:pt x="384" y="77"/>
                    <a:pt x="371" y="62"/>
                    <a:pt x="355" y="51"/>
                  </a:cubicBezTo>
                  <a:cubicBezTo>
                    <a:pt x="334" y="38"/>
                    <a:pt x="313" y="24"/>
                    <a:pt x="290" y="15"/>
                  </a:cubicBezTo>
                  <a:cubicBezTo>
                    <a:pt x="271" y="7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65"/>
            <p:cNvSpPr/>
            <p:nvPr/>
          </p:nvSpPr>
          <p:spPr>
            <a:xfrm>
              <a:off x="6085458" y="-1237514"/>
              <a:ext cx="25014" cy="25480"/>
            </a:xfrm>
            <a:custGeom>
              <a:rect b="b" l="l" r="r" t="t"/>
              <a:pathLst>
                <a:path extrusionOk="0" h="383" w="376">
                  <a:moveTo>
                    <a:pt x="157" y="1"/>
                  </a:moveTo>
                  <a:cubicBezTo>
                    <a:pt x="134" y="2"/>
                    <a:pt x="112" y="9"/>
                    <a:pt x="93" y="22"/>
                  </a:cubicBezTo>
                  <a:cubicBezTo>
                    <a:pt x="79" y="28"/>
                    <a:pt x="66" y="36"/>
                    <a:pt x="56" y="49"/>
                  </a:cubicBezTo>
                  <a:cubicBezTo>
                    <a:pt x="37" y="64"/>
                    <a:pt x="23" y="84"/>
                    <a:pt x="15" y="106"/>
                  </a:cubicBezTo>
                  <a:cubicBezTo>
                    <a:pt x="12" y="111"/>
                    <a:pt x="2" y="146"/>
                    <a:pt x="1" y="152"/>
                  </a:cubicBezTo>
                  <a:cubicBezTo>
                    <a:pt x="1" y="167"/>
                    <a:pt x="0" y="182"/>
                    <a:pt x="0" y="198"/>
                  </a:cubicBezTo>
                  <a:lnTo>
                    <a:pt x="0" y="200"/>
                  </a:lnTo>
                  <a:cubicBezTo>
                    <a:pt x="3" y="216"/>
                    <a:pt x="8" y="233"/>
                    <a:pt x="13" y="250"/>
                  </a:cubicBezTo>
                  <a:cubicBezTo>
                    <a:pt x="13" y="253"/>
                    <a:pt x="14" y="255"/>
                    <a:pt x="15" y="258"/>
                  </a:cubicBezTo>
                  <a:cubicBezTo>
                    <a:pt x="15" y="259"/>
                    <a:pt x="16" y="260"/>
                    <a:pt x="16" y="263"/>
                  </a:cubicBezTo>
                  <a:lnTo>
                    <a:pt x="39" y="304"/>
                  </a:lnTo>
                  <a:cubicBezTo>
                    <a:pt x="53" y="326"/>
                    <a:pt x="72" y="342"/>
                    <a:pt x="94" y="354"/>
                  </a:cubicBezTo>
                  <a:cubicBezTo>
                    <a:pt x="121" y="370"/>
                    <a:pt x="110" y="365"/>
                    <a:pt x="140" y="373"/>
                  </a:cubicBezTo>
                  <a:cubicBezTo>
                    <a:pt x="153" y="378"/>
                    <a:pt x="157" y="380"/>
                    <a:pt x="165" y="381"/>
                  </a:cubicBezTo>
                  <a:lnTo>
                    <a:pt x="173" y="381"/>
                  </a:lnTo>
                  <a:cubicBezTo>
                    <a:pt x="185" y="382"/>
                    <a:pt x="198" y="382"/>
                    <a:pt x="212" y="382"/>
                  </a:cubicBezTo>
                  <a:cubicBezTo>
                    <a:pt x="217" y="382"/>
                    <a:pt x="223" y="382"/>
                    <a:pt x="228" y="382"/>
                  </a:cubicBezTo>
                  <a:cubicBezTo>
                    <a:pt x="250" y="380"/>
                    <a:pt x="270" y="373"/>
                    <a:pt x="288" y="362"/>
                  </a:cubicBezTo>
                  <a:cubicBezTo>
                    <a:pt x="308" y="353"/>
                    <a:pt x="324" y="339"/>
                    <a:pt x="338" y="321"/>
                  </a:cubicBezTo>
                  <a:cubicBezTo>
                    <a:pt x="346" y="309"/>
                    <a:pt x="354" y="296"/>
                    <a:pt x="361" y="283"/>
                  </a:cubicBezTo>
                  <a:cubicBezTo>
                    <a:pt x="372" y="257"/>
                    <a:pt x="376" y="231"/>
                    <a:pt x="374" y="204"/>
                  </a:cubicBezTo>
                  <a:lnTo>
                    <a:pt x="374" y="204"/>
                  </a:lnTo>
                  <a:cubicBezTo>
                    <a:pt x="374" y="203"/>
                    <a:pt x="374" y="202"/>
                    <a:pt x="374" y="201"/>
                  </a:cubicBezTo>
                  <a:cubicBezTo>
                    <a:pt x="374" y="201"/>
                    <a:pt x="374" y="201"/>
                    <a:pt x="374" y="200"/>
                  </a:cubicBezTo>
                  <a:cubicBezTo>
                    <a:pt x="374" y="199"/>
                    <a:pt x="374" y="198"/>
                    <a:pt x="374" y="197"/>
                  </a:cubicBezTo>
                  <a:cubicBezTo>
                    <a:pt x="374" y="175"/>
                    <a:pt x="372" y="154"/>
                    <a:pt x="363" y="130"/>
                  </a:cubicBezTo>
                  <a:cubicBezTo>
                    <a:pt x="355" y="106"/>
                    <a:pt x="341" y="86"/>
                    <a:pt x="322" y="69"/>
                  </a:cubicBezTo>
                  <a:cubicBezTo>
                    <a:pt x="318" y="62"/>
                    <a:pt x="311" y="55"/>
                    <a:pt x="304" y="50"/>
                  </a:cubicBezTo>
                  <a:cubicBezTo>
                    <a:pt x="273" y="28"/>
                    <a:pt x="242" y="2"/>
                    <a:pt x="202" y="2"/>
                  </a:cubicBezTo>
                  <a:cubicBezTo>
                    <a:pt x="187" y="1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65"/>
            <p:cNvSpPr/>
            <p:nvPr/>
          </p:nvSpPr>
          <p:spPr>
            <a:xfrm>
              <a:off x="6067229" y="-1081640"/>
              <a:ext cx="57280" cy="58544"/>
            </a:xfrm>
            <a:custGeom>
              <a:rect b="b" l="l" r="r" t="t"/>
              <a:pathLst>
                <a:path extrusionOk="0" h="880" w="861">
                  <a:moveTo>
                    <a:pt x="269" y="0"/>
                  </a:moveTo>
                  <a:cubicBezTo>
                    <a:pt x="238" y="0"/>
                    <a:pt x="202" y="8"/>
                    <a:pt x="179" y="28"/>
                  </a:cubicBezTo>
                  <a:cubicBezTo>
                    <a:pt x="109" y="89"/>
                    <a:pt x="51" y="160"/>
                    <a:pt x="24" y="252"/>
                  </a:cubicBezTo>
                  <a:cubicBezTo>
                    <a:pt x="1" y="336"/>
                    <a:pt x="2" y="427"/>
                    <a:pt x="22" y="512"/>
                  </a:cubicBezTo>
                  <a:cubicBezTo>
                    <a:pt x="45" y="607"/>
                    <a:pt x="90" y="697"/>
                    <a:pt x="170" y="759"/>
                  </a:cubicBezTo>
                  <a:cubicBezTo>
                    <a:pt x="186" y="772"/>
                    <a:pt x="203" y="782"/>
                    <a:pt x="220" y="792"/>
                  </a:cubicBezTo>
                  <a:cubicBezTo>
                    <a:pt x="259" y="828"/>
                    <a:pt x="305" y="850"/>
                    <a:pt x="358" y="861"/>
                  </a:cubicBezTo>
                  <a:cubicBezTo>
                    <a:pt x="391" y="873"/>
                    <a:pt x="426" y="879"/>
                    <a:pt x="462" y="879"/>
                  </a:cubicBezTo>
                  <a:cubicBezTo>
                    <a:pt x="477" y="879"/>
                    <a:pt x="491" y="878"/>
                    <a:pt x="506" y="876"/>
                  </a:cubicBezTo>
                  <a:cubicBezTo>
                    <a:pt x="538" y="869"/>
                    <a:pt x="571" y="861"/>
                    <a:pt x="603" y="853"/>
                  </a:cubicBezTo>
                  <a:cubicBezTo>
                    <a:pt x="653" y="835"/>
                    <a:pt x="696" y="807"/>
                    <a:pt x="730" y="768"/>
                  </a:cubicBezTo>
                  <a:cubicBezTo>
                    <a:pt x="759" y="747"/>
                    <a:pt x="781" y="720"/>
                    <a:pt x="795" y="688"/>
                  </a:cubicBezTo>
                  <a:cubicBezTo>
                    <a:pt x="826" y="646"/>
                    <a:pt x="844" y="598"/>
                    <a:pt x="850" y="545"/>
                  </a:cubicBezTo>
                  <a:cubicBezTo>
                    <a:pt x="860" y="445"/>
                    <a:pt x="842" y="342"/>
                    <a:pt x="781" y="260"/>
                  </a:cubicBezTo>
                  <a:cubicBezTo>
                    <a:pt x="746" y="214"/>
                    <a:pt x="724" y="170"/>
                    <a:pt x="673" y="133"/>
                  </a:cubicBezTo>
                  <a:cubicBezTo>
                    <a:pt x="632" y="104"/>
                    <a:pt x="590" y="71"/>
                    <a:pt x="541" y="57"/>
                  </a:cubicBezTo>
                  <a:cubicBezTo>
                    <a:pt x="524" y="51"/>
                    <a:pt x="508" y="46"/>
                    <a:pt x="493" y="40"/>
                  </a:cubicBezTo>
                  <a:cubicBezTo>
                    <a:pt x="489" y="38"/>
                    <a:pt x="484" y="36"/>
                    <a:pt x="480" y="35"/>
                  </a:cubicBezTo>
                  <a:cubicBezTo>
                    <a:pt x="445" y="19"/>
                    <a:pt x="408" y="13"/>
                    <a:pt x="370" y="10"/>
                  </a:cubicBezTo>
                  <a:cubicBezTo>
                    <a:pt x="346" y="10"/>
                    <a:pt x="322" y="8"/>
                    <a:pt x="298" y="1"/>
                  </a:cubicBezTo>
                  <a:lnTo>
                    <a:pt x="298" y="1"/>
                  </a:lnTo>
                  <a:lnTo>
                    <a:pt x="327" y="10"/>
                  </a:lnTo>
                  <a:lnTo>
                    <a:pt x="326" y="10"/>
                  </a:lnTo>
                  <a:cubicBezTo>
                    <a:pt x="310" y="4"/>
                    <a:pt x="293" y="0"/>
                    <a:pt x="275" y="0"/>
                  </a:cubicBezTo>
                  <a:cubicBezTo>
                    <a:pt x="273" y="0"/>
                    <a:pt x="271" y="0"/>
                    <a:pt x="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65"/>
            <p:cNvSpPr/>
            <p:nvPr/>
          </p:nvSpPr>
          <p:spPr>
            <a:xfrm>
              <a:off x="6173141" y="-1068800"/>
              <a:ext cx="27942" cy="30004"/>
            </a:xfrm>
            <a:custGeom>
              <a:rect b="b" l="l" r="r" t="t"/>
              <a:pathLst>
                <a:path extrusionOk="0" h="451" w="420">
                  <a:moveTo>
                    <a:pt x="205" y="0"/>
                  </a:moveTo>
                  <a:cubicBezTo>
                    <a:pt x="189" y="0"/>
                    <a:pt x="173" y="3"/>
                    <a:pt x="157" y="8"/>
                  </a:cubicBezTo>
                  <a:cubicBezTo>
                    <a:pt x="140" y="10"/>
                    <a:pt x="123" y="15"/>
                    <a:pt x="110" y="26"/>
                  </a:cubicBezTo>
                  <a:cubicBezTo>
                    <a:pt x="84" y="36"/>
                    <a:pt x="64" y="53"/>
                    <a:pt x="47" y="75"/>
                  </a:cubicBezTo>
                  <a:cubicBezTo>
                    <a:pt x="38" y="91"/>
                    <a:pt x="29" y="107"/>
                    <a:pt x="20" y="121"/>
                  </a:cubicBezTo>
                  <a:cubicBezTo>
                    <a:pt x="6" y="154"/>
                    <a:pt x="1" y="188"/>
                    <a:pt x="4" y="223"/>
                  </a:cubicBezTo>
                  <a:cubicBezTo>
                    <a:pt x="5" y="229"/>
                    <a:pt x="6" y="235"/>
                    <a:pt x="7" y="243"/>
                  </a:cubicBezTo>
                  <a:cubicBezTo>
                    <a:pt x="9" y="256"/>
                    <a:pt x="12" y="270"/>
                    <a:pt x="15" y="284"/>
                  </a:cubicBezTo>
                  <a:cubicBezTo>
                    <a:pt x="16" y="294"/>
                    <a:pt x="19" y="303"/>
                    <a:pt x="23" y="312"/>
                  </a:cubicBezTo>
                  <a:cubicBezTo>
                    <a:pt x="36" y="346"/>
                    <a:pt x="57" y="374"/>
                    <a:pt x="86" y="397"/>
                  </a:cubicBezTo>
                  <a:cubicBezTo>
                    <a:pt x="88" y="400"/>
                    <a:pt x="90" y="401"/>
                    <a:pt x="92" y="403"/>
                  </a:cubicBezTo>
                  <a:cubicBezTo>
                    <a:pt x="110" y="414"/>
                    <a:pt x="127" y="428"/>
                    <a:pt x="146" y="435"/>
                  </a:cubicBezTo>
                  <a:cubicBezTo>
                    <a:pt x="162" y="439"/>
                    <a:pt x="178" y="444"/>
                    <a:pt x="192" y="449"/>
                  </a:cubicBezTo>
                  <a:cubicBezTo>
                    <a:pt x="201" y="450"/>
                    <a:pt x="209" y="451"/>
                    <a:pt x="217" y="451"/>
                  </a:cubicBezTo>
                  <a:cubicBezTo>
                    <a:pt x="233" y="451"/>
                    <a:pt x="248" y="448"/>
                    <a:pt x="263" y="444"/>
                  </a:cubicBezTo>
                  <a:cubicBezTo>
                    <a:pt x="279" y="442"/>
                    <a:pt x="294" y="436"/>
                    <a:pt x="307" y="427"/>
                  </a:cubicBezTo>
                  <a:cubicBezTo>
                    <a:pt x="330" y="417"/>
                    <a:pt x="349" y="402"/>
                    <a:pt x="364" y="381"/>
                  </a:cubicBezTo>
                  <a:cubicBezTo>
                    <a:pt x="378" y="365"/>
                    <a:pt x="387" y="345"/>
                    <a:pt x="396" y="326"/>
                  </a:cubicBezTo>
                  <a:cubicBezTo>
                    <a:pt x="398" y="324"/>
                    <a:pt x="400" y="322"/>
                    <a:pt x="401" y="320"/>
                  </a:cubicBezTo>
                  <a:cubicBezTo>
                    <a:pt x="414" y="287"/>
                    <a:pt x="419" y="253"/>
                    <a:pt x="416" y="217"/>
                  </a:cubicBezTo>
                  <a:cubicBezTo>
                    <a:pt x="415" y="207"/>
                    <a:pt x="413" y="199"/>
                    <a:pt x="410" y="189"/>
                  </a:cubicBezTo>
                  <a:cubicBezTo>
                    <a:pt x="406" y="175"/>
                    <a:pt x="403" y="162"/>
                    <a:pt x="397" y="148"/>
                  </a:cubicBezTo>
                  <a:cubicBezTo>
                    <a:pt x="395" y="142"/>
                    <a:pt x="393" y="136"/>
                    <a:pt x="391" y="130"/>
                  </a:cubicBezTo>
                  <a:cubicBezTo>
                    <a:pt x="383" y="103"/>
                    <a:pt x="368" y="82"/>
                    <a:pt x="348" y="65"/>
                  </a:cubicBezTo>
                  <a:cubicBezTo>
                    <a:pt x="330" y="43"/>
                    <a:pt x="310" y="27"/>
                    <a:pt x="283" y="18"/>
                  </a:cubicBezTo>
                  <a:cubicBezTo>
                    <a:pt x="267" y="12"/>
                    <a:pt x="250" y="7"/>
                    <a:pt x="233" y="3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65"/>
            <p:cNvSpPr/>
            <p:nvPr/>
          </p:nvSpPr>
          <p:spPr>
            <a:xfrm>
              <a:off x="6190638" y="-967545"/>
              <a:ext cx="43243" cy="42910"/>
            </a:xfrm>
            <a:custGeom>
              <a:rect b="b" l="l" r="r" t="t"/>
              <a:pathLst>
                <a:path extrusionOk="0" h="645" w="650">
                  <a:moveTo>
                    <a:pt x="289" y="1"/>
                  </a:moveTo>
                  <a:lnTo>
                    <a:pt x="209" y="19"/>
                  </a:lnTo>
                  <a:cubicBezTo>
                    <a:pt x="168" y="34"/>
                    <a:pt x="132" y="57"/>
                    <a:pt x="104" y="88"/>
                  </a:cubicBezTo>
                  <a:cubicBezTo>
                    <a:pt x="80" y="106"/>
                    <a:pt x="62" y="128"/>
                    <a:pt x="51" y="155"/>
                  </a:cubicBezTo>
                  <a:cubicBezTo>
                    <a:pt x="33" y="179"/>
                    <a:pt x="21" y="204"/>
                    <a:pt x="17" y="233"/>
                  </a:cubicBezTo>
                  <a:cubicBezTo>
                    <a:pt x="6" y="259"/>
                    <a:pt x="2" y="286"/>
                    <a:pt x="5" y="315"/>
                  </a:cubicBezTo>
                  <a:cubicBezTo>
                    <a:pt x="0" y="356"/>
                    <a:pt x="7" y="396"/>
                    <a:pt x="23" y="436"/>
                  </a:cubicBezTo>
                  <a:cubicBezTo>
                    <a:pt x="23" y="436"/>
                    <a:pt x="23" y="436"/>
                    <a:pt x="23" y="437"/>
                  </a:cubicBezTo>
                  <a:cubicBezTo>
                    <a:pt x="38" y="479"/>
                    <a:pt x="61" y="513"/>
                    <a:pt x="93" y="542"/>
                  </a:cubicBezTo>
                  <a:cubicBezTo>
                    <a:pt x="121" y="576"/>
                    <a:pt x="155" y="601"/>
                    <a:pt x="197" y="618"/>
                  </a:cubicBezTo>
                  <a:cubicBezTo>
                    <a:pt x="223" y="625"/>
                    <a:pt x="251" y="633"/>
                    <a:pt x="278" y="641"/>
                  </a:cubicBezTo>
                  <a:cubicBezTo>
                    <a:pt x="294" y="643"/>
                    <a:pt x="309" y="644"/>
                    <a:pt x="325" y="644"/>
                  </a:cubicBezTo>
                  <a:cubicBezTo>
                    <a:pt x="364" y="644"/>
                    <a:pt x="403" y="638"/>
                    <a:pt x="440" y="623"/>
                  </a:cubicBezTo>
                  <a:cubicBezTo>
                    <a:pt x="508" y="593"/>
                    <a:pt x="503" y="594"/>
                    <a:pt x="546" y="553"/>
                  </a:cubicBezTo>
                  <a:cubicBezTo>
                    <a:pt x="579" y="527"/>
                    <a:pt x="604" y="492"/>
                    <a:pt x="620" y="451"/>
                  </a:cubicBezTo>
                  <a:cubicBezTo>
                    <a:pt x="621" y="451"/>
                    <a:pt x="621" y="450"/>
                    <a:pt x="621" y="450"/>
                  </a:cubicBezTo>
                  <a:cubicBezTo>
                    <a:pt x="640" y="411"/>
                    <a:pt x="647" y="370"/>
                    <a:pt x="645" y="328"/>
                  </a:cubicBezTo>
                  <a:cubicBezTo>
                    <a:pt x="649" y="286"/>
                    <a:pt x="643" y="245"/>
                    <a:pt x="626" y="207"/>
                  </a:cubicBezTo>
                  <a:cubicBezTo>
                    <a:pt x="613" y="182"/>
                    <a:pt x="600" y="158"/>
                    <a:pt x="587" y="132"/>
                  </a:cubicBezTo>
                  <a:cubicBezTo>
                    <a:pt x="552" y="85"/>
                    <a:pt x="507" y="49"/>
                    <a:pt x="453" y="26"/>
                  </a:cubicBezTo>
                  <a:cubicBezTo>
                    <a:pt x="453" y="25"/>
                    <a:pt x="453" y="25"/>
                    <a:pt x="452" y="25"/>
                  </a:cubicBezTo>
                  <a:cubicBezTo>
                    <a:pt x="425" y="17"/>
                    <a:pt x="398" y="9"/>
                    <a:pt x="372" y="2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65"/>
            <p:cNvSpPr/>
            <p:nvPr/>
          </p:nvSpPr>
          <p:spPr>
            <a:xfrm>
              <a:off x="6186912" y="-1208308"/>
              <a:ext cx="32865" cy="35792"/>
            </a:xfrm>
            <a:custGeom>
              <a:rect b="b" l="l" r="r" t="t"/>
              <a:pathLst>
                <a:path extrusionOk="0" h="538" w="494">
                  <a:moveTo>
                    <a:pt x="236" y="0"/>
                  </a:moveTo>
                  <a:cubicBezTo>
                    <a:pt x="218" y="0"/>
                    <a:pt x="200" y="5"/>
                    <a:pt x="182" y="12"/>
                  </a:cubicBezTo>
                  <a:lnTo>
                    <a:pt x="178" y="12"/>
                  </a:lnTo>
                  <a:cubicBezTo>
                    <a:pt x="175" y="13"/>
                    <a:pt x="172" y="14"/>
                    <a:pt x="168" y="15"/>
                  </a:cubicBezTo>
                  <a:cubicBezTo>
                    <a:pt x="148" y="22"/>
                    <a:pt x="128" y="33"/>
                    <a:pt x="108" y="45"/>
                  </a:cubicBezTo>
                  <a:cubicBezTo>
                    <a:pt x="91" y="61"/>
                    <a:pt x="75" y="77"/>
                    <a:pt x="60" y="93"/>
                  </a:cubicBezTo>
                  <a:cubicBezTo>
                    <a:pt x="31" y="127"/>
                    <a:pt x="15" y="166"/>
                    <a:pt x="7" y="210"/>
                  </a:cubicBezTo>
                  <a:cubicBezTo>
                    <a:pt x="7" y="217"/>
                    <a:pt x="7" y="225"/>
                    <a:pt x="7" y="233"/>
                  </a:cubicBezTo>
                  <a:cubicBezTo>
                    <a:pt x="6" y="261"/>
                    <a:pt x="1" y="289"/>
                    <a:pt x="4" y="319"/>
                  </a:cubicBezTo>
                  <a:cubicBezTo>
                    <a:pt x="8" y="358"/>
                    <a:pt x="18" y="377"/>
                    <a:pt x="34" y="409"/>
                  </a:cubicBezTo>
                  <a:cubicBezTo>
                    <a:pt x="54" y="446"/>
                    <a:pt x="55" y="447"/>
                    <a:pt x="94" y="484"/>
                  </a:cubicBezTo>
                  <a:cubicBezTo>
                    <a:pt x="95" y="485"/>
                    <a:pt x="96" y="485"/>
                    <a:pt x="97" y="486"/>
                  </a:cubicBezTo>
                  <a:cubicBezTo>
                    <a:pt x="99" y="488"/>
                    <a:pt x="103" y="492"/>
                    <a:pt x="105" y="493"/>
                  </a:cubicBezTo>
                  <a:cubicBezTo>
                    <a:pt x="120" y="503"/>
                    <a:pt x="136" y="512"/>
                    <a:pt x="152" y="522"/>
                  </a:cubicBezTo>
                  <a:lnTo>
                    <a:pt x="204" y="536"/>
                  </a:lnTo>
                  <a:cubicBezTo>
                    <a:pt x="208" y="537"/>
                    <a:pt x="230" y="538"/>
                    <a:pt x="245" y="538"/>
                  </a:cubicBezTo>
                  <a:cubicBezTo>
                    <a:pt x="252" y="538"/>
                    <a:pt x="257" y="538"/>
                    <a:pt x="258" y="537"/>
                  </a:cubicBezTo>
                  <a:lnTo>
                    <a:pt x="262" y="537"/>
                  </a:lnTo>
                  <a:cubicBezTo>
                    <a:pt x="280" y="534"/>
                    <a:pt x="301" y="528"/>
                    <a:pt x="321" y="523"/>
                  </a:cubicBezTo>
                  <a:cubicBezTo>
                    <a:pt x="323" y="522"/>
                    <a:pt x="325" y="522"/>
                    <a:pt x="328" y="521"/>
                  </a:cubicBezTo>
                  <a:cubicBezTo>
                    <a:pt x="339" y="517"/>
                    <a:pt x="340" y="515"/>
                    <a:pt x="358" y="505"/>
                  </a:cubicBezTo>
                  <a:cubicBezTo>
                    <a:pt x="378" y="498"/>
                    <a:pt x="395" y="485"/>
                    <a:pt x="408" y="468"/>
                  </a:cubicBezTo>
                  <a:cubicBezTo>
                    <a:pt x="419" y="462"/>
                    <a:pt x="426" y="455"/>
                    <a:pt x="433" y="445"/>
                  </a:cubicBezTo>
                  <a:cubicBezTo>
                    <a:pt x="438" y="436"/>
                    <a:pt x="445" y="426"/>
                    <a:pt x="450" y="416"/>
                  </a:cubicBezTo>
                  <a:cubicBezTo>
                    <a:pt x="464" y="399"/>
                    <a:pt x="472" y="379"/>
                    <a:pt x="475" y="358"/>
                  </a:cubicBezTo>
                  <a:cubicBezTo>
                    <a:pt x="478" y="347"/>
                    <a:pt x="481" y="335"/>
                    <a:pt x="485" y="324"/>
                  </a:cubicBezTo>
                  <a:cubicBezTo>
                    <a:pt x="487" y="319"/>
                    <a:pt x="488" y="314"/>
                    <a:pt x="489" y="310"/>
                  </a:cubicBezTo>
                  <a:cubicBezTo>
                    <a:pt x="490" y="302"/>
                    <a:pt x="492" y="293"/>
                    <a:pt x="493" y="285"/>
                  </a:cubicBezTo>
                  <a:cubicBezTo>
                    <a:pt x="493" y="284"/>
                    <a:pt x="493" y="283"/>
                    <a:pt x="493" y="282"/>
                  </a:cubicBezTo>
                  <a:cubicBezTo>
                    <a:pt x="493" y="261"/>
                    <a:pt x="494" y="240"/>
                    <a:pt x="494" y="220"/>
                  </a:cubicBezTo>
                  <a:cubicBezTo>
                    <a:pt x="489" y="199"/>
                    <a:pt x="485" y="179"/>
                    <a:pt x="479" y="158"/>
                  </a:cubicBezTo>
                  <a:cubicBezTo>
                    <a:pt x="469" y="140"/>
                    <a:pt x="459" y="122"/>
                    <a:pt x="449" y="103"/>
                  </a:cubicBezTo>
                  <a:cubicBezTo>
                    <a:pt x="444" y="95"/>
                    <a:pt x="410" y="60"/>
                    <a:pt x="403" y="54"/>
                  </a:cubicBezTo>
                  <a:cubicBezTo>
                    <a:pt x="384" y="42"/>
                    <a:pt x="365" y="31"/>
                    <a:pt x="346" y="20"/>
                  </a:cubicBezTo>
                  <a:cubicBezTo>
                    <a:pt x="326" y="14"/>
                    <a:pt x="307" y="9"/>
                    <a:pt x="287" y="3"/>
                  </a:cubicBezTo>
                  <a:lnTo>
                    <a:pt x="283" y="3"/>
                  </a:lnTo>
                  <a:cubicBezTo>
                    <a:pt x="281" y="1"/>
                    <a:pt x="280" y="1"/>
                    <a:pt x="279" y="1"/>
                  </a:cubicBezTo>
                  <a:lnTo>
                    <a:pt x="277" y="1"/>
                  </a:lnTo>
                  <a:cubicBezTo>
                    <a:pt x="273" y="1"/>
                    <a:pt x="269" y="1"/>
                    <a:pt x="265" y="1"/>
                  </a:cubicBezTo>
                  <a:cubicBezTo>
                    <a:pt x="261" y="1"/>
                    <a:pt x="256" y="1"/>
                    <a:pt x="252" y="1"/>
                  </a:cubicBezTo>
                  <a:cubicBezTo>
                    <a:pt x="247" y="1"/>
                    <a:pt x="242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65"/>
            <p:cNvSpPr/>
            <p:nvPr/>
          </p:nvSpPr>
          <p:spPr>
            <a:xfrm>
              <a:off x="6003030" y="-1178637"/>
              <a:ext cx="38253" cy="40914"/>
            </a:xfrm>
            <a:custGeom>
              <a:rect b="b" l="l" r="r" t="t"/>
              <a:pathLst>
                <a:path extrusionOk="0" h="615" w="575">
                  <a:moveTo>
                    <a:pt x="253" y="1"/>
                  </a:moveTo>
                  <a:cubicBezTo>
                    <a:pt x="236" y="1"/>
                    <a:pt x="220" y="3"/>
                    <a:pt x="204" y="9"/>
                  </a:cubicBezTo>
                  <a:cubicBezTo>
                    <a:pt x="186" y="11"/>
                    <a:pt x="169" y="17"/>
                    <a:pt x="155" y="27"/>
                  </a:cubicBezTo>
                  <a:cubicBezTo>
                    <a:pt x="129" y="39"/>
                    <a:pt x="108" y="56"/>
                    <a:pt x="91" y="79"/>
                  </a:cubicBezTo>
                  <a:cubicBezTo>
                    <a:pt x="69" y="108"/>
                    <a:pt x="43" y="139"/>
                    <a:pt x="30" y="173"/>
                  </a:cubicBezTo>
                  <a:cubicBezTo>
                    <a:pt x="26" y="184"/>
                    <a:pt x="23" y="196"/>
                    <a:pt x="20" y="207"/>
                  </a:cubicBezTo>
                  <a:cubicBezTo>
                    <a:pt x="15" y="220"/>
                    <a:pt x="11" y="232"/>
                    <a:pt x="10" y="244"/>
                  </a:cubicBezTo>
                  <a:cubicBezTo>
                    <a:pt x="9" y="247"/>
                    <a:pt x="9" y="250"/>
                    <a:pt x="8" y="252"/>
                  </a:cubicBezTo>
                  <a:cubicBezTo>
                    <a:pt x="4" y="282"/>
                    <a:pt x="1" y="308"/>
                    <a:pt x="5" y="339"/>
                  </a:cubicBezTo>
                  <a:cubicBezTo>
                    <a:pt x="10" y="362"/>
                    <a:pt x="17" y="386"/>
                    <a:pt x="22" y="409"/>
                  </a:cubicBezTo>
                  <a:cubicBezTo>
                    <a:pt x="25" y="422"/>
                    <a:pt x="31" y="435"/>
                    <a:pt x="41" y="445"/>
                  </a:cubicBezTo>
                  <a:cubicBezTo>
                    <a:pt x="48" y="459"/>
                    <a:pt x="54" y="471"/>
                    <a:pt x="62" y="484"/>
                  </a:cubicBezTo>
                  <a:lnTo>
                    <a:pt x="72" y="502"/>
                  </a:lnTo>
                  <a:cubicBezTo>
                    <a:pt x="90" y="519"/>
                    <a:pt x="107" y="537"/>
                    <a:pt x="123" y="555"/>
                  </a:cubicBezTo>
                  <a:cubicBezTo>
                    <a:pt x="152" y="580"/>
                    <a:pt x="184" y="596"/>
                    <a:pt x="221" y="603"/>
                  </a:cubicBezTo>
                  <a:cubicBezTo>
                    <a:pt x="238" y="611"/>
                    <a:pt x="257" y="614"/>
                    <a:pt x="277" y="614"/>
                  </a:cubicBezTo>
                  <a:cubicBezTo>
                    <a:pt x="281" y="614"/>
                    <a:pt x="286" y="614"/>
                    <a:pt x="291" y="614"/>
                  </a:cubicBezTo>
                  <a:cubicBezTo>
                    <a:pt x="299" y="615"/>
                    <a:pt x="307" y="615"/>
                    <a:pt x="314" y="615"/>
                  </a:cubicBezTo>
                  <a:cubicBezTo>
                    <a:pt x="342" y="615"/>
                    <a:pt x="368" y="609"/>
                    <a:pt x="394" y="598"/>
                  </a:cubicBezTo>
                  <a:cubicBezTo>
                    <a:pt x="415" y="586"/>
                    <a:pt x="436" y="575"/>
                    <a:pt x="457" y="564"/>
                  </a:cubicBezTo>
                  <a:cubicBezTo>
                    <a:pt x="475" y="547"/>
                    <a:pt x="493" y="530"/>
                    <a:pt x="511" y="513"/>
                  </a:cubicBezTo>
                  <a:cubicBezTo>
                    <a:pt x="536" y="485"/>
                    <a:pt x="551" y="451"/>
                    <a:pt x="559" y="416"/>
                  </a:cubicBezTo>
                  <a:cubicBezTo>
                    <a:pt x="571" y="381"/>
                    <a:pt x="574" y="347"/>
                    <a:pt x="569" y="310"/>
                  </a:cubicBezTo>
                  <a:cubicBezTo>
                    <a:pt x="569" y="305"/>
                    <a:pt x="568" y="299"/>
                    <a:pt x="568" y="292"/>
                  </a:cubicBezTo>
                  <a:cubicBezTo>
                    <a:pt x="567" y="289"/>
                    <a:pt x="567" y="285"/>
                    <a:pt x="567" y="282"/>
                  </a:cubicBezTo>
                  <a:cubicBezTo>
                    <a:pt x="561" y="259"/>
                    <a:pt x="556" y="235"/>
                    <a:pt x="550" y="212"/>
                  </a:cubicBezTo>
                  <a:cubicBezTo>
                    <a:pt x="545" y="199"/>
                    <a:pt x="539" y="188"/>
                    <a:pt x="532" y="176"/>
                  </a:cubicBezTo>
                  <a:cubicBezTo>
                    <a:pt x="516" y="142"/>
                    <a:pt x="493" y="112"/>
                    <a:pt x="461" y="89"/>
                  </a:cubicBezTo>
                  <a:cubicBezTo>
                    <a:pt x="461" y="88"/>
                    <a:pt x="460" y="88"/>
                    <a:pt x="459" y="87"/>
                  </a:cubicBezTo>
                  <a:lnTo>
                    <a:pt x="454" y="82"/>
                  </a:lnTo>
                  <a:cubicBezTo>
                    <a:pt x="450" y="78"/>
                    <a:pt x="446" y="74"/>
                    <a:pt x="442" y="69"/>
                  </a:cubicBezTo>
                  <a:lnTo>
                    <a:pt x="381" y="33"/>
                  </a:lnTo>
                  <a:cubicBezTo>
                    <a:pt x="380" y="33"/>
                    <a:pt x="378" y="32"/>
                    <a:pt x="377" y="32"/>
                  </a:cubicBezTo>
                  <a:cubicBezTo>
                    <a:pt x="375" y="32"/>
                    <a:pt x="373" y="31"/>
                    <a:pt x="371" y="30"/>
                  </a:cubicBezTo>
                  <a:cubicBezTo>
                    <a:pt x="367" y="29"/>
                    <a:pt x="363" y="27"/>
                    <a:pt x="359" y="26"/>
                  </a:cubicBezTo>
                  <a:cubicBezTo>
                    <a:pt x="350" y="23"/>
                    <a:pt x="342" y="21"/>
                    <a:pt x="334" y="18"/>
                  </a:cubicBezTo>
                  <a:cubicBezTo>
                    <a:pt x="316" y="14"/>
                    <a:pt x="299" y="9"/>
                    <a:pt x="282" y="3"/>
                  </a:cubicBezTo>
                  <a:cubicBezTo>
                    <a:pt x="272" y="1"/>
                    <a:pt x="263" y="1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65"/>
            <p:cNvSpPr/>
            <p:nvPr/>
          </p:nvSpPr>
          <p:spPr>
            <a:xfrm>
              <a:off x="6077474" y="-1443949"/>
              <a:ext cx="22220" cy="25946"/>
            </a:xfrm>
            <a:custGeom>
              <a:rect b="b" l="l" r="r" t="t"/>
              <a:pathLst>
                <a:path extrusionOk="0" h="390" w="334">
                  <a:moveTo>
                    <a:pt x="184" y="0"/>
                  </a:moveTo>
                  <a:cubicBezTo>
                    <a:pt x="182" y="0"/>
                    <a:pt x="180" y="1"/>
                    <a:pt x="179" y="1"/>
                  </a:cubicBezTo>
                  <a:cubicBezTo>
                    <a:pt x="162" y="1"/>
                    <a:pt x="142" y="4"/>
                    <a:pt x="129" y="15"/>
                  </a:cubicBezTo>
                  <a:cubicBezTo>
                    <a:pt x="119" y="25"/>
                    <a:pt x="107" y="32"/>
                    <a:pt x="96" y="38"/>
                  </a:cubicBezTo>
                  <a:cubicBezTo>
                    <a:pt x="89" y="43"/>
                    <a:pt x="83" y="49"/>
                    <a:pt x="77" y="54"/>
                  </a:cubicBezTo>
                  <a:cubicBezTo>
                    <a:pt x="67" y="62"/>
                    <a:pt x="52" y="75"/>
                    <a:pt x="44" y="85"/>
                  </a:cubicBezTo>
                  <a:cubicBezTo>
                    <a:pt x="37" y="92"/>
                    <a:pt x="33" y="98"/>
                    <a:pt x="30" y="106"/>
                  </a:cubicBezTo>
                  <a:cubicBezTo>
                    <a:pt x="17" y="124"/>
                    <a:pt x="9" y="144"/>
                    <a:pt x="7" y="166"/>
                  </a:cubicBezTo>
                  <a:cubicBezTo>
                    <a:pt x="6" y="172"/>
                    <a:pt x="7" y="179"/>
                    <a:pt x="7" y="185"/>
                  </a:cubicBezTo>
                  <a:cubicBezTo>
                    <a:pt x="6" y="209"/>
                    <a:pt x="1" y="235"/>
                    <a:pt x="4" y="258"/>
                  </a:cubicBezTo>
                  <a:cubicBezTo>
                    <a:pt x="10" y="299"/>
                    <a:pt x="30" y="337"/>
                    <a:pt x="64" y="361"/>
                  </a:cubicBezTo>
                  <a:cubicBezTo>
                    <a:pt x="87" y="377"/>
                    <a:pt x="99" y="382"/>
                    <a:pt x="127" y="388"/>
                  </a:cubicBezTo>
                  <a:cubicBezTo>
                    <a:pt x="131" y="389"/>
                    <a:pt x="133" y="389"/>
                    <a:pt x="136" y="389"/>
                  </a:cubicBezTo>
                  <a:cubicBezTo>
                    <a:pt x="139" y="389"/>
                    <a:pt x="142" y="389"/>
                    <a:pt x="148" y="389"/>
                  </a:cubicBezTo>
                  <a:cubicBezTo>
                    <a:pt x="152" y="389"/>
                    <a:pt x="156" y="390"/>
                    <a:pt x="160" y="390"/>
                  </a:cubicBezTo>
                  <a:cubicBezTo>
                    <a:pt x="175" y="390"/>
                    <a:pt x="190" y="386"/>
                    <a:pt x="204" y="381"/>
                  </a:cubicBezTo>
                  <a:cubicBezTo>
                    <a:pt x="218" y="376"/>
                    <a:pt x="230" y="370"/>
                    <a:pt x="239" y="360"/>
                  </a:cubicBezTo>
                  <a:cubicBezTo>
                    <a:pt x="256" y="348"/>
                    <a:pt x="268" y="336"/>
                    <a:pt x="278" y="320"/>
                  </a:cubicBezTo>
                  <a:cubicBezTo>
                    <a:pt x="282" y="315"/>
                    <a:pt x="285" y="309"/>
                    <a:pt x="290" y="304"/>
                  </a:cubicBezTo>
                  <a:cubicBezTo>
                    <a:pt x="307" y="277"/>
                    <a:pt x="327" y="249"/>
                    <a:pt x="330" y="214"/>
                  </a:cubicBezTo>
                  <a:cubicBezTo>
                    <a:pt x="334" y="184"/>
                    <a:pt x="331" y="150"/>
                    <a:pt x="318" y="123"/>
                  </a:cubicBezTo>
                  <a:cubicBezTo>
                    <a:pt x="309" y="106"/>
                    <a:pt x="301" y="91"/>
                    <a:pt x="293" y="76"/>
                  </a:cubicBezTo>
                  <a:cubicBezTo>
                    <a:pt x="285" y="65"/>
                    <a:pt x="273" y="54"/>
                    <a:pt x="263" y="45"/>
                  </a:cubicBezTo>
                  <a:cubicBezTo>
                    <a:pt x="262" y="44"/>
                    <a:pt x="260" y="41"/>
                    <a:pt x="259" y="40"/>
                  </a:cubicBezTo>
                  <a:cubicBezTo>
                    <a:pt x="256" y="38"/>
                    <a:pt x="254" y="36"/>
                    <a:pt x="251" y="33"/>
                  </a:cubicBezTo>
                  <a:cubicBezTo>
                    <a:pt x="244" y="28"/>
                    <a:pt x="236" y="23"/>
                    <a:pt x="229" y="18"/>
                  </a:cubicBezTo>
                  <a:lnTo>
                    <a:pt x="210" y="7"/>
                  </a:lnTo>
                  <a:cubicBezTo>
                    <a:pt x="201" y="3"/>
                    <a:pt x="193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65"/>
            <p:cNvSpPr/>
            <p:nvPr/>
          </p:nvSpPr>
          <p:spPr>
            <a:xfrm>
              <a:off x="6261423" y="-953641"/>
              <a:ext cx="24615" cy="23218"/>
            </a:xfrm>
            <a:custGeom>
              <a:rect b="b" l="l" r="r" t="t"/>
              <a:pathLst>
                <a:path extrusionOk="0" h="349" w="370">
                  <a:moveTo>
                    <a:pt x="187" y="1"/>
                  </a:moveTo>
                  <a:cubicBezTo>
                    <a:pt x="151" y="1"/>
                    <a:pt x="112" y="13"/>
                    <a:pt x="85" y="34"/>
                  </a:cubicBezTo>
                  <a:cubicBezTo>
                    <a:pt x="71" y="44"/>
                    <a:pt x="54" y="63"/>
                    <a:pt x="41" y="75"/>
                  </a:cubicBezTo>
                  <a:cubicBezTo>
                    <a:pt x="22" y="99"/>
                    <a:pt x="10" y="126"/>
                    <a:pt x="5" y="156"/>
                  </a:cubicBezTo>
                  <a:cubicBezTo>
                    <a:pt x="1" y="185"/>
                    <a:pt x="4" y="213"/>
                    <a:pt x="14" y="241"/>
                  </a:cubicBezTo>
                  <a:cubicBezTo>
                    <a:pt x="26" y="269"/>
                    <a:pt x="43" y="293"/>
                    <a:pt x="67" y="312"/>
                  </a:cubicBezTo>
                  <a:cubicBezTo>
                    <a:pt x="90" y="331"/>
                    <a:pt x="117" y="342"/>
                    <a:pt x="146" y="347"/>
                  </a:cubicBezTo>
                  <a:lnTo>
                    <a:pt x="156" y="347"/>
                  </a:lnTo>
                  <a:cubicBezTo>
                    <a:pt x="167" y="348"/>
                    <a:pt x="178" y="349"/>
                    <a:pt x="188" y="349"/>
                  </a:cubicBezTo>
                  <a:cubicBezTo>
                    <a:pt x="208" y="349"/>
                    <a:pt x="226" y="346"/>
                    <a:pt x="248" y="338"/>
                  </a:cubicBezTo>
                  <a:cubicBezTo>
                    <a:pt x="277" y="327"/>
                    <a:pt x="304" y="308"/>
                    <a:pt x="324" y="283"/>
                  </a:cubicBezTo>
                  <a:cubicBezTo>
                    <a:pt x="345" y="256"/>
                    <a:pt x="354" y="231"/>
                    <a:pt x="361" y="198"/>
                  </a:cubicBezTo>
                  <a:cubicBezTo>
                    <a:pt x="362" y="192"/>
                    <a:pt x="363" y="186"/>
                    <a:pt x="364" y="180"/>
                  </a:cubicBezTo>
                  <a:cubicBezTo>
                    <a:pt x="365" y="174"/>
                    <a:pt x="365" y="168"/>
                    <a:pt x="366" y="162"/>
                  </a:cubicBezTo>
                  <a:cubicBezTo>
                    <a:pt x="366" y="159"/>
                    <a:pt x="367" y="156"/>
                    <a:pt x="367" y="154"/>
                  </a:cubicBezTo>
                  <a:cubicBezTo>
                    <a:pt x="367" y="152"/>
                    <a:pt x="367" y="150"/>
                    <a:pt x="367" y="148"/>
                  </a:cubicBezTo>
                  <a:cubicBezTo>
                    <a:pt x="369" y="135"/>
                    <a:pt x="368" y="121"/>
                    <a:pt x="363" y="109"/>
                  </a:cubicBezTo>
                  <a:cubicBezTo>
                    <a:pt x="358" y="96"/>
                    <a:pt x="350" y="85"/>
                    <a:pt x="339" y="76"/>
                  </a:cubicBezTo>
                  <a:cubicBezTo>
                    <a:pt x="331" y="68"/>
                    <a:pt x="322" y="58"/>
                    <a:pt x="312" y="51"/>
                  </a:cubicBezTo>
                  <a:cubicBezTo>
                    <a:pt x="308" y="47"/>
                    <a:pt x="303" y="44"/>
                    <a:pt x="298" y="40"/>
                  </a:cubicBezTo>
                  <a:cubicBezTo>
                    <a:pt x="286" y="30"/>
                    <a:pt x="272" y="22"/>
                    <a:pt x="257" y="15"/>
                  </a:cubicBezTo>
                  <a:cubicBezTo>
                    <a:pt x="243" y="11"/>
                    <a:pt x="228" y="7"/>
                    <a:pt x="214" y="3"/>
                  </a:cubicBezTo>
                  <a:cubicBezTo>
                    <a:pt x="206" y="1"/>
                    <a:pt x="197" y="1"/>
                    <a:pt x="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65"/>
            <p:cNvSpPr/>
            <p:nvPr/>
          </p:nvSpPr>
          <p:spPr>
            <a:xfrm>
              <a:off x="6210396" y="-1319210"/>
              <a:ext cx="31135" cy="35659"/>
            </a:xfrm>
            <a:custGeom>
              <a:rect b="b" l="l" r="r" t="t"/>
              <a:pathLst>
                <a:path extrusionOk="0" h="536" w="468">
                  <a:moveTo>
                    <a:pt x="222" y="1"/>
                  </a:moveTo>
                  <a:cubicBezTo>
                    <a:pt x="222" y="1"/>
                    <a:pt x="221" y="1"/>
                    <a:pt x="220" y="1"/>
                  </a:cubicBezTo>
                  <a:cubicBezTo>
                    <a:pt x="211" y="1"/>
                    <a:pt x="202" y="3"/>
                    <a:pt x="192" y="7"/>
                  </a:cubicBezTo>
                  <a:cubicBezTo>
                    <a:pt x="164" y="12"/>
                    <a:pt x="139" y="22"/>
                    <a:pt x="116" y="41"/>
                  </a:cubicBezTo>
                  <a:cubicBezTo>
                    <a:pt x="71" y="72"/>
                    <a:pt x="51" y="111"/>
                    <a:pt x="24" y="158"/>
                  </a:cubicBezTo>
                  <a:cubicBezTo>
                    <a:pt x="22" y="161"/>
                    <a:pt x="21" y="164"/>
                    <a:pt x="18" y="168"/>
                  </a:cubicBezTo>
                  <a:cubicBezTo>
                    <a:pt x="13" y="186"/>
                    <a:pt x="8" y="206"/>
                    <a:pt x="2" y="225"/>
                  </a:cubicBezTo>
                  <a:cubicBezTo>
                    <a:pt x="2" y="247"/>
                    <a:pt x="1" y="268"/>
                    <a:pt x="1" y="289"/>
                  </a:cubicBezTo>
                  <a:cubicBezTo>
                    <a:pt x="2" y="295"/>
                    <a:pt x="3" y="303"/>
                    <a:pt x="5" y="309"/>
                  </a:cubicBezTo>
                  <a:cubicBezTo>
                    <a:pt x="10" y="332"/>
                    <a:pt x="15" y="357"/>
                    <a:pt x="23" y="380"/>
                  </a:cubicBezTo>
                  <a:cubicBezTo>
                    <a:pt x="23" y="383"/>
                    <a:pt x="25" y="387"/>
                    <a:pt x="26" y="391"/>
                  </a:cubicBezTo>
                  <a:cubicBezTo>
                    <a:pt x="37" y="424"/>
                    <a:pt x="52" y="442"/>
                    <a:pt x="74" y="465"/>
                  </a:cubicBezTo>
                  <a:cubicBezTo>
                    <a:pt x="93" y="488"/>
                    <a:pt x="116" y="506"/>
                    <a:pt x="144" y="516"/>
                  </a:cubicBezTo>
                  <a:cubicBezTo>
                    <a:pt x="153" y="520"/>
                    <a:pt x="163" y="523"/>
                    <a:pt x="173" y="525"/>
                  </a:cubicBezTo>
                  <a:cubicBezTo>
                    <a:pt x="178" y="526"/>
                    <a:pt x="192" y="531"/>
                    <a:pt x="202" y="533"/>
                  </a:cubicBezTo>
                  <a:cubicBezTo>
                    <a:pt x="204" y="533"/>
                    <a:pt x="206" y="534"/>
                    <a:pt x="208" y="534"/>
                  </a:cubicBezTo>
                  <a:cubicBezTo>
                    <a:pt x="218" y="535"/>
                    <a:pt x="228" y="536"/>
                    <a:pt x="238" y="536"/>
                  </a:cubicBezTo>
                  <a:cubicBezTo>
                    <a:pt x="259" y="536"/>
                    <a:pt x="280" y="533"/>
                    <a:pt x="300" y="527"/>
                  </a:cubicBezTo>
                  <a:cubicBezTo>
                    <a:pt x="318" y="520"/>
                    <a:pt x="330" y="509"/>
                    <a:pt x="346" y="500"/>
                  </a:cubicBezTo>
                  <a:cubicBezTo>
                    <a:pt x="350" y="498"/>
                    <a:pt x="355" y="496"/>
                    <a:pt x="360" y="493"/>
                  </a:cubicBezTo>
                  <a:cubicBezTo>
                    <a:pt x="392" y="469"/>
                    <a:pt x="417" y="439"/>
                    <a:pt x="433" y="402"/>
                  </a:cubicBezTo>
                  <a:cubicBezTo>
                    <a:pt x="436" y="394"/>
                    <a:pt x="438" y="384"/>
                    <a:pt x="440" y="375"/>
                  </a:cubicBezTo>
                  <a:cubicBezTo>
                    <a:pt x="449" y="350"/>
                    <a:pt x="459" y="325"/>
                    <a:pt x="464" y="297"/>
                  </a:cubicBezTo>
                  <a:cubicBezTo>
                    <a:pt x="467" y="287"/>
                    <a:pt x="467" y="276"/>
                    <a:pt x="465" y="264"/>
                  </a:cubicBezTo>
                  <a:cubicBezTo>
                    <a:pt x="467" y="253"/>
                    <a:pt x="467" y="242"/>
                    <a:pt x="465" y="230"/>
                  </a:cubicBezTo>
                  <a:cubicBezTo>
                    <a:pt x="465" y="228"/>
                    <a:pt x="464" y="226"/>
                    <a:pt x="464" y="224"/>
                  </a:cubicBezTo>
                  <a:cubicBezTo>
                    <a:pt x="463" y="218"/>
                    <a:pt x="462" y="212"/>
                    <a:pt x="461" y="204"/>
                  </a:cubicBezTo>
                  <a:cubicBezTo>
                    <a:pt x="461" y="202"/>
                    <a:pt x="461" y="199"/>
                    <a:pt x="460" y="196"/>
                  </a:cubicBezTo>
                  <a:cubicBezTo>
                    <a:pt x="456" y="178"/>
                    <a:pt x="452" y="159"/>
                    <a:pt x="448" y="141"/>
                  </a:cubicBezTo>
                  <a:cubicBezTo>
                    <a:pt x="443" y="132"/>
                    <a:pt x="438" y="124"/>
                    <a:pt x="433" y="114"/>
                  </a:cubicBezTo>
                  <a:cubicBezTo>
                    <a:pt x="426" y="95"/>
                    <a:pt x="414" y="81"/>
                    <a:pt x="399" y="68"/>
                  </a:cubicBezTo>
                  <a:cubicBezTo>
                    <a:pt x="393" y="60"/>
                    <a:pt x="387" y="52"/>
                    <a:pt x="379" y="46"/>
                  </a:cubicBezTo>
                  <a:cubicBezTo>
                    <a:pt x="377" y="45"/>
                    <a:pt x="376" y="45"/>
                    <a:pt x="375" y="44"/>
                  </a:cubicBezTo>
                  <a:cubicBezTo>
                    <a:pt x="374" y="43"/>
                    <a:pt x="372" y="42"/>
                    <a:pt x="371" y="40"/>
                  </a:cubicBezTo>
                  <a:lnTo>
                    <a:pt x="371" y="40"/>
                  </a:lnTo>
                  <a:cubicBezTo>
                    <a:pt x="365" y="34"/>
                    <a:pt x="357" y="29"/>
                    <a:pt x="348" y="25"/>
                  </a:cubicBezTo>
                  <a:cubicBezTo>
                    <a:pt x="332" y="14"/>
                    <a:pt x="315" y="6"/>
                    <a:pt x="295" y="4"/>
                  </a:cubicBezTo>
                  <a:cubicBezTo>
                    <a:pt x="291" y="3"/>
                    <a:pt x="286" y="2"/>
                    <a:pt x="281" y="2"/>
                  </a:cubicBezTo>
                  <a:cubicBezTo>
                    <a:pt x="272" y="1"/>
                    <a:pt x="263" y="1"/>
                    <a:pt x="253" y="1"/>
                  </a:cubicBezTo>
                  <a:cubicBezTo>
                    <a:pt x="244" y="1"/>
                    <a:pt x="235" y="1"/>
                    <a:pt x="226" y="1"/>
                  </a:cubicBezTo>
                  <a:cubicBezTo>
                    <a:pt x="224" y="1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8" name="Google Shape;2858;p65"/>
          <p:cNvGrpSpPr/>
          <p:nvPr/>
        </p:nvGrpSpPr>
        <p:grpSpPr>
          <a:xfrm flipH="1" rot="-604054">
            <a:off x="5668682" y="56865"/>
            <a:ext cx="2131152" cy="2073727"/>
            <a:chOff x="4797030" y="968261"/>
            <a:chExt cx="420955" cy="409597"/>
          </a:xfrm>
        </p:grpSpPr>
        <p:sp>
          <p:nvSpPr>
            <p:cNvPr id="2859" name="Google Shape;2859;p65"/>
            <p:cNvSpPr/>
            <p:nvPr/>
          </p:nvSpPr>
          <p:spPr>
            <a:xfrm>
              <a:off x="4797030" y="968261"/>
              <a:ext cx="420955" cy="409597"/>
            </a:xfrm>
            <a:custGeom>
              <a:rect b="b" l="l" r="r" t="t"/>
              <a:pathLst>
                <a:path extrusionOk="0" h="13126" w="13490">
                  <a:moveTo>
                    <a:pt x="6277" y="1"/>
                  </a:moveTo>
                  <a:cubicBezTo>
                    <a:pt x="6156" y="1"/>
                    <a:pt x="6036" y="10"/>
                    <a:pt x="5916" y="28"/>
                  </a:cubicBezTo>
                  <a:cubicBezTo>
                    <a:pt x="5865" y="25"/>
                    <a:pt x="5813" y="23"/>
                    <a:pt x="5762" y="23"/>
                  </a:cubicBezTo>
                  <a:cubicBezTo>
                    <a:pt x="5421" y="23"/>
                    <a:pt x="5081" y="102"/>
                    <a:pt x="4774" y="261"/>
                  </a:cubicBezTo>
                  <a:cubicBezTo>
                    <a:pt x="4450" y="430"/>
                    <a:pt x="4197" y="702"/>
                    <a:pt x="3881" y="883"/>
                  </a:cubicBezTo>
                  <a:cubicBezTo>
                    <a:pt x="3595" y="1047"/>
                    <a:pt x="3271" y="1135"/>
                    <a:pt x="2970" y="1262"/>
                  </a:cubicBezTo>
                  <a:cubicBezTo>
                    <a:pt x="2663" y="1392"/>
                    <a:pt x="2365" y="1554"/>
                    <a:pt x="2143" y="1810"/>
                  </a:cubicBezTo>
                  <a:cubicBezTo>
                    <a:pt x="1899" y="2091"/>
                    <a:pt x="1772" y="2441"/>
                    <a:pt x="1587" y="2759"/>
                  </a:cubicBezTo>
                  <a:cubicBezTo>
                    <a:pt x="1257" y="3329"/>
                    <a:pt x="570" y="3627"/>
                    <a:pt x="394" y="4299"/>
                  </a:cubicBezTo>
                  <a:cubicBezTo>
                    <a:pt x="298" y="4665"/>
                    <a:pt x="442" y="5012"/>
                    <a:pt x="452" y="5378"/>
                  </a:cubicBezTo>
                  <a:cubicBezTo>
                    <a:pt x="462" y="5768"/>
                    <a:pt x="314" y="6150"/>
                    <a:pt x="201" y="6517"/>
                  </a:cubicBezTo>
                  <a:cubicBezTo>
                    <a:pt x="86" y="6895"/>
                    <a:pt x="1" y="7276"/>
                    <a:pt x="22" y="7674"/>
                  </a:cubicBezTo>
                  <a:cubicBezTo>
                    <a:pt x="42" y="8056"/>
                    <a:pt x="142" y="8433"/>
                    <a:pt x="269" y="8793"/>
                  </a:cubicBezTo>
                  <a:cubicBezTo>
                    <a:pt x="497" y="9443"/>
                    <a:pt x="750" y="10165"/>
                    <a:pt x="1227" y="10678"/>
                  </a:cubicBezTo>
                  <a:cubicBezTo>
                    <a:pt x="1484" y="10952"/>
                    <a:pt x="1838" y="11087"/>
                    <a:pt x="2115" y="11334"/>
                  </a:cubicBezTo>
                  <a:cubicBezTo>
                    <a:pt x="2414" y="11601"/>
                    <a:pt x="2719" y="11848"/>
                    <a:pt x="3061" y="12059"/>
                  </a:cubicBezTo>
                  <a:cubicBezTo>
                    <a:pt x="3397" y="12266"/>
                    <a:pt x="3750" y="12444"/>
                    <a:pt x="4106" y="12615"/>
                  </a:cubicBezTo>
                  <a:cubicBezTo>
                    <a:pt x="4467" y="12789"/>
                    <a:pt x="4832" y="12979"/>
                    <a:pt x="5222" y="13075"/>
                  </a:cubicBezTo>
                  <a:cubicBezTo>
                    <a:pt x="5370" y="13112"/>
                    <a:pt x="5520" y="13125"/>
                    <a:pt x="5672" y="13125"/>
                  </a:cubicBezTo>
                  <a:cubicBezTo>
                    <a:pt x="6099" y="13125"/>
                    <a:pt x="6540" y="13020"/>
                    <a:pt x="6973" y="13020"/>
                  </a:cubicBezTo>
                  <a:cubicBezTo>
                    <a:pt x="6988" y="13020"/>
                    <a:pt x="7002" y="13020"/>
                    <a:pt x="7017" y="13020"/>
                  </a:cubicBezTo>
                  <a:cubicBezTo>
                    <a:pt x="7379" y="13026"/>
                    <a:pt x="7679" y="13049"/>
                    <a:pt x="7975" y="13049"/>
                  </a:cubicBezTo>
                  <a:cubicBezTo>
                    <a:pt x="8316" y="13049"/>
                    <a:pt x="8653" y="13018"/>
                    <a:pt x="9074" y="12895"/>
                  </a:cubicBezTo>
                  <a:cubicBezTo>
                    <a:pt x="9912" y="12650"/>
                    <a:pt x="11066" y="12243"/>
                    <a:pt x="11602" y="11509"/>
                  </a:cubicBezTo>
                  <a:cubicBezTo>
                    <a:pt x="11842" y="11183"/>
                    <a:pt x="12048" y="10831"/>
                    <a:pt x="12266" y="10491"/>
                  </a:cubicBezTo>
                  <a:cubicBezTo>
                    <a:pt x="12483" y="10153"/>
                    <a:pt x="12734" y="9819"/>
                    <a:pt x="12912" y="9459"/>
                  </a:cubicBezTo>
                  <a:cubicBezTo>
                    <a:pt x="13000" y="9282"/>
                    <a:pt x="13060" y="9092"/>
                    <a:pt x="13058" y="8893"/>
                  </a:cubicBezTo>
                  <a:cubicBezTo>
                    <a:pt x="13057" y="8697"/>
                    <a:pt x="12975" y="8523"/>
                    <a:pt x="12951" y="8332"/>
                  </a:cubicBezTo>
                  <a:cubicBezTo>
                    <a:pt x="12912" y="8007"/>
                    <a:pt x="13217" y="7692"/>
                    <a:pt x="13336" y="7407"/>
                  </a:cubicBezTo>
                  <a:cubicBezTo>
                    <a:pt x="13489" y="7038"/>
                    <a:pt x="13454" y="6668"/>
                    <a:pt x="13408" y="6299"/>
                  </a:cubicBezTo>
                  <a:lnTo>
                    <a:pt x="13408" y="6299"/>
                  </a:lnTo>
                  <a:cubicBezTo>
                    <a:pt x="13095" y="6596"/>
                    <a:pt x="12743" y="6794"/>
                    <a:pt x="12362" y="6794"/>
                  </a:cubicBezTo>
                  <a:cubicBezTo>
                    <a:pt x="12246" y="6794"/>
                    <a:pt x="12127" y="6776"/>
                    <a:pt x="12005" y="6736"/>
                  </a:cubicBezTo>
                  <a:cubicBezTo>
                    <a:pt x="11604" y="7064"/>
                    <a:pt x="11088" y="7302"/>
                    <a:pt x="10629" y="7302"/>
                  </a:cubicBezTo>
                  <a:cubicBezTo>
                    <a:pt x="10270" y="7302"/>
                    <a:pt x="9946" y="7157"/>
                    <a:pt x="9737" y="6796"/>
                  </a:cubicBezTo>
                  <a:cubicBezTo>
                    <a:pt x="9681" y="6800"/>
                    <a:pt x="9625" y="6803"/>
                    <a:pt x="9568" y="6803"/>
                  </a:cubicBezTo>
                  <a:cubicBezTo>
                    <a:pt x="8851" y="6803"/>
                    <a:pt x="8117" y="6425"/>
                    <a:pt x="7997" y="5747"/>
                  </a:cubicBezTo>
                  <a:cubicBezTo>
                    <a:pt x="7489" y="5565"/>
                    <a:pt x="7129" y="5153"/>
                    <a:pt x="7115" y="4653"/>
                  </a:cubicBezTo>
                  <a:cubicBezTo>
                    <a:pt x="5720" y="4173"/>
                    <a:pt x="5503" y="2192"/>
                    <a:pt x="6491" y="1153"/>
                  </a:cubicBezTo>
                  <a:cubicBezTo>
                    <a:pt x="6259" y="801"/>
                    <a:pt x="6200" y="376"/>
                    <a:pt x="6382" y="3"/>
                  </a:cubicBezTo>
                  <a:cubicBezTo>
                    <a:pt x="6347" y="2"/>
                    <a:pt x="6312" y="1"/>
                    <a:pt x="62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65"/>
            <p:cNvSpPr/>
            <p:nvPr/>
          </p:nvSpPr>
          <p:spPr>
            <a:xfrm>
              <a:off x="4797030" y="978996"/>
              <a:ext cx="406664" cy="398862"/>
            </a:xfrm>
            <a:custGeom>
              <a:rect b="b" l="l" r="r" t="t"/>
              <a:pathLst>
                <a:path extrusionOk="0" h="12782" w="13032">
                  <a:moveTo>
                    <a:pt x="4639" y="0"/>
                  </a:moveTo>
                  <a:lnTo>
                    <a:pt x="4639" y="0"/>
                  </a:lnTo>
                  <a:cubicBezTo>
                    <a:pt x="4378" y="167"/>
                    <a:pt x="4151" y="385"/>
                    <a:pt x="3880" y="539"/>
                  </a:cubicBezTo>
                  <a:cubicBezTo>
                    <a:pt x="3595" y="703"/>
                    <a:pt x="3271" y="791"/>
                    <a:pt x="2970" y="918"/>
                  </a:cubicBezTo>
                  <a:cubicBezTo>
                    <a:pt x="2662" y="1048"/>
                    <a:pt x="2365" y="1210"/>
                    <a:pt x="2143" y="1466"/>
                  </a:cubicBezTo>
                  <a:cubicBezTo>
                    <a:pt x="1899" y="1747"/>
                    <a:pt x="1772" y="2097"/>
                    <a:pt x="1587" y="2415"/>
                  </a:cubicBezTo>
                  <a:cubicBezTo>
                    <a:pt x="1257" y="2985"/>
                    <a:pt x="570" y="3283"/>
                    <a:pt x="394" y="3955"/>
                  </a:cubicBezTo>
                  <a:cubicBezTo>
                    <a:pt x="298" y="4321"/>
                    <a:pt x="442" y="4669"/>
                    <a:pt x="452" y="5034"/>
                  </a:cubicBezTo>
                  <a:cubicBezTo>
                    <a:pt x="462" y="5424"/>
                    <a:pt x="313" y="5806"/>
                    <a:pt x="201" y="6173"/>
                  </a:cubicBezTo>
                  <a:cubicBezTo>
                    <a:pt x="86" y="6550"/>
                    <a:pt x="1" y="6932"/>
                    <a:pt x="21" y="7330"/>
                  </a:cubicBezTo>
                  <a:cubicBezTo>
                    <a:pt x="42" y="7712"/>
                    <a:pt x="142" y="8089"/>
                    <a:pt x="269" y="8449"/>
                  </a:cubicBezTo>
                  <a:cubicBezTo>
                    <a:pt x="497" y="9099"/>
                    <a:pt x="750" y="9821"/>
                    <a:pt x="1227" y="10334"/>
                  </a:cubicBezTo>
                  <a:cubicBezTo>
                    <a:pt x="1484" y="10608"/>
                    <a:pt x="1838" y="10743"/>
                    <a:pt x="2115" y="10990"/>
                  </a:cubicBezTo>
                  <a:cubicBezTo>
                    <a:pt x="2414" y="11257"/>
                    <a:pt x="2719" y="11504"/>
                    <a:pt x="3061" y="11715"/>
                  </a:cubicBezTo>
                  <a:cubicBezTo>
                    <a:pt x="3397" y="11922"/>
                    <a:pt x="3750" y="12100"/>
                    <a:pt x="4106" y="12271"/>
                  </a:cubicBezTo>
                  <a:cubicBezTo>
                    <a:pt x="4467" y="12445"/>
                    <a:pt x="4832" y="12635"/>
                    <a:pt x="5222" y="12731"/>
                  </a:cubicBezTo>
                  <a:cubicBezTo>
                    <a:pt x="5370" y="12768"/>
                    <a:pt x="5520" y="12781"/>
                    <a:pt x="5672" y="12781"/>
                  </a:cubicBezTo>
                  <a:cubicBezTo>
                    <a:pt x="6098" y="12781"/>
                    <a:pt x="6539" y="12676"/>
                    <a:pt x="6973" y="12676"/>
                  </a:cubicBezTo>
                  <a:cubicBezTo>
                    <a:pt x="6987" y="12676"/>
                    <a:pt x="7002" y="12676"/>
                    <a:pt x="7017" y="12676"/>
                  </a:cubicBezTo>
                  <a:cubicBezTo>
                    <a:pt x="7379" y="12682"/>
                    <a:pt x="7679" y="12705"/>
                    <a:pt x="7975" y="12705"/>
                  </a:cubicBezTo>
                  <a:cubicBezTo>
                    <a:pt x="8316" y="12705"/>
                    <a:pt x="8653" y="12674"/>
                    <a:pt x="9074" y="12551"/>
                  </a:cubicBezTo>
                  <a:cubicBezTo>
                    <a:pt x="9912" y="12306"/>
                    <a:pt x="11066" y="11899"/>
                    <a:pt x="11602" y="11165"/>
                  </a:cubicBezTo>
                  <a:cubicBezTo>
                    <a:pt x="11842" y="10839"/>
                    <a:pt x="12048" y="10487"/>
                    <a:pt x="12266" y="10147"/>
                  </a:cubicBezTo>
                  <a:cubicBezTo>
                    <a:pt x="12483" y="9808"/>
                    <a:pt x="12734" y="9475"/>
                    <a:pt x="12912" y="9115"/>
                  </a:cubicBezTo>
                  <a:cubicBezTo>
                    <a:pt x="12965" y="9009"/>
                    <a:pt x="13006" y="8897"/>
                    <a:pt x="13031" y="8781"/>
                  </a:cubicBezTo>
                  <a:lnTo>
                    <a:pt x="13031" y="8781"/>
                  </a:lnTo>
                  <a:cubicBezTo>
                    <a:pt x="12408" y="9371"/>
                    <a:pt x="11757" y="9896"/>
                    <a:pt x="10936" y="10092"/>
                  </a:cubicBezTo>
                  <a:cubicBezTo>
                    <a:pt x="10665" y="10157"/>
                    <a:pt x="10388" y="10181"/>
                    <a:pt x="10110" y="10181"/>
                  </a:cubicBezTo>
                  <a:cubicBezTo>
                    <a:pt x="9804" y="10181"/>
                    <a:pt x="9497" y="10152"/>
                    <a:pt x="9194" y="10114"/>
                  </a:cubicBezTo>
                  <a:cubicBezTo>
                    <a:pt x="8540" y="10032"/>
                    <a:pt x="7888" y="9913"/>
                    <a:pt x="7262" y="9706"/>
                  </a:cubicBezTo>
                  <a:cubicBezTo>
                    <a:pt x="6985" y="9615"/>
                    <a:pt x="6705" y="9501"/>
                    <a:pt x="6498" y="9295"/>
                  </a:cubicBezTo>
                  <a:cubicBezTo>
                    <a:pt x="6340" y="9137"/>
                    <a:pt x="6233" y="8936"/>
                    <a:pt x="6096" y="8761"/>
                  </a:cubicBezTo>
                  <a:cubicBezTo>
                    <a:pt x="5503" y="8001"/>
                    <a:pt x="4369" y="7769"/>
                    <a:pt x="3886" y="6935"/>
                  </a:cubicBezTo>
                  <a:cubicBezTo>
                    <a:pt x="3364" y="6036"/>
                    <a:pt x="3834" y="4915"/>
                    <a:pt x="3896" y="3878"/>
                  </a:cubicBezTo>
                  <a:cubicBezTo>
                    <a:pt x="3933" y="3248"/>
                    <a:pt x="3811" y="2615"/>
                    <a:pt x="3856" y="1985"/>
                  </a:cubicBezTo>
                  <a:cubicBezTo>
                    <a:pt x="3908" y="1264"/>
                    <a:pt x="4191" y="566"/>
                    <a:pt x="4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65"/>
            <p:cNvSpPr/>
            <p:nvPr/>
          </p:nvSpPr>
          <p:spPr>
            <a:xfrm>
              <a:off x="4797030" y="1003179"/>
              <a:ext cx="370809" cy="374678"/>
            </a:xfrm>
            <a:custGeom>
              <a:rect b="b" l="l" r="r" t="t"/>
              <a:pathLst>
                <a:path extrusionOk="0" h="12007" w="11883">
                  <a:moveTo>
                    <a:pt x="3342" y="1"/>
                  </a:moveTo>
                  <a:lnTo>
                    <a:pt x="3342" y="1"/>
                  </a:lnTo>
                  <a:cubicBezTo>
                    <a:pt x="3217" y="46"/>
                    <a:pt x="3091" y="92"/>
                    <a:pt x="2970" y="143"/>
                  </a:cubicBezTo>
                  <a:cubicBezTo>
                    <a:pt x="2662" y="273"/>
                    <a:pt x="2365" y="435"/>
                    <a:pt x="2143" y="691"/>
                  </a:cubicBezTo>
                  <a:cubicBezTo>
                    <a:pt x="1899" y="972"/>
                    <a:pt x="1772" y="1322"/>
                    <a:pt x="1587" y="1640"/>
                  </a:cubicBezTo>
                  <a:cubicBezTo>
                    <a:pt x="1257" y="2210"/>
                    <a:pt x="570" y="2508"/>
                    <a:pt x="394" y="3180"/>
                  </a:cubicBezTo>
                  <a:cubicBezTo>
                    <a:pt x="298" y="3546"/>
                    <a:pt x="442" y="3894"/>
                    <a:pt x="452" y="4259"/>
                  </a:cubicBezTo>
                  <a:cubicBezTo>
                    <a:pt x="462" y="4649"/>
                    <a:pt x="314" y="5031"/>
                    <a:pt x="201" y="5398"/>
                  </a:cubicBezTo>
                  <a:cubicBezTo>
                    <a:pt x="86" y="5775"/>
                    <a:pt x="1" y="6157"/>
                    <a:pt x="22" y="6555"/>
                  </a:cubicBezTo>
                  <a:cubicBezTo>
                    <a:pt x="42" y="6937"/>
                    <a:pt x="142" y="7314"/>
                    <a:pt x="269" y="7674"/>
                  </a:cubicBezTo>
                  <a:cubicBezTo>
                    <a:pt x="497" y="8324"/>
                    <a:pt x="750" y="9046"/>
                    <a:pt x="1227" y="9559"/>
                  </a:cubicBezTo>
                  <a:cubicBezTo>
                    <a:pt x="1484" y="9833"/>
                    <a:pt x="1838" y="9968"/>
                    <a:pt x="2115" y="10215"/>
                  </a:cubicBezTo>
                  <a:cubicBezTo>
                    <a:pt x="2414" y="10482"/>
                    <a:pt x="2719" y="10729"/>
                    <a:pt x="3061" y="10940"/>
                  </a:cubicBezTo>
                  <a:cubicBezTo>
                    <a:pt x="3397" y="11148"/>
                    <a:pt x="3750" y="11325"/>
                    <a:pt x="4106" y="11497"/>
                  </a:cubicBezTo>
                  <a:cubicBezTo>
                    <a:pt x="4467" y="11670"/>
                    <a:pt x="4832" y="11860"/>
                    <a:pt x="5222" y="11956"/>
                  </a:cubicBezTo>
                  <a:cubicBezTo>
                    <a:pt x="5370" y="11993"/>
                    <a:pt x="5520" y="12006"/>
                    <a:pt x="5672" y="12006"/>
                  </a:cubicBezTo>
                  <a:cubicBezTo>
                    <a:pt x="6099" y="12006"/>
                    <a:pt x="6540" y="11901"/>
                    <a:pt x="6973" y="11901"/>
                  </a:cubicBezTo>
                  <a:cubicBezTo>
                    <a:pt x="6988" y="11901"/>
                    <a:pt x="7002" y="11901"/>
                    <a:pt x="7017" y="11901"/>
                  </a:cubicBezTo>
                  <a:cubicBezTo>
                    <a:pt x="7379" y="11907"/>
                    <a:pt x="7679" y="11930"/>
                    <a:pt x="7975" y="11930"/>
                  </a:cubicBezTo>
                  <a:cubicBezTo>
                    <a:pt x="8316" y="11930"/>
                    <a:pt x="8653" y="11899"/>
                    <a:pt x="9074" y="11776"/>
                  </a:cubicBezTo>
                  <a:cubicBezTo>
                    <a:pt x="9912" y="11533"/>
                    <a:pt x="11066" y="11124"/>
                    <a:pt x="11602" y="10390"/>
                  </a:cubicBezTo>
                  <a:cubicBezTo>
                    <a:pt x="11701" y="10256"/>
                    <a:pt x="11793" y="10117"/>
                    <a:pt x="11883" y="9977"/>
                  </a:cubicBezTo>
                  <a:lnTo>
                    <a:pt x="11883" y="9977"/>
                  </a:lnTo>
                  <a:cubicBezTo>
                    <a:pt x="11047" y="10437"/>
                    <a:pt x="10086" y="10617"/>
                    <a:pt x="9144" y="10786"/>
                  </a:cubicBezTo>
                  <a:cubicBezTo>
                    <a:pt x="8290" y="10939"/>
                    <a:pt x="7423" y="11092"/>
                    <a:pt x="6560" y="11092"/>
                  </a:cubicBezTo>
                  <a:cubicBezTo>
                    <a:pt x="6237" y="11092"/>
                    <a:pt x="5916" y="11070"/>
                    <a:pt x="5596" y="11020"/>
                  </a:cubicBezTo>
                  <a:cubicBezTo>
                    <a:pt x="5126" y="10944"/>
                    <a:pt x="4632" y="10784"/>
                    <a:pt x="4349" y="10402"/>
                  </a:cubicBezTo>
                  <a:cubicBezTo>
                    <a:pt x="4251" y="10269"/>
                    <a:pt x="4182" y="10114"/>
                    <a:pt x="4064" y="10000"/>
                  </a:cubicBezTo>
                  <a:cubicBezTo>
                    <a:pt x="3904" y="9845"/>
                    <a:pt x="3678" y="9785"/>
                    <a:pt x="3471" y="9702"/>
                  </a:cubicBezTo>
                  <a:cubicBezTo>
                    <a:pt x="2704" y="9395"/>
                    <a:pt x="2110" y="8691"/>
                    <a:pt x="1936" y="7883"/>
                  </a:cubicBezTo>
                  <a:cubicBezTo>
                    <a:pt x="1879" y="7618"/>
                    <a:pt x="1865" y="7343"/>
                    <a:pt x="1780" y="7085"/>
                  </a:cubicBezTo>
                  <a:cubicBezTo>
                    <a:pt x="1661" y="6723"/>
                    <a:pt x="1411" y="6418"/>
                    <a:pt x="1271" y="6063"/>
                  </a:cubicBezTo>
                  <a:cubicBezTo>
                    <a:pt x="1032" y="5450"/>
                    <a:pt x="1148" y="4759"/>
                    <a:pt x="1320" y="4123"/>
                  </a:cubicBezTo>
                  <a:cubicBezTo>
                    <a:pt x="1719" y="2635"/>
                    <a:pt x="2413" y="1230"/>
                    <a:pt x="334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65"/>
            <p:cNvSpPr/>
            <p:nvPr/>
          </p:nvSpPr>
          <p:spPr>
            <a:xfrm>
              <a:off x="4901505" y="1022589"/>
              <a:ext cx="72895" cy="79760"/>
            </a:xfrm>
            <a:custGeom>
              <a:rect b="b" l="l" r="r" t="t"/>
              <a:pathLst>
                <a:path extrusionOk="0" h="2556" w="2336">
                  <a:moveTo>
                    <a:pt x="1613" y="0"/>
                  </a:moveTo>
                  <a:cubicBezTo>
                    <a:pt x="1521" y="0"/>
                    <a:pt x="1431" y="22"/>
                    <a:pt x="1346" y="57"/>
                  </a:cubicBezTo>
                  <a:cubicBezTo>
                    <a:pt x="1112" y="139"/>
                    <a:pt x="889" y="309"/>
                    <a:pt x="718" y="459"/>
                  </a:cubicBezTo>
                  <a:cubicBezTo>
                    <a:pt x="494" y="653"/>
                    <a:pt x="301" y="903"/>
                    <a:pt x="171" y="1169"/>
                  </a:cubicBezTo>
                  <a:cubicBezTo>
                    <a:pt x="62" y="1394"/>
                    <a:pt x="1" y="1634"/>
                    <a:pt x="48" y="1884"/>
                  </a:cubicBezTo>
                  <a:cubicBezTo>
                    <a:pt x="96" y="2135"/>
                    <a:pt x="253" y="2364"/>
                    <a:pt x="486" y="2478"/>
                  </a:cubicBezTo>
                  <a:cubicBezTo>
                    <a:pt x="597" y="2532"/>
                    <a:pt x="706" y="2555"/>
                    <a:pt x="813" y="2555"/>
                  </a:cubicBezTo>
                  <a:cubicBezTo>
                    <a:pt x="1150" y="2555"/>
                    <a:pt x="1461" y="2323"/>
                    <a:pt x="1690" y="2071"/>
                  </a:cubicBezTo>
                  <a:cubicBezTo>
                    <a:pt x="1916" y="1823"/>
                    <a:pt x="2087" y="1533"/>
                    <a:pt x="2200" y="1218"/>
                  </a:cubicBezTo>
                  <a:cubicBezTo>
                    <a:pt x="2282" y="991"/>
                    <a:pt x="2336" y="769"/>
                    <a:pt x="2273" y="526"/>
                  </a:cubicBezTo>
                  <a:cubicBezTo>
                    <a:pt x="2206" y="268"/>
                    <a:pt x="1994" y="69"/>
                    <a:pt x="1734" y="13"/>
                  </a:cubicBezTo>
                  <a:cubicBezTo>
                    <a:pt x="1693" y="4"/>
                    <a:pt x="1653" y="0"/>
                    <a:pt x="161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65"/>
            <p:cNvSpPr/>
            <p:nvPr/>
          </p:nvSpPr>
          <p:spPr>
            <a:xfrm>
              <a:off x="4956831" y="1136487"/>
              <a:ext cx="61318" cy="62441"/>
            </a:xfrm>
            <a:custGeom>
              <a:rect b="b" l="l" r="r" t="t"/>
              <a:pathLst>
                <a:path extrusionOk="0" h="2001" w="1965">
                  <a:moveTo>
                    <a:pt x="1286" y="1"/>
                  </a:moveTo>
                  <a:cubicBezTo>
                    <a:pt x="1223" y="1"/>
                    <a:pt x="1160" y="9"/>
                    <a:pt x="1098" y="26"/>
                  </a:cubicBezTo>
                  <a:cubicBezTo>
                    <a:pt x="1027" y="46"/>
                    <a:pt x="960" y="81"/>
                    <a:pt x="895" y="121"/>
                  </a:cubicBezTo>
                  <a:cubicBezTo>
                    <a:pt x="888" y="123"/>
                    <a:pt x="882" y="124"/>
                    <a:pt x="876" y="127"/>
                  </a:cubicBezTo>
                  <a:cubicBezTo>
                    <a:pt x="767" y="168"/>
                    <a:pt x="661" y="216"/>
                    <a:pt x="570" y="289"/>
                  </a:cubicBezTo>
                  <a:cubicBezTo>
                    <a:pt x="481" y="361"/>
                    <a:pt x="389" y="435"/>
                    <a:pt x="316" y="523"/>
                  </a:cubicBezTo>
                  <a:cubicBezTo>
                    <a:pt x="135" y="739"/>
                    <a:pt x="1" y="1005"/>
                    <a:pt x="1" y="1293"/>
                  </a:cubicBezTo>
                  <a:cubicBezTo>
                    <a:pt x="2" y="1483"/>
                    <a:pt x="97" y="1687"/>
                    <a:pt x="244" y="1810"/>
                  </a:cubicBezTo>
                  <a:cubicBezTo>
                    <a:pt x="397" y="1937"/>
                    <a:pt x="582" y="2000"/>
                    <a:pt x="780" y="2000"/>
                  </a:cubicBezTo>
                  <a:cubicBezTo>
                    <a:pt x="783" y="2000"/>
                    <a:pt x="787" y="2000"/>
                    <a:pt x="790" y="2000"/>
                  </a:cubicBezTo>
                  <a:cubicBezTo>
                    <a:pt x="946" y="1998"/>
                    <a:pt x="1106" y="1933"/>
                    <a:pt x="1236" y="1851"/>
                  </a:cubicBezTo>
                  <a:cubicBezTo>
                    <a:pt x="1340" y="1785"/>
                    <a:pt x="1436" y="1696"/>
                    <a:pt x="1528" y="1616"/>
                  </a:cubicBezTo>
                  <a:cubicBezTo>
                    <a:pt x="1593" y="1561"/>
                    <a:pt x="1654" y="1502"/>
                    <a:pt x="1706" y="1434"/>
                  </a:cubicBezTo>
                  <a:cubicBezTo>
                    <a:pt x="1813" y="1294"/>
                    <a:pt x="1873" y="1181"/>
                    <a:pt x="1927" y="1013"/>
                  </a:cubicBezTo>
                  <a:cubicBezTo>
                    <a:pt x="1945" y="956"/>
                    <a:pt x="1950" y="899"/>
                    <a:pt x="1955" y="839"/>
                  </a:cubicBezTo>
                  <a:cubicBezTo>
                    <a:pt x="1959" y="776"/>
                    <a:pt x="1964" y="718"/>
                    <a:pt x="1954" y="656"/>
                  </a:cubicBezTo>
                  <a:cubicBezTo>
                    <a:pt x="1923" y="470"/>
                    <a:pt x="1860" y="301"/>
                    <a:pt x="1718" y="168"/>
                  </a:cubicBezTo>
                  <a:cubicBezTo>
                    <a:pt x="1598" y="55"/>
                    <a:pt x="1444" y="1"/>
                    <a:pt x="128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65"/>
            <p:cNvSpPr/>
            <p:nvPr/>
          </p:nvSpPr>
          <p:spPr>
            <a:xfrm>
              <a:off x="5046639" y="1270138"/>
              <a:ext cx="45310" cy="40161"/>
            </a:xfrm>
            <a:custGeom>
              <a:rect b="b" l="l" r="r" t="t"/>
              <a:pathLst>
                <a:path extrusionOk="0" h="1287" w="1452">
                  <a:moveTo>
                    <a:pt x="946" y="1"/>
                  </a:moveTo>
                  <a:cubicBezTo>
                    <a:pt x="919" y="1"/>
                    <a:pt x="892" y="3"/>
                    <a:pt x="864" y="6"/>
                  </a:cubicBezTo>
                  <a:cubicBezTo>
                    <a:pt x="842" y="4"/>
                    <a:pt x="822" y="3"/>
                    <a:pt x="802" y="3"/>
                  </a:cubicBezTo>
                  <a:cubicBezTo>
                    <a:pt x="757" y="3"/>
                    <a:pt x="715" y="9"/>
                    <a:pt x="659" y="21"/>
                  </a:cubicBezTo>
                  <a:cubicBezTo>
                    <a:pt x="648" y="24"/>
                    <a:pt x="636" y="27"/>
                    <a:pt x="625" y="30"/>
                  </a:cubicBezTo>
                  <a:cubicBezTo>
                    <a:pt x="549" y="52"/>
                    <a:pt x="476" y="88"/>
                    <a:pt x="409" y="127"/>
                  </a:cubicBezTo>
                  <a:cubicBezTo>
                    <a:pt x="341" y="165"/>
                    <a:pt x="279" y="220"/>
                    <a:pt x="224" y="273"/>
                  </a:cubicBezTo>
                  <a:cubicBezTo>
                    <a:pt x="167" y="326"/>
                    <a:pt x="120" y="396"/>
                    <a:pt x="81" y="461"/>
                  </a:cubicBezTo>
                  <a:cubicBezTo>
                    <a:pt x="53" y="508"/>
                    <a:pt x="38" y="563"/>
                    <a:pt x="22" y="613"/>
                  </a:cubicBezTo>
                  <a:cubicBezTo>
                    <a:pt x="4" y="667"/>
                    <a:pt x="3" y="724"/>
                    <a:pt x="1" y="780"/>
                  </a:cubicBezTo>
                  <a:cubicBezTo>
                    <a:pt x="1" y="789"/>
                    <a:pt x="1" y="798"/>
                    <a:pt x="2" y="809"/>
                  </a:cubicBezTo>
                  <a:cubicBezTo>
                    <a:pt x="5" y="847"/>
                    <a:pt x="14" y="897"/>
                    <a:pt x="26" y="933"/>
                  </a:cubicBezTo>
                  <a:cubicBezTo>
                    <a:pt x="53" y="1014"/>
                    <a:pt x="99" y="1090"/>
                    <a:pt x="162" y="1149"/>
                  </a:cubicBezTo>
                  <a:cubicBezTo>
                    <a:pt x="268" y="1248"/>
                    <a:pt x="400" y="1286"/>
                    <a:pt x="536" y="1286"/>
                  </a:cubicBezTo>
                  <a:cubicBezTo>
                    <a:pt x="634" y="1286"/>
                    <a:pt x="735" y="1266"/>
                    <a:pt x="828" y="1235"/>
                  </a:cubicBezTo>
                  <a:cubicBezTo>
                    <a:pt x="989" y="1182"/>
                    <a:pt x="1128" y="1094"/>
                    <a:pt x="1254" y="980"/>
                  </a:cubicBezTo>
                  <a:cubicBezTo>
                    <a:pt x="1272" y="963"/>
                    <a:pt x="1287" y="944"/>
                    <a:pt x="1302" y="925"/>
                  </a:cubicBezTo>
                  <a:cubicBezTo>
                    <a:pt x="1336" y="879"/>
                    <a:pt x="1373" y="833"/>
                    <a:pt x="1394" y="780"/>
                  </a:cubicBezTo>
                  <a:cubicBezTo>
                    <a:pt x="1414" y="729"/>
                    <a:pt x="1437" y="679"/>
                    <a:pt x="1442" y="625"/>
                  </a:cubicBezTo>
                  <a:cubicBezTo>
                    <a:pt x="1452" y="527"/>
                    <a:pt x="1452" y="464"/>
                    <a:pt x="1428" y="367"/>
                  </a:cubicBezTo>
                  <a:cubicBezTo>
                    <a:pt x="1415" y="319"/>
                    <a:pt x="1391" y="270"/>
                    <a:pt x="1365" y="227"/>
                  </a:cubicBezTo>
                  <a:cubicBezTo>
                    <a:pt x="1322" y="157"/>
                    <a:pt x="1255" y="98"/>
                    <a:pt x="1183" y="60"/>
                  </a:cubicBezTo>
                  <a:cubicBezTo>
                    <a:pt x="1107" y="18"/>
                    <a:pt x="1027" y="1"/>
                    <a:pt x="946" y="1"/>
                  </a:cubicBezTo>
                  <a:close/>
                </a:path>
              </a:pathLst>
            </a:custGeom>
            <a:solidFill>
              <a:srgbClr val="FFA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65"/>
            <p:cNvSpPr/>
            <p:nvPr/>
          </p:nvSpPr>
          <p:spPr>
            <a:xfrm>
              <a:off x="5044673" y="1176430"/>
              <a:ext cx="51051" cy="45840"/>
            </a:xfrm>
            <a:custGeom>
              <a:rect b="b" l="l" r="r" t="t"/>
              <a:pathLst>
                <a:path extrusionOk="0" h="1469" w="1636">
                  <a:moveTo>
                    <a:pt x="914" y="0"/>
                  </a:moveTo>
                  <a:cubicBezTo>
                    <a:pt x="852" y="2"/>
                    <a:pt x="797" y="16"/>
                    <a:pt x="719" y="31"/>
                  </a:cubicBezTo>
                  <a:cubicBezTo>
                    <a:pt x="668" y="40"/>
                    <a:pt x="615" y="46"/>
                    <a:pt x="565" y="64"/>
                  </a:cubicBezTo>
                  <a:cubicBezTo>
                    <a:pt x="525" y="78"/>
                    <a:pt x="487" y="98"/>
                    <a:pt x="448" y="115"/>
                  </a:cubicBezTo>
                  <a:cubicBezTo>
                    <a:pt x="411" y="133"/>
                    <a:pt x="370" y="150"/>
                    <a:pt x="336" y="174"/>
                  </a:cubicBezTo>
                  <a:cubicBezTo>
                    <a:pt x="228" y="252"/>
                    <a:pt x="126" y="349"/>
                    <a:pt x="73" y="474"/>
                  </a:cubicBezTo>
                  <a:cubicBezTo>
                    <a:pt x="17" y="611"/>
                    <a:pt x="4" y="662"/>
                    <a:pt x="1" y="809"/>
                  </a:cubicBezTo>
                  <a:cubicBezTo>
                    <a:pt x="0" y="873"/>
                    <a:pt x="12" y="941"/>
                    <a:pt x="33" y="1000"/>
                  </a:cubicBezTo>
                  <a:cubicBezTo>
                    <a:pt x="93" y="1167"/>
                    <a:pt x="202" y="1303"/>
                    <a:pt x="361" y="1389"/>
                  </a:cubicBezTo>
                  <a:cubicBezTo>
                    <a:pt x="468" y="1446"/>
                    <a:pt x="585" y="1468"/>
                    <a:pt x="703" y="1468"/>
                  </a:cubicBezTo>
                  <a:cubicBezTo>
                    <a:pt x="803" y="1468"/>
                    <a:pt x="904" y="1452"/>
                    <a:pt x="1000" y="1427"/>
                  </a:cubicBezTo>
                  <a:cubicBezTo>
                    <a:pt x="1020" y="1421"/>
                    <a:pt x="1038" y="1411"/>
                    <a:pt x="1057" y="1403"/>
                  </a:cubicBezTo>
                  <a:cubicBezTo>
                    <a:pt x="1115" y="1376"/>
                    <a:pt x="1172" y="1350"/>
                    <a:pt x="1228" y="1320"/>
                  </a:cubicBezTo>
                  <a:cubicBezTo>
                    <a:pt x="1300" y="1280"/>
                    <a:pt x="1367" y="1223"/>
                    <a:pt x="1425" y="1164"/>
                  </a:cubicBezTo>
                  <a:cubicBezTo>
                    <a:pt x="1528" y="1059"/>
                    <a:pt x="1599" y="909"/>
                    <a:pt x="1619" y="762"/>
                  </a:cubicBezTo>
                  <a:cubicBezTo>
                    <a:pt x="1633" y="654"/>
                    <a:pt x="1636" y="552"/>
                    <a:pt x="1597" y="446"/>
                  </a:cubicBezTo>
                  <a:cubicBezTo>
                    <a:pt x="1581" y="397"/>
                    <a:pt x="1559" y="347"/>
                    <a:pt x="1528" y="304"/>
                  </a:cubicBezTo>
                  <a:cubicBezTo>
                    <a:pt x="1467" y="216"/>
                    <a:pt x="1415" y="174"/>
                    <a:pt x="1326" y="117"/>
                  </a:cubicBezTo>
                  <a:cubicBezTo>
                    <a:pt x="1316" y="111"/>
                    <a:pt x="1304" y="107"/>
                    <a:pt x="1294" y="103"/>
                  </a:cubicBezTo>
                  <a:cubicBezTo>
                    <a:pt x="1163" y="81"/>
                    <a:pt x="1035" y="47"/>
                    <a:pt x="91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65"/>
            <p:cNvSpPr/>
            <p:nvPr/>
          </p:nvSpPr>
          <p:spPr>
            <a:xfrm>
              <a:off x="5128615" y="1221084"/>
              <a:ext cx="44748" cy="52580"/>
            </a:xfrm>
            <a:custGeom>
              <a:rect b="b" l="l" r="r" t="t"/>
              <a:pathLst>
                <a:path extrusionOk="0" h="1685" w="1434">
                  <a:moveTo>
                    <a:pt x="776" y="1"/>
                  </a:moveTo>
                  <a:cubicBezTo>
                    <a:pt x="708" y="1"/>
                    <a:pt x="642" y="12"/>
                    <a:pt x="576" y="33"/>
                  </a:cubicBezTo>
                  <a:cubicBezTo>
                    <a:pt x="573" y="34"/>
                    <a:pt x="571" y="35"/>
                    <a:pt x="569" y="35"/>
                  </a:cubicBezTo>
                  <a:cubicBezTo>
                    <a:pt x="519" y="60"/>
                    <a:pt x="469" y="84"/>
                    <a:pt x="420" y="108"/>
                  </a:cubicBezTo>
                  <a:cubicBezTo>
                    <a:pt x="414" y="111"/>
                    <a:pt x="409" y="115"/>
                    <a:pt x="404" y="119"/>
                  </a:cubicBezTo>
                  <a:cubicBezTo>
                    <a:pt x="354" y="158"/>
                    <a:pt x="301" y="199"/>
                    <a:pt x="256" y="243"/>
                  </a:cubicBezTo>
                  <a:cubicBezTo>
                    <a:pt x="204" y="294"/>
                    <a:pt x="160" y="365"/>
                    <a:pt x="126" y="433"/>
                  </a:cubicBezTo>
                  <a:cubicBezTo>
                    <a:pt x="91" y="504"/>
                    <a:pt x="68" y="582"/>
                    <a:pt x="43" y="655"/>
                  </a:cubicBezTo>
                  <a:cubicBezTo>
                    <a:pt x="34" y="678"/>
                    <a:pt x="28" y="701"/>
                    <a:pt x="23" y="725"/>
                  </a:cubicBezTo>
                  <a:cubicBezTo>
                    <a:pt x="16" y="763"/>
                    <a:pt x="15" y="801"/>
                    <a:pt x="11" y="840"/>
                  </a:cubicBezTo>
                  <a:cubicBezTo>
                    <a:pt x="7" y="893"/>
                    <a:pt x="1" y="917"/>
                    <a:pt x="8" y="959"/>
                  </a:cubicBezTo>
                  <a:cubicBezTo>
                    <a:pt x="21" y="1031"/>
                    <a:pt x="30" y="1107"/>
                    <a:pt x="53" y="1177"/>
                  </a:cubicBezTo>
                  <a:cubicBezTo>
                    <a:pt x="56" y="1188"/>
                    <a:pt x="61" y="1197"/>
                    <a:pt x="64" y="1207"/>
                  </a:cubicBezTo>
                  <a:cubicBezTo>
                    <a:pt x="87" y="1262"/>
                    <a:pt x="113" y="1321"/>
                    <a:pt x="142" y="1372"/>
                  </a:cubicBezTo>
                  <a:cubicBezTo>
                    <a:pt x="145" y="1376"/>
                    <a:pt x="148" y="1380"/>
                    <a:pt x="151" y="1385"/>
                  </a:cubicBezTo>
                  <a:lnTo>
                    <a:pt x="250" y="1503"/>
                  </a:lnTo>
                  <a:cubicBezTo>
                    <a:pt x="251" y="1504"/>
                    <a:pt x="253" y="1506"/>
                    <a:pt x="254" y="1508"/>
                  </a:cubicBezTo>
                  <a:cubicBezTo>
                    <a:pt x="262" y="1516"/>
                    <a:pt x="270" y="1524"/>
                    <a:pt x="278" y="1531"/>
                  </a:cubicBezTo>
                  <a:cubicBezTo>
                    <a:pt x="356" y="1601"/>
                    <a:pt x="446" y="1647"/>
                    <a:pt x="547" y="1669"/>
                  </a:cubicBezTo>
                  <a:cubicBezTo>
                    <a:pt x="586" y="1679"/>
                    <a:pt x="623" y="1684"/>
                    <a:pt x="661" y="1684"/>
                  </a:cubicBezTo>
                  <a:cubicBezTo>
                    <a:pt x="699" y="1684"/>
                    <a:pt x="737" y="1679"/>
                    <a:pt x="775" y="1668"/>
                  </a:cubicBezTo>
                  <a:cubicBezTo>
                    <a:pt x="850" y="1660"/>
                    <a:pt x="919" y="1635"/>
                    <a:pt x="982" y="1591"/>
                  </a:cubicBezTo>
                  <a:cubicBezTo>
                    <a:pt x="1067" y="1535"/>
                    <a:pt x="1133" y="1462"/>
                    <a:pt x="1181" y="1372"/>
                  </a:cubicBezTo>
                  <a:cubicBezTo>
                    <a:pt x="1191" y="1349"/>
                    <a:pt x="1201" y="1326"/>
                    <a:pt x="1211" y="1303"/>
                  </a:cubicBezTo>
                  <a:cubicBezTo>
                    <a:pt x="1221" y="1287"/>
                    <a:pt x="1233" y="1273"/>
                    <a:pt x="1243" y="1257"/>
                  </a:cubicBezTo>
                  <a:cubicBezTo>
                    <a:pt x="1256" y="1239"/>
                    <a:pt x="1266" y="1220"/>
                    <a:pt x="1277" y="1200"/>
                  </a:cubicBezTo>
                  <a:cubicBezTo>
                    <a:pt x="1286" y="1182"/>
                    <a:pt x="1295" y="1163"/>
                    <a:pt x="1302" y="1144"/>
                  </a:cubicBezTo>
                  <a:cubicBezTo>
                    <a:pt x="1325" y="1082"/>
                    <a:pt x="1350" y="1020"/>
                    <a:pt x="1367" y="957"/>
                  </a:cubicBezTo>
                  <a:cubicBezTo>
                    <a:pt x="1375" y="926"/>
                    <a:pt x="1378" y="895"/>
                    <a:pt x="1383" y="862"/>
                  </a:cubicBezTo>
                  <a:cubicBezTo>
                    <a:pt x="1392" y="837"/>
                    <a:pt x="1400" y="811"/>
                    <a:pt x="1410" y="784"/>
                  </a:cubicBezTo>
                  <a:cubicBezTo>
                    <a:pt x="1434" y="670"/>
                    <a:pt x="1429" y="558"/>
                    <a:pt x="1392" y="447"/>
                  </a:cubicBezTo>
                  <a:cubicBezTo>
                    <a:pt x="1356" y="339"/>
                    <a:pt x="1297" y="247"/>
                    <a:pt x="1214" y="170"/>
                  </a:cubicBezTo>
                  <a:cubicBezTo>
                    <a:pt x="1128" y="92"/>
                    <a:pt x="1028" y="41"/>
                    <a:pt x="914" y="16"/>
                  </a:cubicBezTo>
                  <a:cubicBezTo>
                    <a:pt x="867" y="6"/>
                    <a:pt x="821" y="1"/>
                    <a:pt x="77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65"/>
            <p:cNvSpPr/>
            <p:nvPr/>
          </p:nvSpPr>
          <p:spPr>
            <a:xfrm>
              <a:off x="5188528" y="1179363"/>
              <a:ext cx="12513" cy="7021"/>
            </a:xfrm>
            <a:custGeom>
              <a:rect b="b" l="l" r="r" t="t"/>
              <a:pathLst>
                <a:path extrusionOk="0" h="225" w="401">
                  <a:moveTo>
                    <a:pt x="400" y="0"/>
                  </a:moveTo>
                  <a:lnTo>
                    <a:pt x="0" y="125"/>
                  </a:lnTo>
                  <a:cubicBezTo>
                    <a:pt x="49" y="194"/>
                    <a:pt x="112" y="225"/>
                    <a:pt x="174" y="225"/>
                  </a:cubicBezTo>
                  <a:cubicBezTo>
                    <a:pt x="279" y="225"/>
                    <a:pt x="380" y="136"/>
                    <a:pt x="400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65"/>
            <p:cNvSpPr/>
            <p:nvPr/>
          </p:nvSpPr>
          <p:spPr>
            <a:xfrm>
              <a:off x="4908089" y="1016878"/>
              <a:ext cx="72895" cy="79760"/>
            </a:xfrm>
            <a:custGeom>
              <a:rect b="b" l="l" r="r" t="t"/>
              <a:pathLst>
                <a:path extrusionOk="0" h="2556" w="2336">
                  <a:moveTo>
                    <a:pt x="1613" y="0"/>
                  </a:moveTo>
                  <a:cubicBezTo>
                    <a:pt x="1520" y="0"/>
                    <a:pt x="1431" y="22"/>
                    <a:pt x="1345" y="58"/>
                  </a:cubicBezTo>
                  <a:cubicBezTo>
                    <a:pt x="1112" y="139"/>
                    <a:pt x="889" y="309"/>
                    <a:pt x="717" y="459"/>
                  </a:cubicBezTo>
                  <a:cubicBezTo>
                    <a:pt x="493" y="654"/>
                    <a:pt x="301" y="903"/>
                    <a:pt x="171" y="1169"/>
                  </a:cubicBezTo>
                  <a:cubicBezTo>
                    <a:pt x="61" y="1394"/>
                    <a:pt x="0" y="1634"/>
                    <a:pt x="47" y="1883"/>
                  </a:cubicBezTo>
                  <a:cubicBezTo>
                    <a:pt x="95" y="2135"/>
                    <a:pt x="252" y="2364"/>
                    <a:pt x="486" y="2478"/>
                  </a:cubicBezTo>
                  <a:cubicBezTo>
                    <a:pt x="596" y="2532"/>
                    <a:pt x="706" y="2555"/>
                    <a:pt x="813" y="2555"/>
                  </a:cubicBezTo>
                  <a:cubicBezTo>
                    <a:pt x="1149" y="2555"/>
                    <a:pt x="1460" y="2323"/>
                    <a:pt x="1689" y="2071"/>
                  </a:cubicBezTo>
                  <a:cubicBezTo>
                    <a:pt x="1916" y="1823"/>
                    <a:pt x="2086" y="1533"/>
                    <a:pt x="2200" y="1218"/>
                  </a:cubicBezTo>
                  <a:cubicBezTo>
                    <a:pt x="2282" y="991"/>
                    <a:pt x="2335" y="769"/>
                    <a:pt x="2272" y="527"/>
                  </a:cubicBezTo>
                  <a:cubicBezTo>
                    <a:pt x="2205" y="267"/>
                    <a:pt x="1993" y="69"/>
                    <a:pt x="1733" y="13"/>
                  </a:cubicBezTo>
                  <a:cubicBezTo>
                    <a:pt x="1693" y="4"/>
                    <a:pt x="1653" y="0"/>
                    <a:pt x="16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65"/>
            <p:cNvSpPr/>
            <p:nvPr/>
          </p:nvSpPr>
          <p:spPr>
            <a:xfrm>
              <a:off x="4855041" y="1125004"/>
              <a:ext cx="35730" cy="45809"/>
            </a:xfrm>
            <a:custGeom>
              <a:rect b="b" l="l" r="r" t="t"/>
              <a:pathLst>
                <a:path extrusionOk="0" h="1468" w="1145">
                  <a:moveTo>
                    <a:pt x="513" y="1"/>
                  </a:moveTo>
                  <a:cubicBezTo>
                    <a:pt x="503" y="1"/>
                    <a:pt x="492" y="1"/>
                    <a:pt x="482" y="2"/>
                  </a:cubicBezTo>
                  <a:cubicBezTo>
                    <a:pt x="334" y="14"/>
                    <a:pt x="200" y="96"/>
                    <a:pt x="131" y="229"/>
                  </a:cubicBezTo>
                  <a:cubicBezTo>
                    <a:pt x="97" y="297"/>
                    <a:pt x="81" y="376"/>
                    <a:pt x="72" y="452"/>
                  </a:cubicBezTo>
                  <a:cubicBezTo>
                    <a:pt x="58" y="499"/>
                    <a:pt x="45" y="547"/>
                    <a:pt x="34" y="595"/>
                  </a:cubicBezTo>
                  <a:cubicBezTo>
                    <a:pt x="3" y="741"/>
                    <a:pt x="1" y="886"/>
                    <a:pt x="39" y="1030"/>
                  </a:cubicBezTo>
                  <a:cubicBezTo>
                    <a:pt x="82" y="1188"/>
                    <a:pt x="195" y="1316"/>
                    <a:pt x="334" y="1397"/>
                  </a:cubicBezTo>
                  <a:cubicBezTo>
                    <a:pt x="373" y="1419"/>
                    <a:pt x="418" y="1433"/>
                    <a:pt x="459" y="1446"/>
                  </a:cubicBezTo>
                  <a:cubicBezTo>
                    <a:pt x="478" y="1452"/>
                    <a:pt x="497" y="1457"/>
                    <a:pt x="517" y="1460"/>
                  </a:cubicBezTo>
                  <a:cubicBezTo>
                    <a:pt x="547" y="1463"/>
                    <a:pt x="581" y="1468"/>
                    <a:pt x="615" y="1468"/>
                  </a:cubicBezTo>
                  <a:cubicBezTo>
                    <a:pt x="630" y="1468"/>
                    <a:pt x="644" y="1467"/>
                    <a:pt x="658" y="1465"/>
                  </a:cubicBezTo>
                  <a:cubicBezTo>
                    <a:pt x="738" y="1454"/>
                    <a:pt x="790" y="1437"/>
                    <a:pt x="864" y="1399"/>
                  </a:cubicBezTo>
                  <a:cubicBezTo>
                    <a:pt x="1001" y="1328"/>
                    <a:pt x="1099" y="1173"/>
                    <a:pt x="1123" y="1021"/>
                  </a:cubicBezTo>
                  <a:cubicBezTo>
                    <a:pt x="1144" y="882"/>
                    <a:pt x="1130" y="749"/>
                    <a:pt x="1089" y="614"/>
                  </a:cubicBezTo>
                  <a:cubicBezTo>
                    <a:pt x="1074" y="567"/>
                    <a:pt x="1058" y="520"/>
                    <a:pt x="1039" y="474"/>
                  </a:cubicBezTo>
                  <a:cubicBezTo>
                    <a:pt x="1009" y="403"/>
                    <a:pt x="980" y="328"/>
                    <a:pt x="938" y="265"/>
                  </a:cubicBezTo>
                  <a:cubicBezTo>
                    <a:pt x="847" y="124"/>
                    <a:pt x="687" y="1"/>
                    <a:pt x="5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65"/>
            <p:cNvSpPr/>
            <p:nvPr/>
          </p:nvSpPr>
          <p:spPr>
            <a:xfrm>
              <a:off x="4963416" y="1130808"/>
              <a:ext cx="61287" cy="62410"/>
            </a:xfrm>
            <a:custGeom>
              <a:rect b="b" l="l" r="r" t="t"/>
              <a:pathLst>
                <a:path extrusionOk="0" h="2000" w="1964">
                  <a:moveTo>
                    <a:pt x="1287" y="0"/>
                  </a:moveTo>
                  <a:cubicBezTo>
                    <a:pt x="1223" y="0"/>
                    <a:pt x="1159" y="9"/>
                    <a:pt x="1097" y="26"/>
                  </a:cubicBezTo>
                  <a:cubicBezTo>
                    <a:pt x="1026" y="45"/>
                    <a:pt x="959" y="81"/>
                    <a:pt x="894" y="119"/>
                  </a:cubicBezTo>
                  <a:cubicBezTo>
                    <a:pt x="888" y="121"/>
                    <a:pt x="881" y="124"/>
                    <a:pt x="875" y="126"/>
                  </a:cubicBezTo>
                  <a:cubicBezTo>
                    <a:pt x="766" y="166"/>
                    <a:pt x="661" y="216"/>
                    <a:pt x="570" y="289"/>
                  </a:cubicBezTo>
                  <a:cubicBezTo>
                    <a:pt x="481" y="360"/>
                    <a:pt x="388" y="434"/>
                    <a:pt x="315" y="522"/>
                  </a:cubicBezTo>
                  <a:cubicBezTo>
                    <a:pt x="135" y="739"/>
                    <a:pt x="0" y="1004"/>
                    <a:pt x="0" y="1292"/>
                  </a:cubicBezTo>
                  <a:cubicBezTo>
                    <a:pt x="1" y="1482"/>
                    <a:pt x="96" y="1686"/>
                    <a:pt x="243" y="1809"/>
                  </a:cubicBezTo>
                  <a:cubicBezTo>
                    <a:pt x="395" y="1936"/>
                    <a:pt x="578" y="1999"/>
                    <a:pt x="775" y="1999"/>
                  </a:cubicBezTo>
                  <a:cubicBezTo>
                    <a:pt x="780" y="1999"/>
                    <a:pt x="785" y="1999"/>
                    <a:pt x="789" y="1999"/>
                  </a:cubicBezTo>
                  <a:cubicBezTo>
                    <a:pt x="945" y="1997"/>
                    <a:pt x="1105" y="1932"/>
                    <a:pt x="1235" y="1849"/>
                  </a:cubicBezTo>
                  <a:cubicBezTo>
                    <a:pt x="1340" y="1783"/>
                    <a:pt x="1435" y="1695"/>
                    <a:pt x="1527" y="1615"/>
                  </a:cubicBezTo>
                  <a:cubicBezTo>
                    <a:pt x="1592" y="1560"/>
                    <a:pt x="1654" y="1501"/>
                    <a:pt x="1705" y="1433"/>
                  </a:cubicBezTo>
                  <a:cubicBezTo>
                    <a:pt x="1812" y="1294"/>
                    <a:pt x="1873" y="1180"/>
                    <a:pt x="1926" y="1012"/>
                  </a:cubicBezTo>
                  <a:cubicBezTo>
                    <a:pt x="1945" y="956"/>
                    <a:pt x="1949" y="898"/>
                    <a:pt x="1954" y="838"/>
                  </a:cubicBezTo>
                  <a:cubicBezTo>
                    <a:pt x="1958" y="776"/>
                    <a:pt x="1964" y="717"/>
                    <a:pt x="1953" y="655"/>
                  </a:cubicBezTo>
                  <a:cubicBezTo>
                    <a:pt x="1923" y="469"/>
                    <a:pt x="1859" y="299"/>
                    <a:pt x="1718" y="166"/>
                  </a:cubicBezTo>
                  <a:cubicBezTo>
                    <a:pt x="1598" y="55"/>
                    <a:pt x="1444" y="0"/>
                    <a:pt x="1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65"/>
            <p:cNvSpPr/>
            <p:nvPr/>
          </p:nvSpPr>
          <p:spPr>
            <a:xfrm>
              <a:off x="4933240" y="1250167"/>
              <a:ext cx="54172" cy="70867"/>
            </a:xfrm>
            <a:custGeom>
              <a:rect b="b" l="l" r="r" t="t"/>
              <a:pathLst>
                <a:path extrusionOk="0" h="2271" w="1736">
                  <a:moveTo>
                    <a:pt x="912" y="1"/>
                  </a:moveTo>
                  <a:cubicBezTo>
                    <a:pt x="788" y="1"/>
                    <a:pt x="663" y="34"/>
                    <a:pt x="563" y="106"/>
                  </a:cubicBezTo>
                  <a:cubicBezTo>
                    <a:pt x="444" y="193"/>
                    <a:pt x="352" y="280"/>
                    <a:pt x="276" y="410"/>
                  </a:cubicBezTo>
                  <a:cubicBezTo>
                    <a:pt x="261" y="437"/>
                    <a:pt x="245" y="465"/>
                    <a:pt x="230" y="492"/>
                  </a:cubicBezTo>
                  <a:cubicBezTo>
                    <a:pt x="169" y="611"/>
                    <a:pt x="126" y="732"/>
                    <a:pt x="82" y="858"/>
                  </a:cubicBezTo>
                  <a:cubicBezTo>
                    <a:pt x="0" y="1088"/>
                    <a:pt x="21" y="1309"/>
                    <a:pt x="69" y="1541"/>
                  </a:cubicBezTo>
                  <a:cubicBezTo>
                    <a:pt x="81" y="1597"/>
                    <a:pt x="97" y="1648"/>
                    <a:pt x="122" y="1699"/>
                  </a:cubicBezTo>
                  <a:cubicBezTo>
                    <a:pt x="155" y="1769"/>
                    <a:pt x="182" y="1839"/>
                    <a:pt x="231" y="1899"/>
                  </a:cubicBezTo>
                  <a:cubicBezTo>
                    <a:pt x="280" y="1959"/>
                    <a:pt x="331" y="2028"/>
                    <a:pt x="392" y="2077"/>
                  </a:cubicBezTo>
                  <a:cubicBezTo>
                    <a:pt x="526" y="2189"/>
                    <a:pt x="694" y="2271"/>
                    <a:pt x="872" y="2271"/>
                  </a:cubicBezTo>
                  <a:cubicBezTo>
                    <a:pt x="896" y="2271"/>
                    <a:pt x="920" y="2269"/>
                    <a:pt x="944" y="2266"/>
                  </a:cubicBezTo>
                  <a:cubicBezTo>
                    <a:pt x="1135" y="2242"/>
                    <a:pt x="1301" y="2164"/>
                    <a:pt x="1436" y="2024"/>
                  </a:cubicBezTo>
                  <a:cubicBezTo>
                    <a:pt x="1499" y="1958"/>
                    <a:pt x="1554" y="1877"/>
                    <a:pt x="1590" y="1792"/>
                  </a:cubicBezTo>
                  <a:cubicBezTo>
                    <a:pt x="1633" y="1689"/>
                    <a:pt x="1675" y="1572"/>
                    <a:pt x="1696" y="1460"/>
                  </a:cubicBezTo>
                  <a:cubicBezTo>
                    <a:pt x="1735" y="1239"/>
                    <a:pt x="1724" y="1037"/>
                    <a:pt x="1676" y="818"/>
                  </a:cubicBezTo>
                  <a:cubicBezTo>
                    <a:pt x="1656" y="727"/>
                    <a:pt x="1616" y="642"/>
                    <a:pt x="1568" y="561"/>
                  </a:cubicBezTo>
                  <a:cubicBezTo>
                    <a:pt x="1553" y="469"/>
                    <a:pt x="1526" y="382"/>
                    <a:pt x="1475" y="303"/>
                  </a:cubicBezTo>
                  <a:cubicBezTo>
                    <a:pt x="1411" y="206"/>
                    <a:pt x="1328" y="130"/>
                    <a:pt x="1226" y="76"/>
                  </a:cubicBezTo>
                  <a:cubicBezTo>
                    <a:pt x="1132" y="27"/>
                    <a:pt x="1022" y="1"/>
                    <a:pt x="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65"/>
            <p:cNvSpPr/>
            <p:nvPr/>
          </p:nvSpPr>
          <p:spPr>
            <a:xfrm>
              <a:off x="5053224" y="1264428"/>
              <a:ext cx="45278" cy="40161"/>
            </a:xfrm>
            <a:custGeom>
              <a:rect b="b" l="l" r="r" t="t"/>
              <a:pathLst>
                <a:path extrusionOk="0" h="1287" w="1451">
                  <a:moveTo>
                    <a:pt x="945" y="1"/>
                  </a:moveTo>
                  <a:cubicBezTo>
                    <a:pt x="918" y="1"/>
                    <a:pt x="891" y="3"/>
                    <a:pt x="864" y="6"/>
                  </a:cubicBezTo>
                  <a:cubicBezTo>
                    <a:pt x="842" y="4"/>
                    <a:pt x="822" y="3"/>
                    <a:pt x="802" y="3"/>
                  </a:cubicBezTo>
                  <a:cubicBezTo>
                    <a:pt x="757" y="3"/>
                    <a:pt x="715" y="9"/>
                    <a:pt x="659" y="22"/>
                  </a:cubicBezTo>
                  <a:cubicBezTo>
                    <a:pt x="647" y="24"/>
                    <a:pt x="636" y="27"/>
                    <a:pt x="624" y="30"/>
                  </a:cubicBezTo>
                  <a:cubicBezTo>
                    <a:pt x="549" y="52"/>
                    <a:pt x="476" y="89"/>
                    <a:pt x="409" y="127"/>
                  </a:cubicBezTo>
                  <a:cubicBezTo>
                    <a:pt x="341" y="165"/>
                    <a:pt x="279" y="220"/>
                    <a:pt x="223" y="273"/>
                  </a:cubicBezTo>
                  <a:cubicBezTo>
                    <a:pt x="167" y="326"/>
                    <a:pt x="120" y="395"/>
                    <a:pt x="80" y="462"/>
                  </a:cubicBezTo>
                  <a:cubicBezTo>
                    <a:pt x="53" y="508"/>
                    <a:pt x="37" y="563"/>
                    <a:pt x="21" y="614"/>
                  </a:cubicBezTo>
                  <a:cubicBezTo>
                    <a:pt x="4" y="666"/>
                    <a:pt x="2" y="724"/>
                    <a:pt x="0" y="779"/>
                  </a:cubicBezTo>
                  <a:cubicBezTo>
                    <a:pt x="0" y="790"/>
                    <a:pt x="0" y="799"/>
                    <a:pt x="1" y="809"/>
                  </a:cubicBezTo>
                  <a:cubicBezTo>
                    <a:pt x="5" y="846"/>
                    <a:pt x="13" y="897"/>
                    <a:pt x="25" y="933"/>
                  </a:cubicBezTo>
                  <a:cubicBezTo>
                    <a:pt x="53" y="1014"/>
                    <a:pt x="99" y="1090"/>
                    <a:pt x="162" y="1149"/>
                  </a:cubicBezTo>
                  <a:cubicBezTo>
                    <a:pt x="267" y="1249"/>
                    <a:pt x="400" y="1287"/>
                    <a:pt x="536" y="1287"/>
                  </a:cubicBezTo>
                  <a:cubicBezTo>
                    <a:pt x="634" y="1287"/>
                    <a:pt x="734" y="1267"/>
                    <a:pt x="827" y="1236"/>
                  </a:cubicBezTo>
                  <a:cubicBezTo>
                    <a:pt x="988" y="1181"/>
                    <a:pt x="1128" y="1093"/>
                    <a:pt x="1253" y="979"/>
                  </a:cubicBezTo>
                  <a:cubicBezTo>
                    <a:pt x="1271" y="963"/>
                    <a:pt x="1287" y="945"/>
                    <a:pt x="1302" y="925"/>
                  </a:cubicBezTo>
                  <a:cubicBezTo>
                    <a:pt x="1336" y="880"/>
                    <a:pt x="1372" y="833"/>
                    <a:pt x="1393" y="779"/>
                  </a:cubicBezTo>
                  <a:cubicBezTo>
                    <a:pt x="1413" y="730"/>
                    <a:pt x="1436" y="679"/>
                    <a:pt x="1442" y="626"/>
                  </a:cubicBezTo>
                  <a:cubicBezTo>
                    <a:pt x="1451" y="527"/>
                    <a:pt x="1451" y="463"/>
                    <a:pt x="1427" y="368"/>
                  </a:cubicBezTo>
                  <a:cubicBezTo>
                    <a:pt x="1414" y="319"/>
                    <a:pt x="1390" y="270"/>
                    <a:pt x="1364" y="228"/>
                  </a:cubicBezTo>
                  <a:cubicBezTo>
                    <a:pt x="1321" y="158"/>
                    <a:pt x="1254" y="99"/>
                    <a:pt x="1182" y="59"/>
                  </a:cubicBezTo>
                  <a:cubicBezTo>
                    <a:pt x="1106" y="18"/>
                    <a:pt x="1026" y="1"/>
                    <a:pt x="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65"/>
            <p:cNvSpPr/>
            <p:nvPr/>
          </p:nvSpPr>
          <p:spPr>
            <a:xfrm>
              <a:off x="4877290" y="1219118"/>
              <a:ext cx="34232" cy="36728"/>
            </a:xfrm>
            <a:custGeom>
              <a:rect b="b" l="l" r="r" t="t"/>
              <a:pathLst>
                <a:path extrusionOk="0" h="1177" w="1097">
                  <a:moveTo>
                    <a:pt x="618" y="1"/>
                  </a:moveTo>
                  <a:cubicBezTo>
                    <a:pt x="610" y="1"/>
                    <a:pt x="602" y="1"/>
                    <a:pt x="594" y="1"/>
                  </a:cubicBezTo>
                  <a:cubicBezTo>
                    <a:pt x="553" y="8"/>
                    <a:pt x="513" y="16"/>
                    <a:pt x="473" y="24"/>
                  </a:cubicBezTo>
                  <a:cubicBezTo>
                    <a:pt x="396" y="50"/>
                    <a:pt x="329" y="93"/>
                    <a:pt x="272" y="153"/>
                  </a:cubicBezTo>
                  <a:cubicBezTo>
                    <a:pt x="248" y="177"/>
                    <a:pt x="224" y="203"/>
                    <a:pt x="204" y="231"/>
                  </a:cubicBezTo>
                  <a:cubicBezTo>
                    <a:pt x="170" y="277"/>
                    <a:pt x="136" y="324"/>
                    <a:pt x="106" y="372"/>
                  </a:cubicBezTo>
                  <a:cubicBezTo>
                    <a:pt x="96" y="387"/>
                    <a:pt x="87" y="403"/>
                    <a:pt x="79" y="419"/>
                  </a:cubicBezTo>
                  <a:cubicBezTo>
                    <a:pt x="75" y="427"/>
                    <a:pt x="70" y="434"/>
                    <a:pt x="67" y="443"/>
                  </a:cubicBezTo>
                  <a:cubicBezTo>
                    <a:pt x="65" y="446"/>
                    <a:pt x="63" y="450"/>
                    <a:pt x="61" y="454"/>
                  </a:cubicBezTo>
                  <a:cubicBezTo>
                    <a:pt x="61" y="455"/>
                    <a:pt x="60" y="457"/>
                    <a:pt x="59" y="459"/>
                  </a:cubicBezTo>
                  <a:cubicBezTo>
                    <a:pt x="25" y="518"/>
                    <a:pt x="9" y="581"/>
                    <a:pt x="10" y="648"/>
                  </a:cubicBezTo>
                  <a:cubicBezTo>
                    <a:pt x="0" y="691"/>
                    <a:pt x="2" y="734"/>
                    <a:pt x="16" y="776"/>
                  </a:cubicBezTo>
                  <a:cubicBezTo>
                    <a:pt x="16" y="800"/>
                    <a:pt x="21" y="822"/>
                    <a:pt x="30" y="842"/>
                  </a:cubicBezTo>
                  <a:cubicBezTo>
                    <a:pt x="47" y="879"/>
                    <a:pt x="65" y="917"/>
                    <a:pt x="83" y="955"/>
                  </a:cubicBezTo>
                  <a:cubicBezTo>
                    <a:pt x="116" y="1009"/>
                    <a:pt x="158" y="1052"/>
                    <a:pt x="211" y="1083"/>
                  </a:cubicBezTo>
                  <a:lnTo>
                    <a:pt x="211" y="1083"/>
                  </a:lnTo>
                  <a:cubicBezTo>
                    <a:pt x="230" y="1097"/>
                    <a:pt x="260" y="1118"/>
                    <a:pt x="268" y="1123"/>
                  </a:cubicBezTo>
                  <a:cubicBezTo>
                    <a:pt x="347" y="1168"/>
                    <a:pt x="376" y="1165"/>
                    <a:pt x="451" y="1171"/>
                  </a:cubicBezTo>
                  <a:cubicBezTo>
                    <a:pt x="450" y="1171"/>
                    <a:pt x="450" y="1171"/>
                    <a:pt x="449" y="1171"/>
                  </a:cubicBezTo>
                  <a:lnTo>
                    <a:pt x="449" y="1171"/>
                  </a:lnTo>
                  <a:cubicBezTo>
                    <a:pt x="446" y="1171"/>
                    <a:pt x="499" y="1176"/>
                    <a:pt x="517" y="1176"/>
                  </a:cubicBezTo>
                  <a:cubicBezTo>
                    <a:pt x="606" y="1174"/>
                    <a:pt x="632" y="1158"/>
                    <a:pt x="699" y="1126"/>
                  </a:cubicBezTo>
                  <a:cubicBezTo>
                    <a:pt x="720" y="1118"/>
                    <a:pt x="740" y="1108"/>
                    <a:pt x="759" y="1097"/>
                  </a:cubicBezTo>
                  <a:cubicBezTo>
                    <a:pt x="792" y="1070"/>
                    <a:pt x="823" y="1044"/>
                    <a:pt x="855" y="1016"/>
                  </a:cubicBezTo>
                  <a:cubicBezTo>
                    <a:pt x="879" y="982"/>
                    <a:pt x="904" y="947"/>
                    <a:pt x="928" y="912"/>
                  </a:cubicBezTo>
                  <a:cubicBezTo>
                    <a:pt x="940" y="884"/>
                    <a:pt x="950" y="855"/>
                    <a:pt x="958" y="827"/>
                  </a:cubicBezTo>
                  <a:cubicBezTo>
                    <a:pt x="970" y="799"/>
                    <a:pt x="984" y="771"/>
                    <a:pt x="1000" y="745"/>
                  </a:cubicBezTo>
                  <a:cubicBezTo>
                    <a:pt x="1026" y="711"/>
                    <a:pt x="1047" y="672"/>
                    <a:pt x="1058" y="629"/>
                  </a:cubicBezTo>
                  <a:cubicBezTo>
                    <a:pt x="1086" y="572"/>
                    <a:pt x="1096" y="510"/>
                    <a:pt x="1090" y="444"/>
                  </a:cubicBezTo>
                  <a:cubicBezTo>
                    <a:pt x="1089" y="381"/>
                    <a:pt x="1072" y="324"/>
                    <a:pt x="1042" y="270"/>
                  </a:cubicBezTo>
                  <a:cubicBezTo>
                    <a:pt x="1020" y="213"/>
                    <a:pt x="985" y="164"/>
                    <a:pt x="938" y="124"/>
                  </a:cubicBezTo>
                  <a:cubicBezTo>
                    <a:pt x="905" y="101"/>
                    <a:pt x="871" y="78"/>
                    <a:pt x="838" y="53"/>
                  </a:cubicBezTo>
                  <a:cubicBezTo>
                    <a:pt x="768" y="18"/>
                    <a:pt x="695" y="1"/>
                    <a:pt x="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65"/>
            <p:cNvSpPr/>
            <p:nvPr/>
          </p:nvSpPr>
          <p:spPr>
            <a:xfrm>
              <a:off x="5051226" y="1173590"/>
              <a:ext cx="51083" cy="42969"/>
            </a:xfrm>
            <a:custGeom>
              <a:rect b="b" l="l" r="r" t="t"/>
              <a:pathLst>
                <a:path extrusionOk="0" h="1377" w="1637">
                  <a:moveTo>
                    <a:pt x="503" y="0"/>
                  </a:moveTo>
                  <a:cubicBezTo>
                    <a:pt x="485" y="9"/>
                    <a:pt x="467" y="15"/>
                    <a:pt x="450" y="24"/>
                  </a:cubicBezTo>
                  <a:cubicBezTo>
                    <a:pt x="413" y="41"/>
                    <a:pt x="371" y="58"/>
                    <a:pt x="336" y="82"/>
                  </a:cubicBezTo>
                  <a:cubicBezTo>
                    <a:pt x="230" y="160"/>
                    <a:pt x="126" y="257"/>
                    <a:pt x="74" y="382"/>
                  </a:cubicBezTo>
                  <a:cubicBezTo>
                    <a:pt x="17" y="519"/>
                    <a:pt x="5" y="569"/>
                    <a:pt x="2" y="717"/>
                  </a:cubicBezTo>
                  <a:cubicBezTo>
                    <a:pt x="1" y="781"/>
                    <a:pt x="13" y="849"/>
                    <a:pt x="34" y="908"/>
                  </a:cubicBezTo>
                  <a:cubicBezTo>
                    <a:pt x="95" y="1075"/>
                    <a:pt x="204" y="1211"/>
                    <a:pt x="363" y="1297"/>
                  </a:cubicBezTo>
                  <a:cubicBezTo>
                    <a:pt x="469" y="1354"/>
                    <a:pt x="586" y="1377"/>
                    <a:pt x="704" y="1377"/>
                  </a:cubicBezTo>
                  <a:cubicBezTo>
                    <a:pt x="804" y="1377"/>
                    <a:pt x="904" y="1360"/>
                    <a:pt x="1000" y="1335"/>
                  </a:cubicBezTo>
                  <a:cubicBezTo>
                    <a:pt x="1021" y="1329"/>
                    <a:pt x="1040" y="1319"/>
                    <a:pt x="1059" y="1310"/>
                  </a:cubicBezTo>
                  <a:cubicBezTo>
                    <a:pt x="1115" y="1284"/>
                    <a:pt x="1174" y="1258"/>
                    <a:pt x="1229" y="1228"/>
                  </a:cubicBezTo>
                  <a:cubicBezTo>
                    <a:pt x="1301" y="1188"/>
                    <a:pt x="1368" y="1130"/>
                    <a:pt x="1425" y="1073"/>
                  </a:cubicBezTo>
                  <a:cubicBezTo>
                    <a:pt x="1529" y="967"/>
                    <a:pt x="1601" y="816"/>
                    <a:pt x="1620" y="670"/>
                  </a:cubicBezTo>
                  <a:cubicBezTo>
                    <a:pt x="1634" y="562"/>
                    <a:pt x="1636" y="460"/>
                    <a:pt x="1599" y="354"/>
                  </a:cubicBezTo>
                  <a:cubicBezTo>
                    <a:pt x="1582" y="307"/>
                    <a:pt x="1560" y="261"/>
                    <a:pt x="1532" y="219"/>
                  </a:cubicBezTo>
                  <a:cubicBezTo>
                    <a:pt x="1496" y="221"/>
                    <a:pt x="1460" y="222"/>
                    <a:pt x="1424" y="222"/>
                  </a:cubicBezTo>
                  <a:cubicBezTo>
                    <a:pt x="1101" y="222"/>
                    <a:pt x="775" y="146"/>
                    <a:pt x="5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65"/>
            <p:cNvSpPr/>
            <p:nvPr/>
          </p:nvSpPr>
          <p:spPr>
            <a:xfrm>
              <a:off x="5135199" y="1215405"/>
              <a:ext cx="44748" cy="52549"/>
            </a:xfrm>
            <a:custGeom>
              <a:rect b="b" l="l" r="r" t="t"/>
              <a:pathLst>
                <a:path extrusionOk="0" h="1684" w="1434">
                  <a:moveTo>
                    <a:pt x="777" y="0"/>
                  </a:moveTo>
                  <a:cubicBezTo>
                    <a:pt x="709" y="0"/>
                    <a:pt x="642" y="11"/>
                    <a:pt x="575" y="32"/>
                  </a:cubicBezTo>
                  <a:cubicBezTo>
                    <a:pt x="573" y="33"/>
                    <a:pt x="571" y="34"/>
                    <a:pt x="569" y="35"/>
                  </a:cubicBezTo>
                  <a:cubicBezTo>
                    <a:pt x="518" y="59"/>
                    <a:pt x="468" y="82"/>
                    <a:pt x="419" y="107"/>
                  </a:cubicBezTo>
                  <a:cubicBezTo>
                    <a:pt x="414" y="111"/>
                    <a:pt x="409" y="115"/>
                    <a:pt x="403" y="118"/>
                  </a:cubicBezTo>
                  <a:cubicBezTo>
                    <a:pt x="353" y="157"/>
                    <a:pt x="301" y="198"/>
                    <a:pt x="256" y="242"/>
                  </a:cubicBezTo>
                  <a:cubicBezTo>
                    <a:pt x="203" y="293"/>
                    <a:pt x="159" y="365"/>
                    <a:pt x="125" y="433"/>
                  </a:cubicBezTo>
                  <a:cubicBezTo>
                    <a:pt x="89" y="503"/>
                    <a:pt x="67" y="581"/>
                    <a:pt x="41" y="655"/>
                  </a:cubicBezTo>
                  <a:cubicBezTo>
                    <a:pt x="34" y="678"/>
                    <a:pt x="28" y="701"/>
                    <a:pt x="22" y="724"/>
                  </a:cubicBezTo>
                  <a:cubicBezTo>
                    <a:pt x="15" y="763"/>
                    <a:pt x="14" y="799"/>
                    <a:pt x="11" y="839"/>
                  </a:cubicBezTo>
                  <a:cubicBezTo>
                    <a:pt x="7" y="892"/>
                    <a:pt x="0" y="916"/>
                    <a:pt x="8" y="958"/>
                  </a:cubicBezTo>
                  <a:cubicBezTo>
                    <a:pt x="20" y="1031"/>
                    <a:pt x="30" y="1107"/>
                    <a:pt x="53" y="1177"/>
                  </a:cubicBezTo>
                  <a:cubicBezTo>
                    <a:pt x="56" y="1187"/>
                    <a:pt x="60" y="1196"/>
                    <a:pt x="63" y="1205"/>
                  </a:cubicBezTo>
                  <a:cubicBezTo>
                    <a:pt x="86" y="1261"/>
                    <a:pt x="112" y="1320"/>
                    <a:pt x="142" y="1372"/>
                  </a:cubicBezTo>
                  <a:cubicBezTo>
                    <a:pt x="145" y="1376"/>
                    <a:pt x="147" y="1380"/>
                    <a:pt x="150" y="1384"/>
                  </a:cubicBezTo>
                  <a:lnTo>
                    <a:pt x="249" y="1502"/>
                  </a:lnTo>
                  <a:cubicBezTo>
                    <a:pt x="250" y="1504"/>
                    <a:pt x="252" y="1505"/>
                    <a:pt x="254" y="1507"/>
                  </a:cubicBezTo>
                  <a:cubicBezTo>
                    <a:pt x="261" y="1515"/>
                    <a:pt x="269" y="1523"/>
                    <a:pt x="278" y="1531"/>
                  </a:cubicBezTo>
                  <a:cubicBezTo>
                    <a:pt x="355" y="1600"/>
                    <a:pt x="444" y="1647"/>
                    <a:pt x="547" y="1669"/>
                  </a:cubicBezTo>
                  <a:cubicBezTo>
                    <a:pt x="584" y="1679"/>
                    <a:pt x="621" y="1683"/>
                    <a:pt x="657" y="1683"/>
                  </a:cubicBezTo>
                  <a:cubicBezTo>
                    <a:pt x="697" y="1683"/>
                    <a:pt x="736" y="1678"/>
                    <a:pt x="775" y="1667"/>
                  </a:cubicBezTo>
                  <a:cubicBezTo>
                    <a:pt x="849" y="1660"/>
                    <a:pt x="918" y="1634"/>
                    <a:pt x="981" y="1590"/>
                  </a:cubicBezTo>
                  <a:cubicBezTo>
                    <a:pt x="1067" y="1534"/>
                    <a:pt x="1133" y="1462"/>
                    <a:pt x="1180" y="1372"/>
                  </a:cubicBezTo>
                  <a:cubicBezTo>
                    <a:pt x="1189" y="1348"/>
                    <a:pt x="1201" y="1326"/>
                    <a:pt x="1210" y="1302"/>
                  </a:cubicBezTo>
                  <a:cubicBezTo>
                    <a:pt x="1221" y="1287"/>
                    <a:pt x="1232" y="1271"/>
                    <a:pt x="1243" y="1257"/>
                  </a:cubicBezTo>
                  <a:cubicBezTo>
                    <a:pt x="1254" y="1238"/>
                    <a:pt x="1266" y="1219"/>
                    <a:pt x="1276" y="1199"/>
                  </a:cubicBezTo>
                  <a:cubicBezTo>
                    <a:pt x="1286" y="1180"/>
                    <a:pt x="1293" y="1162"/>
                    <a:pt x="1301" y="1143"/>
                  </a:cubicBezTo>
                  <a:cubicBezTo>
                    <a:pt x="1324" y="1081"/>
                    <a:pt x="1349" y="1019"/>
                    <a:pt x="1366" y="956"/>
                  </a:cubicBezTo>
                  <a:cubicBezTo>
                    <a:pt x="1374" y="925"/>
                    <a:pt x="1378" y="894"/>
                    <a:pt x="1382" y="862"/>
                  </a:cubicBezTo>
                  <a:cubicBezTo>
                    <a:pt x="1391" y="836"/>
                    <a:pt x="1400" y="810"/>
                    <a:pt x="1409" y="784"/>
                  </a:cubicBezTo>
                  <a:cubicBezTo>
                    <a:pt x="1433" y="670"/>
                    <a:pt x="1428" y="557"/>
                    <a:pt x="1391" y="446"/>
                  </a:cubicBezTo>
                  <a:cubicBezTo>
                    <a:pt x="1356" y="339"/>
                    <a:pt x="1296" y="247"/>
                    <a:pt x="1213" y="170"/>
                  </a:cubicBezTo>
                  <a:cubicBezTo>
                    <a:pt x="1127" y="92"/>
                    <a:pt x="1027" y="40"/>
                    <a:pt x="913" y="14"/>
                  </a:cubicBezTo>
                  <a:cubicBezTo>
                    <a:pt x="867" y="5"/>
                    <a:pt x="822" y="0"/>
                    <a:pt x="7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65"/>
            <p:cNvSpPr/>
            <p:nvPr/>
          </p:nvSpPr>
          <p:spPr>
            <a:xfrm>
              <a:off x="4908089" y="1023837"/>
              <a:ext cx="60007" cy="72801"/>
            </a:xfrm>
            <a:custGeom>
              <a:rect b="b" l="l" r="r" t="t"/>
              <a:pathLst>
                <a:path extrusionOk="0" h="2333" w="1923">
                  <a:moveTo>
                    <a:pt x="1041" y="0"/>
                  </a:moveTo>
                  <a:lnTo>
                    <a:pt x="1021" y="3"/>
                  </a:lnTo>
                  <a:cubicBezTo>
                    <a:pt x="910" y="76"/>
                    <a:pt x="806" y="158"/>
                    <a:pt x="717" y="236"/>
                  </a:cubicBezTo>
                  <a:cubicBezTo>
                    <a:pt x="493" y="431"/>
                    <a:pt x="301" y="680"/>
                    <a:pt x="171" y="946"/>
                  </a:cubicBezTo>
                  <a:cubicBezTo>
                    <a:pt x="61" y="1171"/>
                    <a:pt x="0" y="1411"/>
                    <a:pt x="47" y="1660"/>
                  </a:cubicBezTo>
                  <a:cubicBezTo>
                    <a:pt x="95" y="1912"/>
                    <a:pt x="252" y="2141"/>
                    <a:pt x="486" y="2255"/>
                  </a:cubicBezTo>
                  <a:cubicBezTo>
                    <a:pt x="596" y="2309"/>
                    <a:pt x="706" y="2332"/>
                    <a:pt x="813" y="2332"/>
                  </a:cubicBezTo>
                  <a:cubicBezTo>
                    <a:pt x="1149" y="2332"/>
                    <a:pt x="1460" y="2100"/>
                    <a:pt x="1689" y="1848"/>
                  </a:cubicBezTo>
                  <a:cubicBezTo>
                    <a:pt x="1776" y="1752"/>
                    <a:pt x="1852" y="1649"/>
                    <a:pt x="1923" y="1542"/>
                  </a:cubicBezTo>
                  <a:lnTo>
                    <a:pt x="1923" y="1542"/>
                  </a:lnTo>
                  <a:cubicBezTo>
                    <a:pt x="1790" y="1630"/>
                    <a:pt x="1650" y="1705"/>
                    <a:pt x="1497" y="1751"/>
                  </a:cubicBezTo>
                  <a:cubicBezTo>
                    <a:pt x="1402" y="1780"/>
                    <a:pt x="1302" y="1794"/>
                    <a:pt x="1201" y="1794"/>
                  </a:cubicBezTo>
                  <a:cubicBezTo>
                    <a:pt x="956" y="1794"/>
                    <a:pt x="714" y="1706"/>
                    <a:pt x="572" y="1511"/>
                  </a:cubicBezTo>
                  <a:cubicBezTo>
                    <a:pt x="401" y="1279"/>
                    <a:pt x="414" y="953"/>
                    <a:pt x="528" y="689"/>
                  </a:cubicBezTo>
                  <a:cubicBezTo>
                    <a:pt x="642" y="425"/>
                    <a:pt x="843" y="210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65"/>
            <p:cNvSpPr/>
            <p:nvPr/>
          </p:nvSpPr>
          <p:spPr>
            <a:xfrm>
              <a:off x="5135199" y="1215935"/>
              <a:ext cx="34950" cy="52019"/>
            </a:xfrm>
            <a:custGeom>
              <a:rect b="b" l="l" r="r" t="t"/>
              <a:pathLst>
                <a:path extrusionOk="0" h="1667" w="1120">
                  <a:moveTo>
                    <a:pt x="634" y="1"/>
                  </a:moveTo>
                  <a:lnTo>
                    <a:pt x="634" y="1"/>
                  </a:lnTo>
                  <a:cubicBezTo>
                    <a:pt x="615" y="5"/>
                    <a:pt x="595" y="9"/>
                    <a:pt x="575" y="15"/>
                  </a:cubicBezTo>
                  <a:cubicBezTo>
                    <a:pt x="573" y="16"/>
                    <a:pt x="571" y="17"/>
                    <a:pt x="569" y="18"/>
                  </a:cubicBezTo>
                  <a:cubicBezTo>
                    <a:pt x="518" y="42"/>
                    <a:pt x="469" y="65"/>
                    <a:pt x="419" y="90"/>
                  </a:cubicBezTo>
                  <a:cubicBezTo>
                    <a:pt x="414" y="94"/>
                    <a:pt x="409" y="98"/>
                    <a:pt x="403" y="101"/>
                  </a:cubicBezTo>
                  <a:cubicBezTo>
                    <a:pt x="353" y="140"/>
                    <a:pt x="301" y="181"/>
                    <a:pt x="257" y="225"/>
                  </a:cubicBezTo>
                  <a:cubicBezTo>
                    <a:pt x="204" y="276"/>
                    <a:pt x="159" y="348"/>
                    <a:pt x="126" y="416"/>
                  </a:cubicBezTo>
                  <a:cubicBezTo>
                    <a:pt x="90" y="486"/>
                    <a:pt x="67" y="564"/>
                    <a:pt x="42" y="638"/>
                  </a:cubicBezTo>
                  <a:cubicBezTo>
                    <a:pt x="34" y="661"/>
                    <a:pt x="28" y="684"/>
                    <a:pt x="22" y="707"/>
                  </a:cubicBezTo>
                  <a:cubicBezTo>
                    <a:pt x="15" y="746"/>
                    <a:pt x="14" y="782"/>
                    <a:pt x="11" y="822"/>
                  </a:cubicBezTo>
                  <a:cubicBezTo>
                    <a:pt x="7" y="875"/>
                    <a:pt x="0" y="899"/>
                    <a:pt x="8" y="941"/>
                  </a:cubicBezTo>
                  <a:cubicBezTo>
                    <a:pt x="20" y="1014"/>
                    <a:pt x="30" y="1090"/>
                    <a:pt x="53" y="1160"/>
                  </a:cubicBezTo>
                  <a:cubicBezTo>
                    <a:pt x="56" y="1170"/>
                    <a:pt x="60" y="1179"/>
                    <a:pt x="64" y="1188"/>
                  </a:cubicBezTo>
                  <a:cubicBezTo>
                    <a:pt x="87" y="1244"/>
                    <a:pt x="112" y="1303"/>
                    <a:pt x="143" y="1355"/>
                  </a:cubicBezTo>
                  <a:cubicBezTo>
                    <a:pt x="145" y="1359"/>
                    <a:pt x="147" y="1363"/>
                    <a:pt x="150" y="1367"/>
                  </a:cubicBezTo>
                  <a:lnTo>
                    <a:pt x="249" y="1485"/>
                  </a:lnTo>
                  <a:cubicBezTo>
                    <a:pt x="250" y="1487"/>
                    <a:pt x="253" y="1488"/>
                    <a:pt x="254" y="1490"/>
                  </a:cubicBezTo>
                  <a:cubicBezTo>
                    <a:pt x="262" y="1498"/>
                    <a:pt x="269" y="1506"/>
                    <a:pt x="279" y="1514"/>
                  </a:cubicBezTo>
                  <a:cubicBezTo>
                    <a:pt x="355" y="1583"/>
                    <a:pt x="445" y="1630"/>
                    <a:pt x="547" y="1652"/>
                  </a:cubicBezTo>
                  <a:cubicBezTo>
                    <a:pt x="584" y="1662"/>
                    <a:pt x="621" y="1666"/>
                    <a:pt x="657" y="1666"/>
                  </a:cubicBezTo>
                  <a:cubicBezTo>
                    <a:pt x="697" y="1666"/>
                    <a:pt x="736" y="1661"/>
                    <a:pt x="775" y="1650"/>
                  </a:cubicBezTo>
                  <a:cubicBezTo>
                    <a:pt x="849" y="1643"/>
                    <a:pt x="918" y="1617"/>
                    <a:pt x="982" y="1573"/>
                  </a:cubicBezTo>
                  <a:cubicBezTo>
                    <a:pt x="1035" y="1537"/>
                    <a:pt x="1079" y="1492"/>
                    <a:pt x="1119" y="1443"/>
                  </a:cubicBezTo>
                  <a:lnTo>
                    <a:pt x="1119" y="1443"/>
                  </a:lnTo>
                  <a:cubicBezTo>
                    <a:pt x="1087" y="1446"/>
                    <a:pt x="1054" y="1447"/>
                    <a:pt x="1022" y="1447"/>
                  </a:cubicBezTo>
                  <a:cubicBezTo>
                    <a:pt x="898" y="1447"/>
                    <a:pt x="777" y="1423"/>
                    <a:pt x="671" y="1357"/>
                  </a:cubicBezTo>
                  <a:cubicBezTo>
                    <a:pt x="443" y="1214"/>
                    <a:pt x="355" y="913"/>
                    <a:pt x="389" y="646"/>
                  </a:cubicBezTo>
                  <a:cubicBezTo>
                    <a:pt x="418" y="416"/>
                    <a:pt x="522" y="205"/>
                    <a:pt x="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65"/>
            <p:cNvSpPr/>
            <p:nvPr/>
          </p:nvSpPr>
          <p:spPr>
            <a:xfrm>
              <a:off x="5051226" y="1173652"/>
              <a:ext cx="41565" cy="42907"/>
            </a:xfrm>
            <a:custGeom>
              <a:rect b="b" l="l" r="r" t="t"/>
              <a:pathLst>
                <a:path extrusionOk="0" h="1375" w="1332">
                  <a:moveTo>
                    <a:pt x="498" y="0"/>
                  </a:moveTo>
                  <a:lnTo>
                    <a:pt x="498" y="0"/>
                  </a:lnTo>
                  <a:cubicBezTo>
                    <a:pt x="482" y="8"/>
                    <a:pt x="465" y="14"/>
                    <a:pt x="450" y="22"/>
                  </a:cubicBezTo>
                  <a:cubicBezTo>
                    <a:pt x="413" y="39"/>
                    <a:pt x="371" y="56"/>
                    <a:pt x="336" y="80"/>
                  </a:cubicBezTo>
                  <a:cubicBezTo>
                    <a:pt x="230" y="158"/>
                    <a:pt x="126" y="255"/>
                    <a:pt x="75" y="381"/>
                  </a:cubicBezTo>
                  <a:cubicBezTo>
                    <a:pt x="18" y="517"/>
                    <a:pt x="5" y="567"/>
                    <a:pt x="2" y="716"/>
                  </a:cubicBezTo>
                  <a:cubicBezTo>
                    <a:pt x="1" y="779"/>
                    <a:pt x="13" y="847"/>
                    <a:pt x="34" y="906"/>
                  </a:cubicBezTo>
                  <a:cubicBezTo>
                    <a:pt x="95" y="1074"/>
                    <a:pt x="204" y="1209"/>
                    <a:pt x="363" y="1295"/>
                  </a:cubicBezTo>
                  <a:cubicBezTo>
                    <a:pt x="469" y="1352"/>
                    <a:pt x="586" y="1375"/>
                    <a:pt x="704" y="1375"/>
                  </a:cubicBezTo>
                  <a:cubicBezTo>
                    <a:pt x="804" y="1375"/>
                    <a:pt x="904" y="1358"/>
                    <a:pt x="1000" y="1333"/>
                  </a:cubicBezTo>
                  <a:cubicBezTo>
                    <a:pt x="1021" y="1327"/>
                    <a:pt x="1040" y="1318"/>
                    <a:pt x="1059" y="1308"/>
                  </a:cubicBezTo>
                  <a:cubicBezTo>
                    <a:pt x="1115" y="1282"/>
                    <a:pt x="1174" y="1257"/>
                    <a:pt x="1229" y="1226"/>
                  </a:cubicBezTo>
                  <a:cubicBezTo>
                    <a:pt x="1265" y="1206"/>
                    <a:pt x="1299" y="1182"/>
                    <a:pt x="1332" y="1156"/>
                  </a:cubicBezTo>
                  <a:lnTo>
                    <a:pt x="1332" y="1156"/>
                  </a:lnTo>
                  <a:cubicBezTo>
                    <a:pt x="1289" y="1159"/>
                    <a:pt x="1247" y="1162"/>
                    <a:pt x="1204" y="1162"/>
                  </a:cubicBezTo>
                  <a:cubicBezTo>
                    <a:pt x="1188" y="1162"/>
                    <a:pt x="1171" y="1162"/>
                    <a:pt x="1155" y="1161"/>
                  </a:cubicBezTo>
                  <a:cubicBezTo>
                    <a:pt x="857" y="1143"/>
                    <a:pt x="557" y="987"/>
                    <a:pt x="418" y="723"/>
                  </a:cubicBezTo>
                  <a:cubicBezTo>
                    <a:pt x="297" y="494"/>
                    <a:pt x="327" y="188"/>
                    <a:pt x="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65"/>
            <p:cNvSpPr/>
            <p:nvPr/>
          </p:nvSpPr>
          <p:spPr>
            <a:xfrm>
              <a:off x="4963416" y="1149562"/>
              <a:ext cx="61006" cy="43656"/>
            </a:xfrm>
            <a:custGeom>
              <a:rect b="b" l="l" r="r" t="t"/>
              <a:pathLst>
                <a:path extrusionOk="0" h="1399" w="1955">
                  <a:moveTo>
                    <a:pt x="253" y="1"/>
                  </a:moveTo>
                  <a:cubicBezTo>
                    <a:pt x="105" y="202"/>
                    <a:pt x="0" y="437"/>
                    <a:pt x="1" y="691"/>
                  </a:cubicBezTo>
                  <a:cubicBezTo>
                    <a:pt x="1" y="881"/>
                    <a:pt x="96" y="1086"/>
                    <a:pt x="244" y="1209"/>
                  </a:cubicBezTo>
                  <a:cubicBezTo>
                    <a:pt x="395" y="1335"/>
                    <a:pt x="578" y="1398"/>
                    <a:pt x="775" y="1398"/>
                  </a:cubicBezTo>
                  <a:cubicBezTo>
                    <a:pt x="780" y="1398"/>
                    <a:pt x="785" y="1398"/>
                    <a:pt x="789" y="1398"/>
                  </a:cubicBezTo>
                  <a:cubicBezTo>
                    <a:pt x="945" y="1396"/>
                    <a:pt x="1105" y="1332"/>
                    <a:pt x="1236" y="1248"/>
                  </a:cubicBezTo>
                  <a:cubicBezTo>
                    <a:pt x="1340" y="1182"/>
                    <a:pt x="1435" y="1094"/>
                    <a:pt x="1527" y="1014"/>
                  </a:cubicBezTo>
                  <a:cubicBezTo>
                    <a:pt x="1592" y="959"/>
                    <a:pt x="1654" y="900"/>
                    <a:pt x="1705" y="833"/>
                  </a:cubicBezTo>
                  <a:cubicBezTo>
                    <a:pt x="1812" y="693"/>
                    <a:pt x="1873" y="580"/>
                    <a:pt x="1926" y="412"/>
                  </a:cubicBezTo>
                  <a:cubicBezTo>
                    <a:pt x="1945" y="355"/>
                    <a:pt x="1949" y="297"/>
                    <a:pt x="1954" y="237"/>
                  </a:cubicBezTo>
                  <a:cubicBezTo>
                    <a:pt x="1954" y="233"/>
                    <a:pt x="1954" y="229"/>
                    <a:pt x="1954" y="225"/>
                  </a:cubicBezTo>
                  <a:cubicBezTo>
                    <a:pt x="1768" y="414"/>
                    <a:pt x="1542" y="564"/>
                    <a:pt x="1292" y="656"/>
                  </a:cubicBezTo>
                  <a:cubicBezTo>
                    <a:pt x="1156" y="707"/>
                    <a:pt x="1007" y="739"/>
                    <a:pt x="862" y="739"/>
                  </a:cubicBezTo>
                  <a:cubicBezTo>
                    <a:pt x="719" y="739"/>
                    <a:pt x="580" y="708"/>
                    <a:pt x="460" y="632"/>
                  </a:cubicBezTo>
                  <a:cubicBezTo>
                    <a:pt x="255" y="502"/>
                    <a:pt x="155" y="209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65"/>
            <p:cNvSpPr/>
            <p:nvPr/>
          </p:nvSpPr>
          <p:spPr>
            <a:xfrm>
              <a:off x="5053224" y="1280280"/>
              <a:ext cx="45029" cy="24309"/>
            </a:xfrm>
            <a:custGeom>
              <a:rect b="b" l="l" r="r" t="t"/>
              <a:pathLst>
                <a:path extrusionOk="0" h="779" w="1443">
                  <a:moveTo>
                    <a:pt x="59" y="0"/>
                  </a:moveTo>
                  <a:cubicBezTo>
                    <a:pt x="44" y="35"/>
                    <a:pt x="32" y="71"/>
                    <a:pt x="20" y="106"/>
                  </a:cubicBezTo>
                  <a:cubicBezTo>
                    <a:pt x="4" y="158"/>
                    <a:pt x="2" y="217"/>
                    <a:pt x="0" y="271"/>
                  </a:cubicBezTo>
                  <a:cubicBezTo>
                    <a:pt x="0" y="282"/>
                    <a:pt x="0" y="291"/>
                    <a:pt x="1" y="301"/>
                  </a:cubicBezTo>
                  <a:cubicBezTo>
                    <a:pt x="5" y="338"/>
                    <a:pt x="13" y="390"/>
                    <a:pt x="24" y="425"/>
                  </a:cubicBezTo>
                  <a:cubicBezTo>
                    <a:pt x="53" y="506"/>
                    <a:pt x="99" y="582"/>
                    <a:pt x="162" y="641"/>
                  </a:cubicBezTo>
                  <a:cubicBezTo>
                    <a:pt x="267" y="741"/>
                    <a:pt x="400" y="779"/>
                    <a:pt x="536" y="779"/>
                  </a:cubicBezTo>
                  <a:cubicBezTo>
                    <a:pt x="634" y="779"/>
                    <a:pt x="734" y="759"/>
                    <a:pt x="827" y="728"/>
                  </a:cubicBezTo>
                  <a:cubicBezTo>
                    <a:pt x="988" y="673"/>
                    <a:pt x="1128" y="585"/>
                    <a:pt x="1252" y="471"/>
                  </a:cubicBezTo>
                  <a:cubicBezTo>
                    <a:pt x="1271" y="455"/>
                    <a:pt x="1287" y="437"/>
                    <a:pt x="1301" y="417"/>
                  </a:cubicBezTo>
                  <a:cubicBezTo>
                    <a:pt x="1336" y="371"/>
                    <a:pt x="1372" y="325"/>
                    <a:pt x="1393" y="271"/>
                  </a:cubicBezTo>
                  <a:cubicBezTo>
                    <a:pt x="1413" y="222"/>
                    <a:pt x="1436" y="171"/>
                    <a:pt x="1442" y="117"/>
                  </a:cubicBezTo>
                  <a:cubicBezTo>
                    <a:pt x="1442" y="110"/>
                    <a:pt x="1443" y="104"/>
                    <a:pt x="1443" y="98"/>
                  </a:cubicBezTo>
                  <a:lnTo>
                    <a:pt x="1443" y="98"/>
                  </a:lnTo>
                  <a:cubicBezTo>
                    <a:pt x="1318" y="175"/>
                    <a:pt x="1189" y="246"/>
                    <a:pt x="1051" y="296"/>
                  </a:cubicBezTo>
                  <a:cubicBezTo>
                    <a:pt x="933" y="337"/>
                    <a:pt x="807" y="363"/>
                    <a:pt x="682" y="363"/>
                  </a:cubicBezTo>
                  <a:cubicBezTo>
                    <a:pt x="575" y="363"/>
                    <a:pt x="470" y="344"/>
                    <a:pt x="372" y="302"/>
                  </a:cubicBezTo>
                  <a:cubicBezTo>
                    <a:pt x="236" y="243"/>
                    <a:pt x="121" y="132"/>
                    <a:pt x="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65"/>
            <p:cNvSpPr/>
            <p:nvPr/>
          </p:nvSpPr>
          <p:spPr>
            <a:xfrm>
              <a:off x="4933240" y="1251290"/>
              <a:ext cx="47151" cy="69743"/>
            </a:xfrm>
            <a:custGeom>
              <a:rect b="b" l="l" r="r" t="t"/>
              <a:pathLst>
                <a:path extrusionOk="0" h="2235" w="1511">
                  <a:moveTo>
                    <a:pt x="703" y="0"/>
                  </a:moveTo>
                  <a:lnTo>
                    <a:pt x="703" y="0"/>
                  </a:lnTo>
                  <a:cubicBezTo>
                    <a:pt x="653" y="17"/>
                    <a:pt x="606" y="40"/>
                    <a:pt x="563" y="70"/>
                  </a:cubicBezTo>
                  <a:cubicBezTo>
                    <a:pt x="443" y="157"/>
                    <a:pt x="352" y="244"/>
                    <a:pt x="276" y="374"/>
                  </a:cubicBezTo>
                  <a:cubicBezTo>
                    <a:pt x="261" y="401"/>
                    <a:pt x="245" y="429"/>
                    <a:pt x="230" y="457"/>
                  </a:cubicBezTo>
                  <a:cubicBezTo>
                    <a:pt x="169" y="575"/>
                    <a:pt x="126" y="696"/>
                    <a:pt x="81" y="822"/>
                  </a:cubicBezTo>
                  <a:cubicBezTo>
                    <a:pt x="0" y="1052"/>
                    <a:pt x="21" y="1273"/>
                    <a:pt x="69" y="1505"/>
                  </a:cubicBezTo>
                  <a:cubicBezTo>
                    <a:pt x="81" y="1561"/>
                    <a:pt x="97" y="1612"/>
                    <a:pt x="122" y="1663"/>
                  </a:cubicBezTo>
                  <a:cubicBezTo>
                    <a:pt x="155" y="1733"/>
                    <a:pt x="182" y="1803"/>
                    <a:pt x="231" y="1864"/>
                  </a:cubicBezTo>
                  <a:cubicBezTo>
                    <a:pt x="280" y="1923"/>
                    <a:pt x="330" y="1992"/>
                    <a:pt x="392" y="2041"/>
                  </a:cubicBezTo>
                  <a:cubicBezTo>
                    <a:pt x="526" y="2153"/>
                    <a:pt x="694" y="2235"/>
                    <a:pt x="872" y="2235"/>
                  </a:cubicBezTo>
                  <a:cubicBezTo>
                    <a:pt x="896" y="2235"/>
                    <a:pt x="920" y="2233"/>
                    <a:pt x="944" y="2230"/>
                  </a:cubicBezTo>
                  <a:cubicBezTo>
                    <a:pt x="1135" y="2206"/>
                    <a:pt x="1301" y="2128"/>
                    <a:pt x="1436" y="1988"/>
                  </a:cubicBezTo>
                  <a:cubicBezTo>
                    <a:pt x="1462" y="1959"/>
                    <a:pt x="1487" y="1928"/>
                    <a:pt x="1510" y="1895"/>
                  </a:cubicBezTo>
                  <a:lnTo>
                    <a:pt x="1510" y="1895"/>
                  </a:lnTo>
                  <a:cubicBezTo>
                    <a:pt x="1459" y="1905"/>
                    <a:pt x="1406" y="1910"/>
                    <a:pt x="1353" y="1910"/>
                  </a:cubicBezTo>
                  <a:cubicBezTo>
                    <a:pt x="1251" y="1910"/>
                    <a:pt x="1149" y="1891"/>
                    <a:pt x="1055" y="1851"/>
                  </a:cubicBezTo>
                  <a:cubicBezTo>
                    <a:pt x="706" y="1704"/>
                    <a:pt x="484" y="1328"/>
                    <a:pt x="455" y="949"/>
                  </a:cubicBezTo>
                  <a:cubicBezTo>
                    <a:pt x="430" y="618"/>
                    <a:pt x="535" y="289"/>
                    <a:pt x="7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65"/>
            <p:cNvSpPr/>
            <p:nvPr/>
          </p:nvSpPr>
          <p:spPr>
            <a:xfrm>
              <a:off x="4877290" y="1224797"/>
              <a:ext cx="28521" cy="31018"/>
            </a:xfrm>
            <a:custGeom>
              <a:rect b="b" l="l" r="r" t="t"/>
              <a:pathLst>
                <a:path extrusionOk="0" h="994" w="914">
                  <a:moveTo>
                    <a:pt x="247" y="0"/>
                  </a:moveTo>
                  <a:lnTo>
                    <a:pt x="247" y="0"/>
                  </a:lnTo>
                  <a:cubicBezTo>
                    <a:pt x="233" y="16"/>
                    <a:pt x="217" y="32"/>
                    <a:pt x="203" y="49"/>
                  </a:cubicBezTo>
                  <a:cubicBezTo>
                    <a:pt x="170" y="94"/>
                    <a:pt x="136" y="142"/>
                    <a:pt x="106" y="190"/>
                  </a:cubicBezTo>
                  <a:cubicBezTo>
                    <a:pt x="96" y="205"/>
                    <a:pt x="87" y="221"/>
                    <a:pt x="78" y="237"/>
                  </a:cubicBezTo>
                  <a:cubicBezTo>
                    <a:pt x="75" y="245"/>
                    <a:pt x="70" y="252"/>
                    <a:pt x="66" y="261"/>
                  </a:cubicBezTo>
                  <a:cubicBezTo>
                    <a:pt x="65" y="264"/>
                    <a:pt x="63" y="268"/>
                    <a:pt x="61" y="272"/>
                  </a:cubicBezTo>
                  <a:cubicBezTo>
                    <a:pt x="61" y="273"/>
                    <a:pt x="60" y="275"/>
                    <a:pt x="59" y="277"/>
                  </a:cubicBezTo>
                  <a:cubicBezTo>
                    <a:pt x="25" y="336"/>
                    <a:pt x="9" y="399"/>
                    <a:pt x="10" y="466"/>
                  </a:cubicBezTo>
                  <a:cubicBezTo>
                    <a:pt x="0" y="509"/>
                    <a:pt x="2" y="552"/>
                    <a:pt x="16" y="594"/>
                  </a:cubicBezTo>
                  <a:cubicBezTo>
                    <a:pt x="16" y="617"/>
                    <a:pt x="21" y="640"/>
                    <a:pt x="30" y="660"/>
                  </a:cubicBezTo>
                  <a:cubicBezTo>
                    <a:pt x="47" y="697"/>
                    <a:pt x="65" y="735"/>
                    <a:pt x="83" y="773"/>
                  </a:cubicBezTo>
                  <a:cubicBezTo>
                    <a:pt x="116" y="827"/>
                    <a:pt x="159" y="870"/>
                    <a:pt x="212" y="902"/>
                  </a:cubicBezTo>
                  <a:lnTo>
                    <a:pt x="212" y="902"/>
                  </a:lnTo>
                  <a:cubicBezTo>
                    <a:pt x="231" y="915"/>
                    <a:pt x="260" y="935"/>
                    <a:pt x="268" y="940"/>
                  </a:cubicBezTo>
                  <a:cubicBezTo>
                    <a:pt x="347" y="986"/>
                    <a:pt x="376" y="983"/>
                    <a:pt x="450" y="989"/>
                  </a:cubicBezTo>
                  <a:cubicBezTo>
                    <a:pt x="449" y="989"/>
                    <a:pt x="449" y="989"/>
                    <a:pt x="448" y="989"/>
                  </a:cubicBezTo>
                  <a:lnTo>
                    <a:pt x="448" y="989"/>
                  </a:lnTo>
                  <a:cubicBezTo>
                    <a:pt x="446" y="989"/>
                    <a:pt x="490" y="994"/>
                    <a:pt x="512" y="994"/>
                  </a:cubicBezTo>
                  <a:cubicBezTo>
                    <a:pt x="514" y="994"/>
                    <a:pt x="516" y="994"/>
                    <a:pt x="517" y="993"/>
                  </a:cubicBezTo>
                  <a:cubicBezTo>
                    <a:pt x="606" y="992"/>
                    <a:pt x="632" y="976"/>
                    <a:pt x="699" y="944"/>
                  </a:cubicBezTo>
                  <a:cubicBezTo>
                    <a:pt x="720" y="936"/>
                    <a:pt x="740" y="926"/>
                    <a:pt x="759" y="915"/>
                  </a:cubicBezTo>
                  <a:cubicBezTo>
                    <a:pt x="790" y="888"/>
                    <a:pt x="823" y="862"/>
                    <a:pt x="854" y="834"/>
                  </a:cubicBezTo>
                  <a:cubicBezTo>
                    <a:pt x="874" y="806"/>
                    <a:pt x="894" y="778"/>
                    <a:pt x="914" y="750"/>
                  </a:cubicBezTo>
                  <a:lnTo>
                    <a:pt x="914" y="750"/>
                  </a:lnTo>
                  <a:cubicBezTo>
                    <a:pt x="889" y="752"/>
                    <a:pt x="864" y="754"/>
                    <a:pt x="839" y="754"/>
                  </a:cubicBezTo>
                  <a:cubicBezTo>
                    <a:pt x="689" y="754"/>
                    <a:pt x="539" y="705"/>
                    <a:pt x="428" y="604"/>
                  </a:cubicBezTo>
                  <a:cubicBezTo>
                    <a:pt x="263" y="457"/>
                    <a:pt x="200" y="215"/>
                    <a:pt x="2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65"/>
            <p:cNvSpPr/>
            <p:nvPr/>
          </p:nvSpPr>
          <p:spPr>
            <a:xfrm>
              <a:off x="4855041" y="1125815"/>
              <a:ext cx="33764" cy="44998"/>
            </a:xfrm>
            <a:custGeom>
              <a:rect b="b" l="l" r="r" t="t"/>
              <a:pathLst>
                <a:path extrusionOk="0" h="1442" w="1082">
                  <a:moveTo>
                    <a:pt x="369" y="1"/>
                  </a:moveTo>
                  <a:lnTo>
                    <a:pt x="369" y="1"/>
                  </a:lnTo>
                  <a:cubicBezTo>
                    <a:pt x="268" y="37"/>
                    <a:pt x="183" y="106"/>
                    <a:pt x="131" y="203"/>
                  </a:cubicBezTo>
                  <a:cubicBezTo>
                    <a:pt x="97" y="271"/>
                    <a:pt x="81" y="350"/>
                    <a:pt x="72" y="426"/>
                  </a:cubicBezTo>
                  <a:cubicBezTo>
                    <a:pt x="58" y="473"/>
                    <a:pt x="45" y="521"/>
                    <a:pt x="34" y="569"/>
                  </a:cubicBezTo>
                  <a:cubicBezTo>
                    <a:pt x="4" y="715"/>
                    <a:pt x="1" y="860"/>
                    <a:pt x="40" y="1004"/>
                  </a:cubicBezTo>
                  <a:cubicBezTo>
                    <a:pt x="82" y="1162"/>
                    <a:pt x="195" y="1290"/>
                    <a:pt x="335" y="1371"/>
                  </a:cubicBezTo>
                  <a:cubicBezTo>
                    <a:pt x="373" y="1393"/>
                    <a:pt x="418" y="1407"/>
                    <a:pt x="460" y="1420"/>
                  </a:cubicBezTo>
                  <a:cubicBezTo>
                    <a:pt x="479" y="1426"/>
                    <a:pt x="497" y="1431"/>
                    <a:pt x="517" y="1434"/>
                  </a:cubicBezTo>
                  <a:cubicBezTo>
                    <a:pt x="547" y="1437"/>
                    <a:pt x="582" y="1442"/>
                    <a:pt x="616" y="1442"/>
                  </a:cubicBezTo>
                  <a:cubicBezTo>
                    <a:pt x="630" y="1442"/>
                    <a:pt x="644" y="1441"/>
                    <a:pt x="658" y="1439"/>
                  </a:cubicBezTo>
                  <a:cubicBezTo>
                    <a:pt x="738" y="1428"/>
                    <a:pt x="791" y="1411"/>
                    <a:pt x="864" y="1373"/>
                  </a:cubicBezTo>
                  <a:cubicBezTo>
                    <a:pt x="960" y="1323"/>
                    <a:pt x="1036" y="1231"/>
                    <a:pt x="1082" y="1128"/>
                  </a:cubicBezTo>
                  <a:lnTo>
                    <a:pt x="1082" y="1128"/>
                  </a:lnTo>
                  <a:cubicBezTo>
                    <a:pt x="1062" y="1130"/>
                    <a:pt x="1042" y="1131"/>
                    <a:pt x="1022" y="1131"/>
                  </a:cubicBezTo>
                  <a:cubicBezTo>
                    <a:pt x="770" y="1131"/>
                    <a:pt x="517" y="1004"/>
                    <a:pt x="380" y="791"/>
                  </a:cubicBezTo>
                  <a:cubicBezTo>
                    <a:pt x="230" y="558"/>
                    <a:pt x="231" y="240"/>
                    <a:pt x="3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65"/>
            <p:cNvSpPr/>
            <p:nvPr/>
          </p:nvSpPr>
          <p:spPr>
            <a:xfrm>
              <a:off x="4949529" y="1025709"/>
              <a:ext cx="23310" cy="20065"/>
            </a:xfrm>
            <a:custGeom>
              <a:rect b="b" l="l" r="r" t="t"/>
              <a:pathLst>
                <a:path extrusionOk="0" h="643" w="747">
                  <a:moveTo>
                    <a:pt x="333" y="574"/>
                  </a:moveTo>
                  <a:lnTo>
                    <a:pt x="333" y="574"/>
                  </a:lnTo>
                  <a:cubicBezTo>
                    <a:pt x="334" y="574"/>
                    <a:pt x="335" y="575"/>
                    <a:pt x="335" y="575"/>
                  </a:cubicBezTo>
                  <a:lnTo>
                    <a:pt x="335" y="575"/>
                  </a:lnTo>
                  <a:cubicBezTo>
                    <a:pt x="335" y="575"/>
                    <a:pt x="334" y="574"/>
                    <a:pt x="333" y="574"/>
                  </a:cubicBezTo>
                  <a:close/>
                  <a:moveTo>
                    <a:pt x="266" y="1"/>
                  </a:moveTo>
                  <a:cubicBezTo>
                    <a:pt x="254" y="1"/>
                    <a:pt x="245" y="4"/>
                    <a:pt x="230" y="6"/>
                  </a:cubicBezTo>
                  <a:cubicBezTo>
                    <a:pt x="212" y="10"/>
                    <a:pt x="203" y="11"/>
                    <a:pt x="189" y="17"/>
                  </a:cubicBezTo>
                  <a:cubicBezTo>
                    <a:pt x="145" y="37"/>
                    <a:pt x="89" y="61"/>
                    <a:pt x="58" y="101"/>
                  </a:cubicBezTo>
                  <a:cubicBezTo>
                    <a:pt x="18" y="152"/>
                    <a:pt x="0" y="204"/>
                    <a:pt x="12" y="268"/>
                  </a:cubicBezTo>
                  <a:cubicBezTo>
                    <a:pt x="23" y="330"/>
                    <a:pt x="59" y="374"/>
                    <a:pt x="112" y="405"/>
                  </a:cubicBezTo>
                  <a:cubicBezTo>
                    <a:pt x="123" y="412"/>
                    <a:pt x="135" y="416"/>
                    <a:pt x="147" y="422"/>
                  </a:cubicBezTo>
                  <a:cubicBezTo>
                    <a:pt x="152" y="426"/>
                    <a:pt x="158" y="430"/>
                    <a:pt x="164" y="433"/>
                  </a:cubicBezTo>
                  <a:cubicBezTo>
                    <a:pt x="173" y="439"/>
                    <a:pt x="184" y="443"/>
                    <a:pt x="194" y="446"/>
                  </a:cubicBezTo>
                  <a:cubicBezTo>
                    <a:pt x="207" y="451"/>
                    <a:pt x="218" y="457"/>
                    <a:pt x="231" y="465"/>
                  </a:cubicBezTo>
                  <a:cubicBezTo>
                    <a:pt x="239" y="472"/>
                    <a:pt x="247" y="480"/>
                    <a:pt x="256" y="488"/>
                  </a:cubicBezTo>
                  <a:cubicBezTo>
                    <a:pt x="258" y="492"/>
                    <a:pt x="262" y="496"/>
                    <a:pt x="264" y="500"/>
                  </a:cubicBezTo>
                  <a:cubicBezTo>
                    <a:pt x="290" y="548"/>
                    <a:pt x="328" y="572"/>
                    <a:pt x="369" y="600"/>
                  </a:cubicBezTo>
                  <a:lnTo>
                    <a:pt x="369" y="600"/>
                  </a:lnTo>
                  <a:cubicBezTo>
                    <a:pt x="393" y="617"/>
                    <a:pt x="417" y="630"/>
                    <a:pt x="449" y="637"/>
                  </a:cubicBezTo>
                  <a:cubicBezTo>
                    <a:pt x="464" y="641"/>
                    <a:pt x="479" y="642"/>
                    <a:pt x="494" y="642"/>
                  </a:cubicBezTo>
                  <a:cubicBezTo>
                    <a:pt x="535" y="642"/>
                    <a:pt x="574" y="630"/>
                    <a:pt x="608" y="608"/>
                  </a:cubicBezTo>
                  <a:cubicBezTo>
                    <a:pt x="671" y="568"/>
                    <a:pt x="700" y="505"/>
                    <a:pt x="716" y="435"/>
                  </a:cubicBezTo>
                  <a:cubicBezTo>
                    <a:pt x="747" y="316"/>
                    <a:pt x="668" y="192"/>
                    <a:pt x="581" y="114"/>
                  </a:cubicBezTo>
                  <a:cubicBezTo>
                    <a:pt x="520" y="60"/>
                    <a:pt x="443" y="20"/>
                    <a:pt x="360" y="8"/>
                  </a:cubicBezTo>
                  <a:cubicBezTo>
                    <a:pt x="331" y="4"/>
                    <a:pt x="302" y="2"/>
                    <a:pt x="271" y="1"/>
                  </a:cubicBezTo>
                  <a:cubicBezTo>
                    <a:pt x="269" y="1"/>
                    <a:pt x="268" y="1"/>
                    <a:pt x="2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65"/>
            <p:cNvSpPr/>
            <p:nvPr/>
          </p:nvSpPr>
          <p:spPr>
            <a:xfrm>
              <a:off x="4985758" y="1136643"/>
              <a:ext cx="21563" cy="16819"/>
            </a:xfrm>
            <a:custGeom>
              <a:rect b="b" l="l" r="r" t="t"/>
              <a:pathLst>
                <a:path extrusionOk="0" h="539" w="691">
                  <a:moveTo>
                    <a:pt x="471" y="487"/>
                  </a:moveTo>
                  <a:lnTo>
                    <a:pt x="471" y="487"/>
                  </a:lnTo>
                  <a:cubicBezTo>
                    <a:pt x="469" y="487"/>
                    <a:pt x="468" y="488"/>
                    <a:pt x="466" y="488"/>
                  </a:cubicBezTo>
                  <a:lnTo>
                    <a:pt x="466" y="488"/>
                  </a:lnTo>
                  <a:cubicBezTo>
                    <a:pt x="468" y="488"/>
                    <a:pt x="469" y="487"/>
                    <a:pt x="471" y="487"/>
                  </a:cubicBezTo>
                  <a:close/>
                  <a:moveTo>
                    <a:pt x="427" y="1"/>
                  </a:moveTo>
                  <a:cubicBezTo>
                    <a:pt x="420" y="1"/>
                    <a:pt x="414" y="1"/>
                    <a:pt x="407" y="1"/>
                  </a:cubicBezTo>
                  <a:cubicBezTo>
                    <a:pt x="371" y="5"/>
                    <a:pt x="333" y="14"/>
                    <a:pt x="298" y="26"/>
                  </a:cubicBezTo>
                  <a:cubicBezTo>
                    <a:pt x="235" y="46"/>
                    <a:pt x="183" y="85"/>
                    <a:pt x="133" y="127"/>
                  </a:cubicBezTo>
                  <a:cubicBezTo>
                    <a:pt x="96" y="158"/>
                    <a:pt x="76" y="178"/>
                    <a:pt x="49" y="222"/>
                  </a:cubicBezTo>
                  <a:cubicBezTo>
                    <a:pt x="33" y="248"/>
                    <a:pt x="17" y="278"/>
                    <a:pt x="9" y="309"/>
                  </a:cubicBezTo>
                  <a:cubicBezTo>
                    <a:pt x="0" y="349"/>
                    <a:pt x="4" y="412"/>
                    <a:pt x="21" y="455"/>
                  </a:cubicBezTo>
                  <a:cubicBezTo>
                    <a:pt x="23" y="462"/>
                    <a:pt x="26" y="469"/>
                    <a:pt x="30" y="477"/>
                  </a:cubicBezTo>
                  <a:cubicBezTo>
                    <a:pt x="46" y="503"/>
                    <a:pt x="71" y="521"/>
                    <a:pt x="104" y="526"/>
                  </a:cubicBezTo>
                  <a:cubicBezTo>
                    <a:pt x="106" y="526"/>
                    <a:pt x="109" y="526"/>
                    <a:pt x="112" y="527"/>
                  </a:cubicBezTo>
                  <a:cubicBezTo>
                    <a:pt x="115" y="527"/>
                    <a:pt x="117" y="528"/>
                    <a:pt x="120" y="528"/>
                  </a:cubicBezTo>
                  <a:cubicBezTo>
                    <a:pt x="116" y="528"/>
                    <a:pt x="111" y="527"/>
                    <a:pt x="107" y="527"/>
                  </a:cubicBezTo>
                  <a:cubicBezTo>
                    <a:pt x="117" y="528"/>
                    <a:pt x="128" y="529"/>
                    <a:pt x="138" y="531"/>
                  </a:cubicBezTo>
                  <a:cubicBezTo>
                    <a:pt x="156" y="535"/>
                    <a:pt x="175" y="539"/>
                    <a:pt x="193" y="539"/>
                  </a:cubicBezTo>
                  <a:cubicBezTo>
                    <a:pt x="196" y="539"/>
                    <a:pt x="198" y="538"/>
                    <a:pt x="200" y="538"/>
                  </a:cubicBezTo>
                  <a:cubicBezTo>
                    <a:pt x="221" y="537"/>
                    <a:pt x="242" y="532"/>
                    <a:pt x="263" y="528"/>
                  </a:cubicBezTo>
                  <a:cubicBezTo>
                    <a:pt x="283" y="525"/>
                    <a:pt x="303" y="523"/>
                    <a:pt x="322" y="516"/>
                  </a:cubicBezTo>
                  <a:cubicBezTo>
                    <a:pt x="332" y="513"/>
                    <a:pt x="342" y="512"/>
                    <a:pt x="352" y="509"/>
                  </a:cubicBezTo>
                  <a:cubicBezTo>
                    <a:pt x="357" y="509"/>
                    <a:pt x="362" y="508"/>
                    <a:pt x="367" y="507"/>
                  </a:cubicBezTo>
                  <a:cubicBezTo>
                    <a:pt x="384" y="505"/>
                    <a:pt x="400" y="502"/>
                    <a:pt x="416" y="498"/>
                  </a:cubicBezTo>
                  <a:cubicBezTo>
                    <a:pt x="422" y="497"/>
                    <a:pt x="427" y="497"/>
                    <a:pt x="432" y="495"/>
                  </a:cubicBezTo>
                  <a:cubicBezTo>
                    <a:pt x="439" y="494"/>
                    <a:pt x="444" y="492"/>
                    <a:pt x="449" y="491"/>
                  </a:cubicBezTo>
                  <a:cubicBezTo>
                    <a:pt x="451" y="491"/>
                    <a:pt x="453" y="491"/>
                    <a:pt x="455" y="490"/>
                  </a:cubicBezTo>
                  <a:lnTo>
                    <a:pt x="455" y="490"/>
                  </a:lnTo>
                  <a:cubicBezTo>
                    <a:pt x="454" y="491"/>
                    <a:pt x="453" y="491"/>
                    <a:pt x="451" y="491"/>
                  </a:cubicBezTo>
                  <a:cubicBezTo>
                    <a:pt x="489" y="484"/>
                    <a:pt x="520" y="476"/>
                    <a:pt x="558" y="454"/>
                  </a:cubicBezTo>
                  <a:cubicBezTo>
                    <a:pt x="584" y="439"/>
                    <a:pt x="610" y="420"/>
                    <a:pt x="628" y="396"/>
                  </a:cubicBezTo>
                  <a:cubicBezTo>
                    <a:pt x="650" y="374"/>
                    <a:pt x="665" y="348"/>
                    <a:pt x="672" y="319"/>
                  </a:cubicBezTo>
                  <a:cubicBezTo>
                    <a:pt x="686" y="290"/>
                    <a:pt x="691" y="261"/>
                    <a:pt x="688" y="230"/>
                  </a:cubicBezTo>
                  <a:cubicBezTo>
                    <a:pt x="681" y="170"/>
                    <a:pt x="658" y="114"/>
                    <a:pt x="614" y="74"/>
                  </a:cubicBezTo>
                  <a:cubicBezTo>
                    <a:pt x="566" y="30"/>
                    <a:pt x="494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65"/>
            <p:cNvSpPr/>
            <p:nvPr/>
          </p:nvSpPr>
          <p:spPr>
            <a:xfrm>
              <a:off x="5080622" y="1192126"/>
              <a:ext cx="62" cy="94"/>
            </a:xfrm>
            <a:custGeom>
              <a:rect b="b" l="l" r="r" t="t"/>
              <a:pathLst>
                <a:path extrusionOk="0" h="3" w="2">
                  <a:moveTo>
                    <a:pt x="0" y="1"/>
                  </a:moveTo>
                  <a:cubicBezTo>
                    <a:pt x="0" y="2"/>
                    <a:pt x="2" y="2"/>
                    <a:pt x="2" y="3"/>
                  </a:cubicBezTo>
                  <a:cubicBezTo>
                    <a:pt x="2" y="2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65"/>
            <p:cNvSpPr/>
            <p:nvPr/>
          </p:nvSpPr>
          <p:spPr>
            <a:xfrm>
              <a:off x="5077875" y="1178801"/>
              <a:ext cx="20346" cy="19035"/>
            </a:xfrm>
            <a:custGeom>
              <a:rect b="b" l="l" r="r" t="t"/>
              <a:pathLst>
                <a:path extrusionOk="0" h="610" w="652">
                  <a:moveTo>
                    <a:pt x="62" y="372"/>
                  </a:moveTo>
                  <a:lnTo>
                    <a:pt x="66" y="379"/>
                  </a:lnTo>
                  <a:cubicBezTo>
                    <a:pt x="72" y="391"/>
                    <a:pt x="77" y="403"/>
                    <a:pt x="83" y="415"/>
                  </a:cubicBezTo>
                  <a:lnTo>
                    <a:pt x="83" y="415"/>
                  </a:lnTo>
                  <a:cubicBezTo>
                    <a:pt x="76" y="401"/>
                    <a:pt x="69" y="387"/>
                    <a:pt x="62" y="372"/>
                  </a:cubicBezTo>
                  <a:close/>
                  <a:moveTo>
                    <a:pt x="100" y="1"/>
                  </a:moveTo>
                  <a:cubicBezTo>
                    <a:pt x="97" y="3"/>
                    <a:pt x="93" y="4"/>
                    <a:pt x="90" y="6"/>
                  </a:cubicBezTo>
                  <a:lnTo>
                    <a:pt x="52" y="38"/>
                  </a:lnTo>
                  <a:cubicBezTo>
                    <a:pt x="33" y="56"/>
                    <a:pt x="20" y="78"/>
                    <a:pt x="14" y="103"/>
                  </a:cubicBezTo>
                  <a:cubicBezTo>
                    <a:pt x="6" y="119"/>
                    <a:pt x="3" y="136"/>
                    <a:pt x="4" y="153"/>
                  </a:cubicBezTo>
                  <a:cubicBezTo>
                    <a:pt x="3" y="161"/>
                    <a:pt x="6" y="167"/>
                    <a:pt x="6" y="174"/>
                  </a:cubicBezTo>
                  <a:cubicBezTo>
                    <a:pt x="5" y="179"/>
                    <a:pt x="4" y="184"/>
                    <a:pt x="4" y="188"/>
                  </a:cubicBezTo>
                  <a:cubicBezTo>
                    <a:pt x="4" y="187"/>
                    <a:pt x="3" y="186"/>
                    <a:pt x="3" y="185"/>
                  </a:cubicBezTo>
                  <a:lnTo>
                    <a:pt x="3" y="185"/>
                  </a:lnTo>
                  <a:cubicBezTo>
                    <a:pt x="3" y="186"/>
                    <a:pt x="3" y="187"/>
                    <a:pt x="4" y="189"/>
                  </a:cubicBezTo>
                  <a:cubicBezTo>
                    <a:pt x="1" y="248"/>
                    <a:pt x="20" y="305"/>
                    <a:pt x="53" y="356"/>
                  </a:cubicBezTo>
                  <a:cubicBezTo>
                    <a:pt x="56" y="361"/>
                    <a:pt x="58" y="366"/>
                    <a:pt x="61" y="370"/>
                  </a:cubicBezTo>
                  <a:cubicBezTo>
                    <a:pt x="70" y="390"/>
                    <a:pt x="79" y="409"/>
                    <a:pt x="88" y="428"/>
                  </a:cubicBezTo>
                  <a:cubicBezTo>
                    <a:pt x="95" y="440"/>
                    <a:pt x="101" y="453"/>
                    <a:pt x="109" y="463"/>
                  </a:cubicBezTo>
                  <a:cubicBezTo>
                    <a:pt x="111" y="465"/>
                    <a:pt x="114" y="468"/>
                    <a:pt x="115" y="471"/>
                  </a:cubicBezTo>
                  <a:cubicBezTo>
                    <a:pt x="116" y="473"/>
                    <a:pt x="118" y="475"/>
                    <a:pt x="119" y="477"/>
                  </a:cubicBezTo>
                  <a:cubicBezTo>
                    <a:pt x="135" y="496"/>
                    <a:pt x="150" y="513"/>
                    <a:pt x="166" y="532"/>
                  </a:cubicBezTo>
                  <a:cubicBezTo>
                    <a:pt x="181" y="546"/>
                    <a:pt x="213" y="567"/>
                    <a:pt x="230" y="577"/>
                  </a:cubicBezTo>
                  <a:cubicBezTo>
                    <a:pt x="264" y="596"/>
                    <a:pt x="298" y="601"/>
                    <a:pt x="332" y="604"/>
                  </a:cubicBezTo>
                  <a:lnTo>
                    <a:pt x="304" y="602"/>
                  </a:lnTo>
                  <a:lnTo>
                    <a:pt x="304" y="602"/>
                  </a:lnTo>
                  <a:cubicBezTo>
                    <a:pt x="307" y="603"/>
                    <a:pt x="311" y="603"/>
                    <a:pt x="315" y="603"/>
                  </a:cubicBezTo>
                  <a:cubicBezTo>
                    <a:pt x="334" y="608"/>
                    <a:pt x="353" y="610"/>
                    <a:pt x="372" y="610"/>
                  </a:cubicBezTo>
                  <a:cubicBezTo>
                    <a:pt x="399" y="610"/>
                    <a:pt x="425" y="606"/>
                    <a:pt x="452" y="597"/>
                  </a:cubicBezTo>
                  <a:cubicBezTo>
                    <a:pt x="495" y="583"/>
                    <a:pt x="532" y="558"/>
                    <a:pt x="564" y="524"/>
                  </a:cubicBezTo>
                  <a:cubicBezTo>
                    <a:pt x="601" y="485"/>
                    <a:pt x="626" y="438"/>
                    <a:pt x="638" y="385"/>
                  </a:cubicBezTo>
                  <a:cubicBezTo>
                    <a:pt x="652" y="326"/>
                    <a:pt x="645" y="266"/>
                    <a:pt x="624" y="210"/>
                  </a:cubicBezTo>
                  <a:cubicBezTo>
                    <a:pt x="601" y="149"/>
                    <a:pt x="578" y="113"/>
                    <a:pt x="532" y="68"/>
                  </a:cubicBezTo>
                  <a:cubicBezTo>
                    <a:pt x="527" y="62"/>
                    <a:pt x="521" y="58"/>
                    <a:pt x="514" y="54"/>
                  </a:cubicBezTo>
                  <a:cubicBezTo>
                    <a:pt x="375" y="50"/>
                    <a:pt x="235" y="32"/>
                    <a:pt x="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65"/>
            <p:cNvSpPr/>
            <p:nvPr/>
          </p:nvSpPr>
          <p:spPr>
            <a:xfrm>
              <a:off x="5161692" y="1222613"/>
              <a:ext cx="16320" cy="19815"/>
            </a:xfrm>
            <a:custGeom>
              <a:rect b="b" l="l" r="r" t="t"/>
              <a:pathLst>
                <a:path extrusionOk="0" h="635" w="523">
                  <a:moveTo>
                    <a:pt x="214" y="0"/>
                  </a:moveTo>
                  <a:cubicBezTo>
                    <a:pt x="195" y="0"/>
                    <a:pt x="176" y="3"/>
                    <a:pt x="157" y="11"/>
                  </a:cubicBezTo>
                  <a:cubicBezTo>
                    <a:pt x="140" y="18"/>
                    <a:pt x="124" y="26"/>
                    <a:pt x="107" y="35"/>
                  </a:cubicBezTo>
                  <a:cubicBezTo>
                    <a:pt x="59" y="62"/>
                    <a:pt x="23" y="119"/>
                    <a:pt x="12" y="172"/>
                  </a:cubicBezTo>
                  <a:cubicBezTo>
                    <a:pt x="11" y="178"/>
                    <a:pt x="12" y="184"/>
                    <a:pt x="11" y="191"/>
                  </a:cubicBezTo>
                  <a:cubicBezTo>
                    <a:pt x="11" y="193"/>
                    <a:pt x="11" y="195"/>
                    <a:pt x="11" y="197"/>
                  </a:cubicBezTo>
                  <a:cubicBezTo>
                    <a:pt x="4" y="218"/>
                    <a:pt x="0" y="240"/>
                    <a:pt x="2" y="268"/>
                  </a:cubicBezTo>
                  <a:cubicBezTo>
                    <a:pt x="2" y="272"/>
                    <a:pt x="2" y="276"/>
                    <a:pt x="3" y="281"/>
                  </a:cubicBezTo>
                  <a:cubicBezTo>
                    <a:pt x="3" y="290"/>
                    <a:pt x="4" y="300"/>
                    <a:pt x="4" y="310"/>
                  </a:cubicBezTo>
                  <a:cubicBezTo>
                    <a:pt x="3" y="320"/>
                    <a:pt x="2" y="331"/>
                    <a:pt x="2" y="340"/>
                  </a:cubicBezTo>
                  <a:cubicBezTo>
                    <a:pt x="2" y="365"/>
                    <a:pt x="10" y="390"/>
                    <a:pt x="16" y="416"/>
                  </a:cubicBezTo>
                  <a:cubicBezTo>
                    <a:pt x="22" y="450"/>
                    <a:pt x="26" y="457"/>
                    <a:pt x="52" y="508"/>
                  </a:cubicBezTo>
                  <a:cubicBezTo>
                    <a:pt x="54" y="511"/>
                    <a:pt x="56" y="515"/>
                    <a:pt x="58" y="518"/>
                  </a:cubicBezTo>
                  <a:lnTo>
                    <a:pt x="99" y="567"/>
                  </a:lnTo>
                  <a:cubicBezTo>
                    <a:pt x="116" y="581"/>
                    <a:pt x="134" y="595"/>
                    <a:pt x="154" y="605"/>
                  </a:cubicBezTo>
                  <a:cubicBezTo>
                    <a:pt x="187" y="625"/>
                    <a:pt x="227" y="634"/>
                    <a:pt x="267" y="634"/>
                  </a:cubicBezTo>
                  <a:cubicBezTo>
                    <a:pt x="316" y="634"/>
                    <a:pt x="365" y="620"/>
                    <a:pt x="402" y="594"/>
                  </a:cubicBezTo>
                  <a:cubicBezTo>
                    <a:pt x="411" y="587"/>
                    <a:pt x="420" y="580"/>
                    <a:pt x="428" y="572"/>
                  </a:cubicBezTo>
                  <a:cubicBezTo>
                    <a:pt x="447" y="560"/>
                    <a:pt x="461" y="544"/>
                    <a:pt x="471" y="524"/>
                  </a:cubicBezTo>
                  <a:cubicBezTo>
                    <a:pt x="484" y="508"/>
                    <a:pt x="488" y="505"/>
                    <a:pt x="493" y="491"/>
                  </a:cubicBezTo>
                  <a:cubicBezTo>
                    <a:pt x="501" y="468"/>
                    <a:pt x="513" y="444"/>
                    <a:pt x="518" y="419"/>
                  </a:cubicBezTo>
                  <a:cubicBezTo>
                    <a:pt x="519" y="396"/>
                    <a:pt x="521" y="373"/>
                    <a:pt x="522" y="350"/>
                  </a:cubicBezTo>
                  <a:cubicBezTo>
                    <a:pt x="522" y="349"/>
                    <a:pt x="522" y="348"/>
                    <a:pt x="522" y="345"/>
                  </a:cubicBezTo>
                  <a:cubicBezTo>
                    <a:pt x="522" y="338"/>
                    <a:pt x="522" y="331"/>
                    <a:pt x="521" y="323"/>
                  </a:cubicBezTo>
                  <a:cubicBezTo>
                    <a:pt x="519" y="299"/>
                    <a:pt x="515" y="271"/>
                    <a:pt x="508" y="249"/>
                  </a:cubicBezTo>
                  <a:cubicBezTo>
                    <a:pt x="500" y="226"/>
                    <a:pt x="488" y="205"/>
                    <a:pt x="477" y="183"/>
                  </a:cubicBezTo>
                  <a:cubicBezTo>
                    <a:pt x="471" y="171"/>
                    <a:pt x="465" y="159"/>
                    <a:pt x="458" y="148"/>
                  </a:cubicBezTo>
                  <a:cubicBezTo>
                    <a:pt x="453" y="141"/>
                    <a:pt x="449" y="135"/>
                    <a:pt x="446" y="130"/>
                  </a:cubicBezTo>
                  <a:cubicBezTo>
                    <a:pt x="444" y="128"/>
                    <a:pt x="443" y="126"/>
                    <a:pt x="442" y="125"/>
                  </a:cubicBezTo>
                  <a:cubicBezTo>
                    <a:pt x="428" y="109"/>
                    <a:pt x="416" y="93"/>
                    <a:pt x="402" y="78"/>
                  </a:cubicBezTo>
                  <a:cubicBezTo>
                    <a:pt x="385" y="66"/>
                    <a:pt x="369" y="53"/>
                    <a:pt x="352" y="42"/>
                  </a:cubicBezTo>
                  <a:cubicBezTo>
                    <a:pt x="351" y="42"/>
                    <a:pt x="350" y="42"/>
                    <a:pt x="350" y="41"/>
                  </a:cubicBezTo>
                  <a:cubicBezTo>
                    <a:pt x="341" y="36"/>
                    <a:pt x="334" y="30"/>
                    <a:pt x="326" y="25"/>
                  </a:cubicBezTo>
                  <a:cubicBezTo>
                    <a:pt x="299" y="10"/>
                    <a:pt x="271" y="2"/>
                    <a:pt x="242" y="2"/>
                  </a:cubicBezTo>
                  <a:cubicBezTo>
                    <a:pt x="233" y="1"/>
                    <a:pt x="223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65"/>
            <p:cNvSpPr/>
            <p:nvPr/>
          </p:nvSpPr>
          <p:spPr>
            <a:xfrm>
              <a:off x="5073850" y="1269733"/>
              <a:ext cx="13605" cy="10953"/>
            </a:xfrm>
            <a:custGeom>
              <a:rect b="b" l="l" r="r" t="t"/>
              <a:pathLst>
                <a:path extrusionOk="0" h="351" w="436">
                  <a:moveTo>
                    <a:pt x="221" y="0"/>
                  </a:moveTo>
                  <a:cubicBezTo>
                    <a:pt x="184" y="0"/>
                    <a:pt x="159" y="15"/>
                    <a:pt x="126" y="31"/>
                  </a:cubicBezTo>
                  <a:cubicBezTo>
                    <a:pt x="121" y="34"/>
                    <a:pt x="117" y="36"/>
                    <a:pt x="112" y="39"/>
                  </a:cubicBezTo>
                  <a:cubicBezTo>
                    <a:pt x="84" y="55"/>
                    <a:pt x="57" y="77"/>
                    <a:pt x="38" y="104"/>
                  </a:cubicBezTo>
                  <a:cubicBezTo>
                    <a:pt x="22" y="122"/>
                    <a:pt x="11" y="143"/>
                    <a:pt x="6" y="166"/>
                  </a:cubicBezTo>
                  <a:cubicBezTo>
                    <a:pt x="1" y="190"/>
                    <a:pt x="2" y="213"/>
                    <a:pt x="10" y="236"/>
                  </a:cubicBezTo>
                  <a:cubicBezTo>
                    <a:pt x="24" y="280"/>
                    <a:pt x="64" y="317"/>
                    <a:pt x="110" y="326"/>
                  </a:cubicBezTo>
                  <a:cubicBezTo>
                    <a:pt x="121" y="328"/>
                    <a:pt x="133" y="332"/>
                    <a:pt x="145" y="334"/>
                  </a:cubicBezTo>
                  <a:cubicBezTo>
                    <a:pt x="158" y="336"/>
                    <a:pt x="170" y="339"/>
                    <a:pt x="182" y="344"/>
                  </a:cubicBezTo>
                  <a:cubicBezTo>
                    <a:pt x="185" y="345"/>
                    <a:pt x="188" y="347"/>
                    <a:pt x="191" y="347"/>
                  </a:cubicBezTo>
                  <a:cubicBezTo>
                    <a:pt x="207" y="349"/>
                    <a:pt x="223" y="350"/>
                    <a:pt x="238" y="351"/>
                  </a:cubicBezTo>
                  <a:lnTo>
                    <a:pt x="242" y="351"/>
                  </a:lnTo>
                  <a:lnTo>
                    <a:pt x="249" y="350"/>
                  </a:lnTo>
                  <a:cubicBezTo>
                    <a:pt x="256" y="349"/>
                    <a:pt x="265" y="349"/>
                    <a:pt x="272" y="349"/>
                  </a:cubicBezTo>
                  <a:cubicBezTo>
                    <a:pt x="295" y="348"/>
                    <a:pt x="316" y="343"/>
                    <a:pt x="336" y="331"/>
                  </a:cubicBezTo>
                  <a:cubicBezTo>
                    <a:pt x="357" y="323"/>
                    <a:pt x="374" y="310"/>
                    <a:pt x="389" y="293"/>
                  </a:cubicBezTo>
                  <a:lnTo>
                    <a:pt x="414" y="257"/>
                  </a:lnTo>
                  <a:cubicBezTo>
                    <a:pt x="427" y="236"/>
                    <a:pt x="432" y="214"/>
                    <a:pt x="432" y="191"/>
                  </a:cubicBezTo>
                  <a:cubicBezTo>
                    <a:pt x="435" y="176"/>
                    <a:pt x="434" y="160"/>
                    <a:pt x="429" y="146"/>
                  </a:cubicBezTo>
                  <a:cubicBezTo>
                    <a:pt x="427" y="124"/>
                    <a:pt x="419" y="103"/>
                    <a:pt x="406" y="84"/>
                  </a:cubicBezTo>
                  <a:cubicBezTo>
                    <a:pt x="396" y="74"/>
                    <a:pt x="387" y="62"/>
                    <a:pt x="378" y="51"/>
                  </a:cubicBezTo>
                  <a:cubicBezTo>
                    <a:pt x="356" y="30"/>
                    <a:pt x="328" y="16"/>
                    <a:pt x="298" y="10"/>
                  </a:cubicBezTo>
                  <a:cubicBezTo>
                    <a:pt x="293" y="9"/>
                    <a:pt x="288" y="8"/>
                    <a:pt x="281" y="7"/>
                  </a:cubicBezTo>
                  <a:cubicBezTo>
                    <a:pt x="279" y="6"/>
                    <a:pt x="276" y="6"/>
                    <a:pt x="274" y="5"/>
                  </a:cubicBezTo>
                  <a:cubicBezTo>
                    <a:pt x="256" y="2"/>
                    <a:pt x="238" y="0"/>
                    <a:pt x="2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65"/>
            <p:cNvSpPr/>
            <p:nvPr/>
          </p:nvSpPr>
          <p:spPr>
            <a:xfrm>
              <a:off x="4961231" y="1260902"/>
              <a:ext cx="17912" cy="21282"/>
            </a:xfrm>
            <a:custGeom>
              <a:rect b="b" l="l" r="r" t="t"/>
              <a:pathLst>
                <a:path extrusionOk="0" h="682" w="574">
                  <a:moveTo>
                    <a:pt x="182" y="0"/>
                  </a:moveTo>
                  <a:cubicBezTo>
                    <a:pt x="149" y="0"/>
                    <a:pt x="117" y="9"/>
                    <a:pt x="87" y="28"/>
                  </a:cubicBezTo>
                  <a:cubicBezTo>
                    <a:pt x="60" y="46"/>
                    <a:pt x="39" y="69"/>
                    <a:pt x="24" y="97"/>
                  </a:cubicBezTo>
                  <a:cubicBezTo>
                    <a:pt x="8" y="127"/>
                    <a:pt x="2" y="159"/>
                    <a:pt x="3" y="192"/>
                  </a:cubicBezTo>
                  <a:cubicBezTo>
                    <a:pt x="2" y="207"/>
                    <a:pt x="0" y="223"/>
                    <a:pt x="1" y="236"/>
                  </a:cubicBezTo>
                  <a:cubicBezTo>
                    <a:pt x="2" y="249"/>
                    <a:pt x="6" y="261"/>
                    <a:pt x="8" y="274"/>
                  </a:cubicBezTo>
                  <a:cubicBezTo>
                    <a:pt x="16" y="314"/>
                    <a:pt x="20" y="334"/>
                    <a:pt x="34" y="367"/>
                  </a:cubicBezTo>
                  <a:cubicBezTo>
                    <a:pt x="40" y="381"/>
                    <a:pt x="45" y="395"/>
                    <a:pt x="51" y="409"/>
                  </a:cubicBezTo>
                  <a:cubicBezTo>
                    <a:pt x="92" y="508"/>
                    <a:pt x="161" y="619"/>
                    <a:pt x="267" y="658"/>
                  </a:cubicBezTo>
                  <a:cubicBezTo>
                    <a:pt x="298" y="674"/>
                    <a:pt x="329" y="681"/>
                    <a:pt x="362" y="681"/>
                  </a:cubicBezTo>
                  <a:cubicBezTo>
                    <a:pt x="366" y="681"/>
                    <a:pt x="371" y="681"/>
                    <a:pt x="375" y="681"/>
                  </a:cubicBezTo>
                  <a:cubicBezTo>
                    <a:pt x="403" y="681"/>
                    <a:pt x="428" y="674"/>
                    <a:pt x="452" y="660"/>
                  </a:cubicBezTo>
                  <a:cubicBezTo>
                    <a:pt x="507" y="634"/>
                    <a:pt x="557" y="582"/>
                    <a:pt x="566" y="518"/>
                  </a:cubicBezTo>
                  <a:cubicBezTo>
                    <a:pt x="569" y="490"/>
                    <a:pt x="574" y="455"/>
                    <a:pt x="573" y="425"/>
                  </a:cubicBezTo>
                  <a:cubicBezTo>
                    <a:pt x="572" y="374"/>
                    <a:pt x="547" y="327"/>
                    <a:pt x="527" y="284"/>
                  </a:cubicBezTo>
                  <a:cubicBezTo>
                    <a:pt x="512" y="255"/>
                    <a:pt x="498" y="227"/>
                    <a:pt x="477" y="202"/>
                  </a:cubicBezTo>
                  <a:cubicBezTo>
                    <a:pt x="467" y="190"/>
                    <a:pt x="457" y="178"/>
                    <a:pt x="447" y="166"/>
                  </a:cubicBezTo>
                  <a:cubicBezTo>
                    <a:pt x="427" y="141"/>
                    <a:pt x="408" y="113"/>
                    <a:pt x="384" y="92"/>
                  </a:cubicBezTo>
                  <a:cubicBezTo>
                    <a:pt x="362" y="74"/>
                    <a:pt x="332" y="50"/>
                    <a:pt x="309" y="37"/>
                  </a:cubicBezTo>
                  <a:cubicBezTo>
                    <a:pt x="296" y="31"/>
                    <a:pt x="284" y="26"/>
                    <a:pt x="270" y="20"/>
                  </a:cubicBezTo>
                  <a:cubicBezTo>
                    <a:pt x="241" y="7"/>
                    <a:pt x="212" y="0"/>
                    <a:pt x="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65"/>
            <p:cNvSpPr/>
            <p:nvPr/>
          </p:nvSpPr>
          <p:spPr>
            <a:xfrm>
              <a:off x="4974525" y="1292231"/>
              <a:ext cx="406" cy="374"/>
            </a:xfrm>
            <a:custGeom>
              <a:rect b="b" l="l" r="r" t="t"/>
              <a:pathLst>
                <a:path extrusionOk="0" h="12" w="13">
                  <a:moveTo>
                    <a:pt x="13" y="0"/>
                  </a:moveTo>
                  <a:cubicBezTo>
                    <a:pt x="11" y="2"/>
                    <a:pt x="9" y="3"/>
                    <a:pt x="7" y="4"/>
                  </a:cubicBezTo>
                  <a:cubicBezTo>
                    <a:pt x="5" y="5"/>
                    <a:pt x="4" y="8"/>
                    <a:pt x="2" y="10"/>
                  </a:cubicBezTo>
                  <a:lnTo>
                    <a:pt x="2" y="10"/>
                  </a:lnTo>
                  <a:cubicBezTo>
                    <a:pt x="6" y="7"/>
                    <a:pt x="9" y="4"/>
                    <a:pt x="13" y="0"/>
                  </a:cubicBezTo>
                  <a:close/>
                  <a:moveTo>
                    <a:pt x="2" y="10"/>
                  </a:moveTo>
                  <a:lnTo>
                    <a:pt x="2" y="10"/>
                  </a:lnTo>
                  <a:cubicBezTo>
                    <a:pt x="2" y="11"/>
                    <a:pt x="1" y="11"/>
                    <a:pt x="0" y="12"/>
                  </a:cubicBezTo>
                  <a:cubicBezTo>
                    <a:pt x="1" y="11"/>
                    <a:pt x="2" y="11"/>
                    <a:pt x="2" y="1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65"/>
            <p:cNvSpPr/>
            <p:nvPr/>
          </p:nvSpPr>
          <p:spPr>
            <a:xfrm>
              <a:off x="4972995" y="1291732"/>
              <a:ext cx="8113" cy="8893"/>
            </a:xfrm>
            <a:custGeom>
              <a:rect b="b" l="l" r="r" t="t"/>
              <a:pathLst>
                <a:path extrusionOk="0" h="285" w="260">
                  <a:moveTo>
                    <a:pt x="119" y="1"/>
                  </a:moveTo>
                  <a:cubicBezTo>
                    <a:pt x="112" y="1"/>
                    <a:pt x="104" y="2"/>
                    <a:pt x="97" y="4"/>
                  </a:cubicBezTo>
                  <a:lnTo>
                    <a:pt x="97" y="4"/>
                  </a:lnTo>
                  <a:cubicBezTo>
                    <a:pt x="93" y="4"/>
                    <a:pt x="90" y="5"/>
                    <a:pt x="87" y="6"/>
                  </a:cubicBezTo>
                  <a:lnTo>
                    <a:pt x="84" y="6"/>
                  </a:lnTo>
                  <a:lnTo>
                    <a:pt x="83" y="7"/>
                  </a:lnTo>
                  <a:lnTo>
                    <a:pt x="80" y="7"/>
                  </a:lnTo>
                  <a:cubicBezTo>
                    <a:pt x="68" y="11"/>
                    <a:pt x="57" y="19"/>
                    <a:pt x="48" y="28"/>
                  </a:cubicBezTo>
                  <a:cubicBezTo>
                    <a:pt x="35" y="38"/>
                    <a:pt x="23" y="49"/>
                    <a:pt x="16" y="65"/>
                  </a:cubicBezTo>
                  <a:cubicBezTo>
                    <a:pt x="5" y="83"/>
                    <a:pt x="1" y="104"/>
                    <a:pt x="2" y="126"/>
                  </a:cubicBezTo>
                  <a:cubicBezTo>
                    <a:pt x="3" y="135"/>
                    <a:pt x="4" y="144"/>
                    <a:pt x="5" y="153"/>
                  </a:cubicBezTo>
                  <a:cubicBezTo>
                    <a:pt x="5" y="153"/>
                    <a:pt x="5" y="154"/>
                    <a:pt x="5" y="154"/>
                  </a:cubicBezTo>
                  <a:cubicBezTo>
                    <a:pt x="7" y="165"/>
                    <a:pt x="9" y="176"/>
                    <a:pt x="11" y="186"/>
                  </a:cubicBezTo>
                  <a:cubicBezTo>
                    <a:pt x="16" y="196"/>
                    <a:pt x="21" y="206"/>
                    <a:pt x="25" y="215"/>
                  </a:cubicBezTo>
                  <a:cubicBezTo>
                    <a:pt x="32" y="224"/>
                    <a:pt x="40" y="232"/>
                    <a:pt x="46" y="240"/>
                  </a:cubicBezTo>
                  <a:cubicBezTo>
                    <a:pt x="48" y="241"/>
                    <a:pt x="49" y="244"/>
                    <a:pt x="50" y="245"/>
                  </a:cubicBezTo>
                  <a:cubicBezTo>
                    <a:pt x="53" y="248"/>
                    <a:pt x="56" y="252"/>
                    <a:pt x="61" y="254"/>
                  </a:cubicBezTo>
                  <a:cubicBezTo>
                    <a:pt x="76" y="269"/>
                    <a:pt x="94" y="278"/>
                    <a:pt x="115" y="282"/>
                  </a:cubicBezTo>
                  <a:cubicBezTo>
                    <a:pt x="123" y="284"/>
                    <a:pt x="132" y="285"/>
                    <a:pt x="140" y="285"/>
                  </a:cubicBezTo>
                  <a:cubicBezTo>
                    <a:pt x="152" y="285"/>
                    <a:pt x="165" y="283"/>
                    <a:pt x="177" y="279"/>
                  </a:cubicBezTo>
                  <a:cubicBezTo>
                    <a:pt x="215" y="267"/>
                    <a:pt x="249" y="232"/>
                    <a:pt x="256" y="191"/>
                  </a:cubicBezTo>
                  <a:cubicBezTo>
                    <a:pt x="256" y="191"/>
                    <a:pt x="256" y="191"/>
                    <a:pt x="256" y="190"/>
                  </a:cubicBezTo>
                  <a:cubicBezTo>
                    <a:pt x="257" y="180"/>
                    <a:pt x="258" y="169"/>
                    <a:pt x="259" y="159"/>
                  </a:cubicBezTo>
                  <a:lnTo>
                    <a:pt x="259" y="156"/>
                  </a:lnTo>
                  <a:lnTo>
                    <a:pt x="259" y="148"/>
                  </a:lnTo>
                  <a:lnTo>
                    <a:pt x="259" y="142"/>
                  </a:lnTo>
                  <a:cubicBezTo>
                    <a:pt x="258" y="136"/>
                    <a:pt x="257" y="131"/>
                    <a:pt x="256" y="123"/>
                  </a:cubicBezTo>
                  <a:cubicBezTo>
                    <a:pt x="255" y="113"/>
                    <a:pt x="252" y="102"/>
                    <a:pt x="246" y="93"/>
                  </a:cubicBezTo>
                  <a:cubicBezTo>
                    <a:pt x="244" y="87"/>
                    <a:pt x="242" y="81"/>
                    <a:pt x="237" y="77"/>
                  </a:cubicBezTo>
                  <a:cubicBezTo>
                    <a:pt x="232" y="69"/>
                    <a:pt x="226" y="63"/>
                    <a:pt x="221" y="55"/>
                  </a:cubicBezTo>
                  <a:cubicBezTo>
                    <a:pt x="214" y="47"/>
                    <a:pt x="208" y="39"/>
                    <a:pt x="201" y="31"/>
                  </a:cubicBezTo>
                  <a:cubicBezTo>
                    <a:pt x="189" y="21"/>
                    <a:pt x="176" y="12"/>
                    <a:pt x="161" y="8"/>
                  </a:cubicBezTo>
                  <a:cubicBezTo>
                    <a:pt x="153" y="4"/>
                    <a:pt x="145" y="2"/>
                    <a:pt x="135" y="2"/>
                  </a:cubicBezTo>
                  <a:cubicBezTo>
                    <a:pt x="133" y="2"/>
                    <a:pt x="132" y="2"/>
                    <a:pt x="130" y="2"/>
                  </a:cubicBezTo>
                  <a:cubicBezTo>
                    <a:pt x="126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65"/>
            <p:cNvSpPr/>
            <p:nvPr/>
          </p:nvSpPr>
          <p:spPr>
            <a:xfrm>
              <a:off x="4974368" y="1292637"/>
              <a:ext cx="125" cy="94"/>
            </a:xfrm>
            <a:custGeom>
              <a:rect b="b" l="l" r="r" t="t"/>
              <a:pathLst>
                <a:path extrusionOk="0" h="3" w="4">
                  <a:moveTo>
                    <a:pt x="3" y="0"/>
                  </a:moveTo>
                  <a:cubicBezTo>
                    <a:pt x="2" y="1"/>
                    <a:pt x="2" y="1"/>
                    <a:pt x="1" y="2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65"/>
            <p:cNvSpPr/>
            <p:nvPr/>
          </p:nvSpPr>
          <p:spPr>
            <a:xfrm>
              <a:off x="4974462" y="129257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1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65"/>
            <p:cNvSpPr/>
            <p:nvPr/>
          </p:nvSpPr>
          <p:spPr>
            <a:xfrm>
              <a:off x="4893984" y="1225297"/>
              <a:ext cx="14136" cy="13730"/>
            </a:xfrm>
            <a:custGeom>
              <a:rect b="b" l="l" r="r" t="t"/>
              <a:pathLst>
                <a:path extrusionOk="0" h="440" w="453">
                  <a:moveTo>
                    <a:pt x="186" y="1"/>
                  </a:moveTo>
                  <a:cubicBezTo>
                    <a:pt x="185" y="1"/>
                    <a:pt x="184" y="2"/>
                    <a:pt x="183" y="2"/>
                  </a:cubicBezTo>
                  <a:cubicBezTo>
                    <a:pt x="167" y="4"/>
                    <a:pt x="150" y="7"/>
                    <a:pt x="133" y="11"/>
                  </a:cubicBezTo>
                  <a:cubicBezTo>
                    <a:pt x="99" y="20"/>
                    <a:pt x="70" y="43"/>
                    <a:pt x="50" y="71"/>
                  </a:cubicBezTo>
                  <a:lnTo>
                    <a:pt x="50" y="71"/>
                  </a:lnTo>
                  <a:cubicBezTo>
                    <a:pt x="52" y="68"/>
                    <a:pt x="55" y="64"/>
                    <a:pt x="58" y="61"/>
                  </a:cubicBezTo>
                  <a:lnTo>
                    <a:pt x="58" y="61"/>
                  </a:lnTo>
                  <a:cubicBezTo>
                    <a:pt x="57" y="62"/>
                    <a:pt x="57" y="62"/>
                    <a:pt x="56" y="63"/>
                  </a:cubicBezTo>
                  <a:cubicBezTo>
                    <a:pt x="26" y="104"/>
                    <a:pt x="30" y="94"/>
                    <a:pt x="17" y="131"/>
                  </a:cubicBezTo>
                  <a:cubicBezTo>
                    <a:pt x="7" y="157"/>
                    <a:pt x="0" y="176"/>
                    <a:pt x="4" y="208"/>
                  </a:cubicBezTo>
                  <a:cubicBezTo>
                    <a:pt x="4" y="210"/>
                    <a:pt x="5" y="211"/>
                    <a:pt x="5" y="212"/>
                  </a:cubicBezTo>
                  <a:cubicBezTo>
                    <a:pt x="8" y="231"/>
                    <a:pt x="12" y="250"/>
                    <a:pt x="16" y="269"/>
                  </a:cubicBezTo>
                  <a:cubicBezTo>
                    <a:pt x="17" y="274"/>
                    <a:pt x="18" y="279"/>
                    <a:pt x="20" y="285"/>
                  </a:cubicBezTo>
                  <a:lnTo>
                    <a:pt x="21" y="287"/>
                  </a:lnTo>
                  <a:cubicBezTo>
                    <a:pt x="27" y="301"/>
                    <a:pt x="38" y="323"/>
                    <a:pt x="45" y="337"/>
                  </a:cubicBezTo>
                  <a:cubicBezTo>
                    <a:pt x="46" y="338"/>
                    <a:pt x="46" y="339"/>
                    <a:pt x="47" y="340"/>
                  </a:cubicBezTo>
                  <a:cubicBezTo>
                    <a:pt x="59" y="354"/>
                    <a:pt x="70" y="367"/>
                    <a:pt x="82" y="381"/>
                  </a:cubicBezTo>
                  <a:cubicBezTo>
                    <a:pt x="95" y="396"/>
                    <a:pt x="110" y="406"/>
                    <a:pt x="127" y="413"/>
                  </a:cubicBezTo>
                  <a:cubicBezTo>
                    <a:pt x="135" y="416"/>
                    <a:pt x="153" y="423"/>
                    <a:pt x="156" y="423"/>
                  </a:cubicBezTo>
                  <a:cubicBezTo>
                    <a:pt x="156" y="423"/>
                    <a:pt x="156" y="423"/>
                    <a:pt x="156" y="423"/>
                  </a:cubicBezTo>
                  <a:cubicBezTo>
                    <a:pt x="163" y="426"/>
                    <a:pt x="175" y="431"/>
                    <a:pt x="185" y="433"/>
                  </a:cubicBezTo>
                  <a:cubicBezTo>
                    <a:pt x="202" y="438"/>
                    <a:pt x="245" y="439"/>
                    <a:pt x="246" y="439"/>
                  </a:cubicBezTo>
                  <a:lnTo>
                    <a:pt x="246" y="439"/>
                  </a:lnTo>
                  <a:cubicBezTo>
                    <a:pt x="267" y="438"/>
                    <a:pt x="288" y="434"/>
                    <a:pt x="307" y="428"/>
                  </a:cubicBezTo>
                  <a:cubicBezTo>
                    <a:pt x="312" y="426"/>
                    <a:pt x="352" y="407"/>
                    <a:pt x="355" y="405"/>
                  </a:cubicBezTo>
                  <a:cubicBezTo>
                    <a:pt x="369" y="393"/>
                    <a:pt x="382" y="382"/>
                    <a:pt x="396" y="371"/>
                  </a:cubicBezTo>
                  <a:cubicBezTo>
                    <a:pt x="405" y="357"/>
                    <a:pt x="416" y="342"/>
                    <a:pt x="426" y="328"/>
                  </a:cubicBezTo>
                  <a:cubicBezTo>
                    <a:pt x="430" y="319"/>
                    <a:pt x="433" y="311"/>
                    <a:pt x="435" y="301"/>
                  </a:cubicBezTo>
                  <a:cubicBezTo>
                    <a:pt x="444" y="285"/>
                    <a:pt x="447" y="267"/>
                    <a:pt x="447" y="249"/>
                  </a:cubicBezTo>
                  <a:cubicBezTo>
                    <a:pt x="449" y="217"/>
                    <a:pt x="452" y="204"/>
                    <a:pt x="439" y="168"/>
                  </a:cubicBezTo>
                  <a:cubicBezTo>
                    <a:pt x="438" y="166"/>
                    <a:pt x="418" y="124"/>
                    <a:pt x="417" y="122"/>
                  </a:cubicBezTo>
                  <a:cubicBezTo>
                    <a:pt x="412" y="115"/>
                    <a:pt x="407" y="108"/>
                    <a:pt x="399" y="102"/>
                  </a:cubicBezTo>
                  <a:cubicBezTo>
                    <a:pt x="392" y="92"/>
                    <a:pt x="379" y="86"/>
                    <a:pt x="369" y="77"/>
                  </a:cubicBezTo>
                  <a:lnTo>
                    <a:pt x="369" y="77"/>
                  </a:lnTo>
                  <a:lnTo>
                    <a:pt x="373" y="81"/>
                  </a:lnTo>
                  <a:cubicBezTo>
                    <a:pt x="371" y="78"/>
                    <a:pt x="367" y="76"/>
                    <a:pt x="365" y="73"/>
                  </a:cubicBezTo>
                  <a:cubicBezTo>
                    <a:pt x="363" y="72"/>
                    <a:pt x="361" y="71"/>
                    <a:pt x="360" y="70"/>
                  </a:cubicBezTo>
                  <a:cubicBezTo>
                    <a:pt x="353" y="65"/>
                    <a:pt x="348" y="56"/>
                    <a:pt x="339" y="52"/>
                  </a:cubicBezTo>
                  <a:cubicBezTo>
                    <a:pt x="338" y="52"/>
                    <a:pt x="334" y="50"/>
                    <a:pt x="329" y="48"/>
                  </a:cubicBezTo>
                  <a:cubicBezTo>
                    <a:pt x="322" y="45"/>
                    <a:pt x="316" y="41"/>
                    <a:pt x="309" y="38"/>
                  </a:cubicBezTo>
                  <a:lnTo>
                    <a:pt x="309" y="38"/>
                  </a:lnTo>
                  <a:lnTo>
                    <a:pt x="315" y="40"/>
                  </a:lnTo>
                  <a:cubicBezTo>
                    <a:pt x="310" y="38"/>
                    <a:pt x="306" y="34"/>
                    <a:pt x="302" y="31"/>
                  </a:cubicBezTo>
                  <a:cubicBezTo>
                    <a:pt x="283" y="20"/>
                    <a:pt x="262" y="10"/>
                    <a:pt x="240" y="5"/>
                  </a:cubicBezTo>
                  <a:cubicBezTo>
                    <a:pt x="222" y="3"/>
                    <a:pt x="204" y="2"/>
                    <a:pt x="186" y="1"/>
                  </a:cubicBezTo>
                  <a:close/>
                  <a:moveTo>
                    <a:pt x="246" y="439"/>
                  </a:moveTo>
                  <a:cubicBezTo>
                    <a:pt x="246" y="439"/>
                    <a:pt x="246" y="439"/>
                    <a:pt x="246" y="439"/>
                  </a:cubicBezTo>
                  <a:cubicBezTo>
                    <a:pt x="246" y="439"/>
                    <a:pt x="247" y="439"/>
                    <a:pt x="246" y="4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65"/>
            <p:cNvSpPr/>
            <p:nvPr/>
          </p:nvSpPr>
          <p:spPr>
            <a:xfrm>
              <a:off x="4871673" y="1131245"/>
              <a:ext cx="12794" cy="13730"/>
            </a:xfrm>
            <a:custGeom>
              <a:rect b="b" l="l" r="r" t="t"/>
              <a:pathLst>
                <a:path extrusionOk="0" h="440" w="410">
                  <a:moveTo>
                    <a:pt x="154" y="1"/>
                  </a:moveTo>
                  <a:cubicBezTo>
                    <a:pt x="152" y="1"/>
                    <a:pt x="149" y="1"/>
                    <a:pt x="147" y="1"/>
                  </a:cubicBezTo>
                  <a:cubicBezTo>
                    <a:pt x="132" y="2"/>
                    <a:pt x="115" y="5"/>
                    <a:pt x="101" y="11"/>
                  </a:cubicBezTo>
                  <a:cubicBezTo>
                    <a:pt x="67" y="25"/>
                    <a:pt x="40" y="43"/>
                    <a:pt x="23" y="75"/>
                  </a:cubicBezTo>
                  <a:cubicBezTo>
                    <a:pt x="22" y="77"/>
                    <a:pt x="21" y="79"/>
                    <a:pt x="20" y="81"/>
                  </a:cubicBezTo>
                  <a:cubicBezTo>
                    <a:pt x="7" y="109"/>
                    <a:pt x="0" y="138"/>
                    <a:pt x="1" y="168"/>
                  </a:cubicBezTo>
                  <a:cubicBezTo>
                    <a:pt x="1" y="172"/>
                    <a:pt x="1" y="178"/>
                    <a:pt x="1" y="183"/>
                  </a:cubicBezTo>
                  <a:cubicBezTo>
                    <a:pt x="3" y="222"/>
                    <a:pt x="16" y="246"/>
                    <a:pt x="33" y="279"/>
                  </a:cubicBezTo>
                  <a:cubicBezTo>
                    <a:pt x="25" y="266"/>
                    <a:pt x="19" y="252"/>
                    <a:pt x="13" y="238"/>
                  </a:cubicBezTo>
                  <a:lnTo>
                    <a:pt x="13" y="238"/>
                  </a:lnTo>
                  <a:cubicBezTo>
                    <a:pt x="17" y="248"/>
                    <a:pt x="21" y="257"/>
                    <a:pt x="25" y="267"/>
                  </a:cubicBezTo>
                  <a:cubicBezTo>
                    <a:pt x="42" y="302"/>
                    <a:pt x="53" y="325"/>
                    <a:pt x="82" y="352"/>
                  </a:cubicBezTo>
                  <a:cubicBezTo>
                    <a:pt x="86" y="356"/>
                    <a:pt x="90" y="359"/>
                    <a:pt x="94" y="363"/>
                  </a:cubicBezTo>
                  <a:cubicBezTo>
                    <a:pt x="98" y="366"/>
                    <a:pt x="102" y="370"/>
                    <a:pt x="106" y="373"/>
                  </a:cubicBezTo>
                  <a:cubicBezTo>
                    <a:pt x="130" y="394"/>
                    <a:pt x="146" y="403"/>
                    <a:pt x="173" y="413"/>
                  </a:cubicBezTo>
                  <a:cubicBezTo>
                    <a:pt x="180" y="415"/>
                    <a:pt x="188" y="418"/>
                    <a:pt x="195" y="420"/>
                  </a:cubicBezTo>
                  <a:cubicBezTo>
                    <a:pt x="196" y="421"/>
                    <a:pt x="197" y="421"/>
                    <a:pt x="198" y="421"/>
                  </a:cubicBezTo>
                  <a:cubicBezTo>
                    <a:pt x="200" y="423"/>
                    <a:pt x="203" y="424"/>
                    <a:pt x="205" y="425"/>
                  </a:cubicBezTo>
                  <a:cubicBezTo>
                    <a:pt x="241" y="438"/>
                    <a:pt x="233" y="437"/>
                    <a:pt x="262" y="439"/>
                  </a:cubicBezTo>
                  <a:cubicBezTo>
                    <a:pt x="265" y="439"/>
                    <a:pt x="269" y="440"/>
                    <a:pt x="272" y="440"/>
                  </a:cubicBezTo>
                  <a:cubicBezTo>
                    <a:pt x="304" y="440"/>
                    <a:pt x="333" y="431"/>
                    <a:pt x="358" y="410"/>
                  </a:cubicBezTo>
                  <a:cubicBezTo>
                    <a:pt x="381" y="390"/>
                    <a:pt x="396" y="364"/>
                    <a:pt x="403" y="335"/>
                  </a:cubicBezTo>
                  <a:cubicBezTo>
                    <a:pt x="409" y="312"/>
                    <a:pt x="407" y="286"/>
                    <a:pt x="407" y="262"/>
                  </a:cubicBezTo>
                  <a:cubicBezTo>
                    <a:pt x="407" y="257"/>
                    <a:pt x="407" y="251"/>
                    <a:pt x="407" y="246"/>
                  </a:cubicBezTo>
                  <a:cubicBezTo>
                    <a:pt x="407" y="229"/>
                    <a:pt x="402" y="210"/>
                    <a:pt x="399" y="194"/>
                  </a:cubicBezTo>
                  <a:cubicBezTo>
                    <a:pt x="394" y="178"/>
                    <a:pt x="384" y="163"/>
                    <a:pt x="377" y="147"/>
                  </a:cubicBezTo>
                  <a:cubicBezTo>
                    <a:pt x="364" y="121"/>
                    <a:pt x="353" y="95"/>
                    <a:pt x="329" y="76"/>
                  </a:cubicBezTo>
                  <a:cubicBezTo>
                    <a:pt x="312" y="62"/>
                    <a:pt x="294" y="50"/>
                    <a:pt x="277" y="38"/>
                  </a:cubicBezTo>
                  <a:cubicBezTo>
                    <a:pt x="254" y="22"/>
                    <a:pt x="232" y="11"/>
                    <a:pt x="203" y="6"/>
                  </a:cubicBezTo>
                  <a:cubicBezTo>
                    <a:pt x="187" y="3"/>
                    <a:pt x="171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65"/>
            <p:cNvSpPr/>
            <p:nvPr/>
          </p:nvSpPr>
          <p:spPr>
            <a:xfrm>
              <a:off x="5015185" y="1229790"/>
              <a:ext cx="19066" cy="23747"/>
            </a:xfrm>
            <a:custGeom>
              <a:rect b="b" l="l" r="r" t="t"/>
              <a:pathLst>
                <a:path extrusionOk="0" h="761" w="611">
                  <a:moveTo>
                    <a:pt x="520" y="381"/>
                  </a:moveTo>
                  <a:cubicBezTo>
                    <a:pt x="520" y="382"/>
                    <a:pt x="521" y="382"/>
                    <a:pt x="521" y="382"/>
                  </a:cubicBezTo>
                  <a:lnTo>
                    <a:pt x="521" y="382"/>
                  </a:lnTo>
                  <a:cubicBezTo>
                    <a:pt x="521" y="382"/>
                    <a:pt x="520" y="382"/>
                    <a:pt x="520" y="381"/>
                  </a:cubicBezTo>
                  <a:close/>
                  <a:moveTo>
                    <a:pt x="24" y="400"/>
                  </a:moveTo>
                  <a:cubicBezTo>
                    <a:pt x="25" y="404"/>
                    <a:pt x="25" y="408"/>
                    <a:pt x="26" y="412"/>
                  </a:cubicBezTo>
                  <a:cubicBezTo>
                    <a:pt x="25" y="408"/>
                    <a:pt x="25" y="404"/>
                    <a:pt x="24" y="400"/>
                  </a:cubicBezTo>
                  <a:close/>
                  <a:moveTo>
                    <a:pt x="150" y="1"/>
                  </a:moveTo>
                  <a:cubicBezTo>
                    <a:pt x="129" y="1"/>
                    <a:pt x="107" y="8"/>
                    <a:pt x="89" y="18"/>
                  </a:cubicBezTo>
                  <a:cubicBezTo>
                    <a:pt x="45" y="40"/>
                    <a:pt x="30" y="88"/>
                    <a:pt x="18" y="131"/>
                  </a:cubicBezTo>
                  <a:cubicBezTo>
                    <a:pt x="7" y="165"/>
                    <a:pt x="2" y="197"/>
                    <a:pt x="2" y="233"/>
                  </a:cubicBezTo>
                  <a:cubicBezTo>
                    <a:pt x="0" y="282"/>
                    <a:pt x="10" y="329"/>
                    <a:pt x="19" y="377"/>
                  </a:cubicBezTo>
                  <a:lnTo>
                    <a:pt x="19" y="377"/>
                  </a:lnTo>
                  <a:cubicBezTo>
                    <a:pt x="26" y="419"/>
                    <a:pt x="34" y="461"/>
                    <a:pt x="47" y="502"/>
                  </a:cubicBezTo>
                  <a:cubicBezTo>
                    <a:pt x="67" y="559"/>
                    <a:pt x="97" y="600"/>
                    <a:pt x="135" y="645"/>
                  </a:cubicBezTo>
                  <a:cubicBezTo>
                    <a:pt x="162" y="678"/>
                    <a:pt x="181" y="696"/>
                    <a:pt x="221" y="719"/>
                  </a:cubicBezTo>
                  <a:cubicBezTo>
                    <a:pt x="248" y="734"/>
                    <a:pt x="281" y="744"/>
                    <a:pt x="308" y="753"/>
                  </a:cubicBezTo>
                  <a:cubicBezTo>
                    <a:pt x="325" y="758"/>
                    <a:pt x="345" y="761"/>
                    <a:pt x="364" y="761"/>
                  </a:cubicBezTo>
                  <a:cubicBezTo>
                    <a:pt x="419" y="761"/>
                    <a:pt x="477" y="741"/>
                    <a:pt x="519" y="712"/>
                  </a:cubicBezTo>
                  <a:cubicBezTo>
                    <a:pt x="570" y="675"/>
                    <a:pt x="601" y="626"/>
                    <a:pt x="606" y="563"/>
                  </a:cubicBezTo>
                  <a:cubicBezTo>
                    <a:pt x="610" y="506"/>
                    <a:pt x="591" y="443"/>
                    <a:pt x="545" y="405"/>
                  </a:cubicBezTo>
                  <a:cubicBezTo>
                    <a:pt x="536" y="398"/>
                    <a:pt x="528" y="391"/>
                    <a:pt x="521" y="382"/>
                  </a:cubicBezTo>
                  <a:lnTo>
                    <a:pt x="521" y="382"/>
                  </a:lnTo>
                  <a:cubicBezTo>
                    <a:pt x="525" y="387"/>
                    <a:pt x="528" y="391"/>
                    <a:pt x="532" y="396"/>
                  </a:cubicBezTo>
                  <a:lnTo>
                    <a:pt x="532" y="396"/>
                  </a:lnTo>
                  <a:cubicBezTo>
                    <a:pt x="513" y="374"/>
                    <a:pt x="492" y="356"/>
                    <a:pt x="465" y="342"/>
                  </a:cubicBezTo>
                  <a:cubicBezTo>
                    <a:pt x="458" y="338"/>
                    <a:pt x="451" y="335"/>
                    <a:pt x="445" y="332"/>
                  </a:cubicBezTo>
                  <a:cubicBezTo>
                    <a:pt x="442" y="330"/>
                    <a:pt x="439" y="328"/>
                    <a:pt x="435" y="326"/>
                  </a:cubicBezTo>
                  <a:cubicBezTo>
                    <a:pt x="430" y="322"/>
                    <a:pt x="425" y="317"/>
                    <a:pt x="421" y="314"/>
                  </a:cubicBezTo>
                  <a:cubicBezTo>
                    <a:pt x="397" y="293"/>
                    <a:pt x="371" y="276"/>
                    <a:pt x="344" y="257"/>
                  </a:cubicBezTo>
                  <a:lnTo>
                    <a:pt x="344" y="257"/>
                  </a:lnTo>
                  <a:lnTo>
                    <a:pt x="389" y="288"/>
                  </a:lnTo>
                  <a:cubicBezTo>
                    <a:pt x="368" y="274"/>
                    <a:pt x="351" y="257"/>
                    <a:pt x="332" y="239"/>
                  </a:cubicBezTo>
                  <a:cubicBezTo>
                    <a:pt x="318" y="220"/>
                    <a:pt x="306" y="200"/>
                    <a:pt x="295" y="178"/>
                  </a:cubicBezTo>
                  <a:cubicBezTo>
                    <a:pt x="284" y="154"/>
                    <a:pt x="272" y="130"/>
                    <a:pt x="261" y="106"/>
                  </a:cubicBezTo>
                  <a:lnTo>
                    <a:pt x="261" y="106"/>
                  </a:lnTo>
                  <a:cubicBezTo>
                    <a:pt x="266" y="117"/>
                    <a:pt x="271" y="127"/>
                    <a:pt x="276" y="137"/>
                  </a:cubicBezTo>
                  <a:cubicBezTo>
                    <a:pt x="270" y="124"/>
                    <a:pt x="264" y="109"/>
                    <a:pt x="259" y="96"/>
                  </a:cubicBezTo>
                  <a:cubicBezTo>
                    <a:pt x="245" y="58"/>
                    <a:pt x="226" y="35"/>
                    <a:pt x="193" y="13"/>
                  </a:cubicBezTo>
                  <a:cubicBezTo>
                    <a:pt x="179" y="4"/>
                    <a:pt x="165" y="1"/>
                    <a:pt x="150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65"/>
            <p:cNvSpPr/>
            <p:nvPr/>
          </p:nvSpPr>
          <p:spPr>
            <a:xfrm>
              <a:off x="5043456" y="1243520"/>
              <a:ext cx="9830" cy="7832"/>
            </a:xfrm>
            <a:custGeom>
              <a:rect b="b" l="l" r="r" t="t"/>
              <a:pathLst>
                <a:path extrusionOk="0" h="251" w="315">
                  <a:moveTo>
                    <a:pt x="87" y="1"/>
                  </a:moveTo>
                  <a:cubicBezTo>
                    <a:pt x="86" y="1"/>
                    <a:pt x="84" y="1"/>
                    <a:pt x="83" y="1"/>
                  </a:cubicBezTo>
                  <a:cubicBezTo>
                    <a:pt x="68" y="3"/>
                    <a:pt x="53" y="7"/>
                    <a:pt x="40" y="16"/>
                  </a:cubicBezTo>
                  <a:cubicBezTo>
                    <a:pt x="21" y="29"/>
                    <a:pt x="11" y="46"/>
                    <a:pt x="5" y="68"/>
                  </a:cubicBezTo>
                  <a:cubicBezTo>
                    <a:pt x="0" y="82"/>
                    <a:pt x="3" y="101"/>
                    <a:pt x="7" y="114"/>
                  </a:cubicBezTo>
                  <a:cubicBezTo>
                    <a:pt x="9" y="122"/>
                    <a:pt x="14" y="131"/>
                    <a:pt x="19" y="139"/>
                  </a:cubicBezTo>
                  <a:cubicBezTo>
                    <a:pt x="21" y="144"/>
                    <a:pt x="25" y="149"/>
                    <a:pt x="28" y="154"/>
                  </a:cubicBezTo>
                  <a:cubicBezTo>
                    <a:pt x="39" y="172"/>
                    <a:pt x="54" y="184"/>
                    <a:pt x="70" y="197"/>
                  </a:cubicBezTo>
                  <a:cubicBezTo>
                    <a:pt x="81" y="205"/>
                    <a:pt x="93" y="213"/>
                    <a:pt x="105" y="221"/>
                  </a:cubicBezTo>
                  <a:cubicBezTo>
                    <a:pt x="118" y="230"/>
                    <a:pt x="131" y="235"/>
                    <a:pt x="146" y="240"/>
                  </a:cubicBezTo>
                  <a:cubicBezTo>
                    <a:pt x="167" y="246"/>
                    <a:pt x="189" y="250"/>
                    <a:pt x="212" y="250"/>
                  </a:cubicBezTo>
                  <a:cubicBezTo>
                    <a:pt x="221" y="249"/>
                    <a:pt x="230" y="247"/>
                    <a:pt x="239" y="245"/>
                  </a:cubicBezTo>
                  <a:cubicBezTo>
                    <a:pt x="254" y="241"/>
                    <a:pt x="265" y="234"/>
                    <a:pt x="275" y="224"/>
                  </a:cubicBezTo>
                  <a:cubicBezTo>
                    <a:pt x="292" y="209"/>
                    <a:pt x="308" y="188"/>
                    <a:pt x="312" y="164"/>
                  </a:cubicBezTo>
                  <a:cubicBezTo>
                    <a:pt x="314" y="145"/>
                    <a:pt x="314" y="127"/>
                    <a:pt x="309" y="108"/>
                  </a:cubicBezTo>
                  <a:cubicBezTo>
                    <a:pt x="301" y="81"/>
                    <a:pt x="279" y="60"/>
                    <a:pt x="256" y="45"/>
                  </a:cubicBezTo>
                  <a:cubicBezTo>
                    <a:pt x="250" y="42"/>
                    <a:pt x="243" y="40"/>
                    <a:pt x="237" y="38"/>
                  </a:cubicBezTo>
                  <a:cubicBezTo>
                    <a:pt x="228" y="33"/>
                    <a:pt x="217" y="29"/>
                    <a:pt x="208" y="26"/>
                  </a:cubicBezTo>
                  <a:cubicBezTo>
                    <a:pt x="191" y="20"/>
                    <a:pt x="174" y="18"/>
                    <a:pt x="157" y="14"/>
                  </a:cubicBezTo>
                  <a:cubicBezTo>
                    <a:pt x="145" y="10"/>
                    <a:pt x="134" y="7"/>
                    <a:pt x="122" y="5"/>
                  </a:cubicBezTo>
                  <a:cubicBezTo>
                    <a:pt x="111" y="4"/>
                    <a:pt x="98" y="1"/>
                    <a:pt x="87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65"/>
            <p:cNvSpPr/>
            <p:nvPr/>
          </p:nvSpPr>
          <p:spPr>
            <a:xfrm>
              <a:off x="4933584" y="1118451"/>
              <a:ext cx="24340" cy="28428"/>
            </a:xfrm>
            <a:custGeom>
              <a:rect b="b" l="l" r="r" t="t"/>
              <a:pathLst>
                <a:path extrusionOk="0" h="911" w="780">
                  <a:moveTo>
                    <a:pt x="747" y="240"/>
                  </a:moveTo>
                  <a:cubicBezTo>
                    <a:pt x="746" y="243"/>
                    <a:pt x="745" y="246"/>
                    <a:pt x="744" y="249"/>
                  </a:cubicBezTo>
                  <a:lnTo>
                    <a:pt x="744" y="249"/>
                  </a:lnTo>
                  <a:cubicBezTo>
                    <a:pt x="745" y="246"/>
                    <a:pt x="746" y="243"/>
                    <a:pt x="747" y="240"/>
                  </a:cubicBezTo>
                  <a:close/>
                  <a:moveTo>
                    <a:pt x="536" y="0"/>
                  </a:moveTo>
                  <a:cubicBezTo>
                    <a:pt x="526" y="0"/>
                    <a:pt x="515" y="1"/>
                    <a:pt x="505" y="3"/>
                  </a:cubicBezTo>
                  <a:cubicBezTo>
                    <a:pt x="445" y="12"/>
                    <a:pt x="415" y="20"/>
                    <a:pt x="363" y="47"/>
                  </a:cubicBezTo>
                  <a:cubicBezTo>
                    <a:pt x="346" y="55"/>
                    <a:pt x="330" y="63"/>
                    <a:pt x="316" y="73"/>
                  </a:cubicBezTo>
                  <a:cubicBezTo>
                    <a:pt x="220" y="131"/>
                    <a:pt x="148" y="223"/>
                    <a:pt x="92" y="319"/>
                  </a:cubicBezTo>
                  <a:cubicBezTo>
                    <a:pt x="63" y="367"/>
                    <a:pt x="46" y="422"/>
                    <a:pt x="31" y="476"/>
                  </a:cubicBezTo>
                  <a:cubicBezTo>
                    <a:pt x="11" y="549"/>
                    <a:pt x="1" y="635"/>
                    <a:pt x="27" y="707"/>
                  </a:cubicBezTo>
                  <a:cubicBezTo>
                    <a:pt x="61" y="798"/>
                    <a:pt x="129" y="882"/>
                    <a:pt x="225" y="906"/>
                  </a:cubicBezTo>
                  <a:cubicBezTo>
                    <a:pt x="239" y="909"/>
                    <a:pt x="254" y="910"/>
                    <a:pt x="268" y="910"/>
                  </a:cubicBezTo>
                  <a:cubicBezTo>
                    <a:pt x="291" y="910"/>
                    <a:pt x="313" y="907"/>
                    <a:pt x="336" y="899"/>
                  </a:cubicBezTo>
                  <a:cubicBezTo>
                    <a:pt x="353" y="892"/>
                    <a:pt x="371" y="884"/>
                    <a:pt x="388" y="874"/>
                  </a:cubicBezTo>
                  <a:cubicBezTo>
                    <a:pt x="411" y="861"/>
                    <a:pt x="430" y="842"/>
                    <a:pt x="443" y="819"/>
                  </a:cubicBezTo>
                  <a:lnTo>
                    <a:pt x="443" y="819"/>
                  </a:lnTo>
                  <a:cubicBezTo>
                    <a:pt x="444" y="818"/>
                    <a:pt x="445" y="817"/>
                    <a:pt x="445" y="817"/>
                  </a:cubicBezTo>
                  <a:cubicBezTo>
                    <a:pt x="446" y="816"/>
                    <a:pt x="446" y="816"/>
                    <a:pt x="448" y="815"/>
                  </a:cubicBezTo>
                  <a:lnTo>
                    <a:pt x="450" y="812"/>
                  </a:lnTo>
                  <a:cubicBezTo>
                    <a:pt x="466" y="791"/>
                    <a:pt x="484" y="770"/>
                    <a:pt x="496" y="746"/>
                  </a:cubicBezTo>
                  <a:cubicBezTo>
                    <a:pt x="512" y="715"/>
                    <a:pt x="523" y="678"/>
                    <a:pt x="531" y="643"/>
                  </a:cubicBezTo>
                  <a:cubicBezTo>
                    <a:pt x="537" y="618"/>
                    <a:pt x="543" y="594"/>
                    <a:pt x="550" y="570"/>
                  </a:cubicBezTo>
                  <a:cubicBezTo>
                    <a:pt x="565" y="530"/>
                    <a:pt x="585" y="493"/>
                    <a:pt x="608" y="458"/>
                  </a:cubicBezTo>
                  <a:cubicBezTo>
                    <a:pt x="641" y="412"/>
                    <a:pt x="678" y="369"/>
                    <a:pt x="710" y="322"/>
                  </a:cubicBezTo>
                  <a:lnTo>
                    <a:pt x="710" y="322"/>
                  </a:lnTo>
                  <a:cubicBezTo>
                    <a:pt x="700" y="337"/>
                    <a:pt x="689" y="352"/>
                    <a:pt x="678" y="368"/>
                  </a:cubicBezTo>
                  <a:cubicBezTo>
                    <a:pt x="688" y="354"/>
                    <a:pt x="699" y="340"/>
                    <a:pt x="709" y="325"/>
                  </a:cubicBezTo>
                  <a:cubicBezTo>
                    <a:pt x="722" y="306"/>
                    <a:pt x="729" y="291"/>
                    <a:pt x="736" y="272"/>
                  </a:cubicBezTo>
                  <a:lnTo>
                    <a:pt x="736" y="272"/>
                  </a:lnTo>
                  <a:cubicBezTo>
                    <a:pt x="739" y="265"/>
                    <a:pt x="742" y="259"/>
                    <a:pt x="745" y="252"/>
                  </a:cubicBezTo>
                  <a:cubicBezTo>
                    <a:pt x="779" y="175"/>
                    <a:pt x="758" y="78"/>
                    <a:pt x="678" y="39"/>
                  </a:cubicBezTo>
                  <a:cubicBezTo>
                    <a:pt x="633" y="17"/>
                    <a:pt x="585" y="0"/>
                    <a:pt x="536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65"/>
            <p:cNvSpPr/>
            <p:nvPr/>
          </p:nvSpPr>
          <p:spPr>
            <a:xfrm>
              <a:off x="5143718" y="1182390"/>
              <a:ext cx="22686" cy="14386"/>
            </a:xfrm>
            <a:custGeom>
              <a:rect b="b" l="l" r="r" t="t"/>
              <a:pathLst>
                <a:path extrusionOk="0" h="461" w="727">
                  <a:moveTo>
                    <a:pt x="727" y="1"/>
                  </a:moveTo>
                  <a:lnTo>
                    <a:pt x="727" y="1"/>
                  </a:lnTo>
                  <a:cubicBezTo>
                    <a:pt x="502" y="159"/>
                    <a:pt x="252" y="286"/>
                    <a:pt x="1" y="363"/>
                  </a:cubicBezTo>
                  <a:cubicBezTo>
                    <a:pt x="47" y="423"/>
                    <a:pt x="123" y="461"/>
                    <a:pt x="199" y="461"/>
                  </a:cubicBezTo>
                  <a:cubicBezTo>
                    <a:pt x="203" y="461"/>
                    <a:pt x="208" y="460"/>
                    <a:pt x="213" y="460"/>
                  </a:cubicBezTo>
                  <a:cubicBezTo>
                    <a:pt x="342" y="452"/>
                    <a:pt x="439" y="376"/>
                    <a:pt x="531" y="295"/>
                  </a:cubicBezTo>
                  <a:cubicBezTo>
                    <a:pt x="592" y="241"/>
                    <a:pt x="648" y="171"/>
                    <a:pt x="685" y="100"/>
                  </a:cubicBezTo>
                  <a:cubicBezTo>
                    <a:pt x="702" y="69"/>
                    <a:pt x="715" y="34"/>
                    <a:pt x="727" y="1"/>
                  </a:cubicBezTo>
                  <a:close/>
                </a:path>
              </a:pathLst>
            </a:custGeom>
            <a:solidFill>
              <a:srgbClr val="FFA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65"/>
            <p:cNvSpPr/>
            <p:nvPr/>
          </p:nvSpPr>
          <p:spPr>
            <a:xfrm>
              <a:off x="5036872" y="1158830"/>
              <a:ext cx="11639" cy="11952"/>
            </a:xfrm>
            <a:custGeom>
              <a:rect b="b" l="l" r="r" t="t"/>
              <a:pathLst>
                <a:path extrusionOk="0" h="383" w="373">
                  <a:moveTo>
                    <a:pt x="259" y="1"/>
                  </a:moveTo>
                  <a:cubicBezTo>
                    <a:pt x="242" y="1"/>
                    <a:pt x="225" y="2"/>
                    <a:pt x="208" y="6"/>
                  </a:cubicBezTo>
                  <a:cubicBezTo>
                    <a:pt x="196" y="9"/>
                    <a:pt x="183" y="16"/>
                    <a:pt x="172" y="21"/>
                  </a:cubicBezTo>
                  <a:cubicBezTo>
                    <a:pt x="152" y="30"/>
                    <a:pt x="131" y="40"/>
                    <a:pt x="111" y="51"/>
                  </a:cubicBezTo>
                  <a:cubicBezTo>
                    <a:pt x="66" y="79"/>
                    <a:pt x="25" y="136"/>
                    <a:pt x="14" y="188"/>
                  </a:cubicBezTo>
                  <a:cubicBezTo>
                    <a:pt x="4" y="229"/>
                    <a:pt x="0" y="274"/>
                    <a:pt x="9" y="315"/>
                  </a:cubicBezTo>
                  <a:cubicBezTo>
                    <a:pt x="17" y="344"/>
                    <a:pt x="43" y="366"/>
                    <a:pt x="70" y="376"/>
                  </a:cubicBezTo>
                  <a:cubicBezTo>
                    <a:pt x="82" y="380"/>
                    <a:pt x="93" y="382"/>
                    <a:pt x="104" y="382"/>
                  </a:cubicBezTo>
                  <a:cubicBezTo>
                    <a:pt x="122" y="382"/>
                    <a:pt x="139" y="377"/>
                    <a:pt x="157" y="367"/>
                  </a:cubicBezTo>
                  <a:cubicBezTo>
                    <a:pt x="175" y="358"/>
                    <a:pt x="189" y="341"/>
                    <a:pt x="206" y="330"/>
                  </a:cubicBezTo>
                  <a:cubicBezTo>
                    <a:pt x="239" y="307"/>
                    <a:pt x="271" y="273"/>
                    <a:pt x="291" y="239"/>
                  </a:cubicBezTo>
                  <a:cubicBezTo>
                    <a:pt x="301" y="221"/>
                    <a:pt x="309" y="201"/>
                    <a:pt x="319" y="182"/>
                  </a:cubicBezTo>
                  <a:cubicBezTo>
                    <a:pt x="323" y="173"/>
                    <a:pt x="330" y="164"/>
                    <a:pt x="334" y="155"/>
                  </a:cubicBezTo>
                  <a:cubicBezTo>
                    <a:pt x="339" y="144"/>
                    <a:pt x="342" y="133"/>
                    <a:pt x="345" y="121"/>
                  </a:cubicBezTo>
                  <a:cubicBezTo>
                    <a:pt x="350" y="111"/>
                    <a:pt x="354" y="102"/>
                    <a:pt x="358" y="92"/>
                  </a:cubicBezTo>
                  <a:cubicBezTo>
                    <a:pt x="373" y="61"/>
                    <a:pt x="358" y="8"/>
                    <a:pt x="316" y="4"/>
                  </a:cubicBezTo>
                  <a:cubicBezTo>
                    <a:pt x="298" y="3"/>
                    <a:pt x="278" y="1"/>
                    <a:pt x="25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65"/>
            <p:cNvSpPr/>
            <p:nvPr/>
          </p:nvSpPr>
          <p:spPr>
            <a:xfrm>
              <a:off x="4875573" y="1064903"/>
              <a:ext cx="12919" cy="19659"/>
            </a:xfrm>
            <a:custGeom>
              <a:rect b="b" l="l" r="r" t="t"/>
              <a:pathLst>
                <a:path extrusionOk="0" h="630" w="414">
                  <a:moveTo>
                    <a:pt x="309" y="1"/>
                  </a:moveTo>
                  <a:cubicBezTo>
                    <a:pt x="264" y="1"/>
                    <a:pt x="226" y="33"/>
                    <a:pt x="191" y="62"/>
                  </a:cubicBezTo>
                  <a:cubicBezTo>
                    <a:pt x="177" y="74"/>
                    <a:pt x="162" y="87"/>
                    <a:pt x="147" y="99"/>
                  </a:cubicBezTo>
                  <a:cubicBezTo>
                    <a:pt x="131" y="114"/>
                    <a:pt x="122" y="128"/>
                    <a:pt x="109" y="148"/>
                  </a:cubicBezTo>
                  <a:cubicBezTo>
                    <a:pt x="97" y="164"/>
                    <a:pt x="87" y="181"/>
                    <a:pt x="76" y="198"/>
                  </a:cubicBezTo>
                  <a:cubicBezTo>
                    <a:pt x="48" y="245"/>
                    <a:pt x="29" y="293"/>
                    <a:pt x="12" y="345"/>
                  </a:cubicBezTo>
                  <a:cubicBezTo>
                    <a:pt x="2" y="379"/>
                    <a:pt x="1" y="412"/>
                    <a:pt x="4" y="447"/>
                  </a:cubicBezTo>
                  <a:cubicBezTo>
                    <a:pt x="6" y="469"/>
                    <a:pt x="9" y="490"/>
                    <a:pt x="17" y="511"/>
                  </a:cubicBezTo>
                  <a:cubicBezTo>
                    <a:pt x="22" y="528"/>
                    <a:pt x="33" y="547"/>
                    <a:pt x="42" y="564"/>
                  </a:cubicBezTo>
                  <a:cubicBezTo>
                    <a:pt x="63" y="605"/>
                    <a:pt x="112" y="626"/>
                    <a:pt x="154" y="629"/>
                  </a:cubicBezTo>
                  <a:cubicBezTo>
                    <a:pt x="159" y="629"/>
                    <a:pt x="163" y="630"/>
                    <a:pt x="168" y="630"/>
                  </a:cubicBezTo>
                  <a:cubicBezTo>
                    <a:pt x="208" y="630"/>
                    <a:pt x="248" y="615"/>
                    <a:pt x="273" y="583"/>
                  </a:cubicBezTo>
                  <a:cubicBezTo>
                    <a:pt x="293" y="560"/>
                    <a:pt x="311" y="536"/>
                    <a:pt x="323" y="508"/>
                  </a:cubicBezTo>
                  <a:cubicBezTo>
                    <a:pt x="338" y="476"/>
                    <a:pt x="348" y="445"/>
                    <a:pt x="355" y="410"/>
                  </a:cubicBezTo>
                  <a:cubicBezTo>
                    <a:pt x="361" y="372"/>
                    <a:pt x="367" y="333"/>
                    <a:pt x="377" y="294"/>
                  </a:cubicBezTo>
                  <a:cubicBezTo>
                    <a:pt x="381" y="273"/>
                    <a:pt x="388" y="253"/>
                    <a:pt x="391" y="233"/>
                  </a:cubicBezTo>
                  <a:cubicBezTo>
                    <a:pt x="393" y="216"/>
                    <a:pt x="395" y="198"/>
                    <a:pt x="399" y="180"/>
                  </a:cubicBezTo>
                  <a:cubicBezTo>
                    <a:pt x="404" y="155"/>
                    <a:pt x="413" y="127"/>
                    <a:pt x="412" y="100"/>
                  </a:cubicBezTo>
                  <a:cubicBezTo>
                    <a:pt x="410" y="55"/>
                    <a:pt x="381" y="19"/>
                    <a:pt x="338" y="5"/>
                  </a:cubicBezTo>
                  <a:cubicBezTo>
                    <a:pt x="328" y="2"/>
                    <a:pt x="319" y="1"/>
                    <a:pt x="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65"/>
            <p:cNvSpPr/>
            <p:nvPr/>
          </p:nvSpPr>
          <p:spPr>
            <a:xfrm>
              <a:off x="4883749" y="1091458"/>
              <a:ext cx="5711" cy="7645"/>
            </a:xfrm>
            <a:custGeom>
              <a:rect b="b" l="l" r="r" t="t"/>
              <a:pathLst>
                <a:path extrusionOk="0" h="245" w="183">
                  <a:moveTo>
                    <a:pt x="116" y="0"/>
                  </a:moveTo>
                  <a:cubicBezTo>
                    <a:pt x="113" y="0"/>
                    <a:pt x="111" y="1"/>
                    <a:pt x="108" y="2"/>
                  </a:cubicBezTo>
                  <a:cubicBezTo>
                    <a:pt x="106" y="2"/>
                    <a:pt x="103" y="1"/>
                    <a:pt x="100" y="1"/>
                  </a:cubicBezTo>
                  <a:cubicBezTo>
                    <a:pt x="88" y="2"/>
                    <a:pt x="78" y="5"/>
                    <a:pt x="69" y="11"/>
                  </a:cubicBezTo>
                  <a:cubicBezTo>
                    <a:pt x="58" y="18"/>
                    <a:pt x="51" y="26"/>
                    <a:pt x="46" y="37"/>
                  </a:cubicBezTo>
                  <a:cubicBezTo>
                    <a:pt x="31" y="57"/>
                    <a:pt x="13" y="77"/>
                    <a:pt x="8" y="102"/>
                  </a:cubicBezTo>
                  <a:cubicBezTo>
                    <a:pt x="7" y="111"/>
                    <a:pt x="5" y="120"/>
                    <a:pt x="4" y="130"/>
                  </a:cubicBezTo>
                  <a:cubicBezTo>
                    <a:pt x="2" y="146"/>
                    <a:pt x="1" y="163"/>
                    <a:pt x="7" y="180"/>
                  </a:cubicBezTo>
                  <a:cubicBezTo>
                    <a:pt x="8" y="184"/>
                    <a:pt x="10" y="188"/>
                    <a:pt x="12" y="192"/>
                  </a:cubicBezTo>
                  <a:cubicBezTo>
                    <a:pt x="16" y="205"/>
                    <a:pt x="22" y="216"/>
                    <a:pt x="32" y="225"/>
                  </a:cubicBezTo>
                  <a:cubicBezTo>
                    <a:pt x="42" y="233"/>
                    <a:pt x="53" y="240"/>
                    <a:pt x="66" y="243"/>
                  </a:cubicBezTo>
                  <a:cubicBezTo>
                    <a:pt x="72" y="244"/>
                    <a:pt x="77" y="244"/>
                    <a:pt x="82" y="244"/>
                  </a:cubicBezTo>
                  <a:cubicBezTo>
                    <a:pt x="90" y="244"/>
                    <a:pt x="98" y="243"/>
                    <a:pt x="105" y="241"/>
                  </a:cubicBezTo>
                  <a:cubicBezTo>
                    <a:pt x="118" y="236"/>
                    <a:pt x="128" y="229"/>
                    <a:pt x="137" y="220"/>
                  </a:cubicBezTo>
                  <a:cubicBezTo>
                    <a:pt x="140" y="218"/>
                    <a:pt x="143" y="214"/>
                    <a:pt x="146" y="211"/>
                  </a:cubicBezTo>
                  <a:cubicBezTo>
                    <a:pt x="158" y="199"/>
                    <a:pt x="165" y="183"/>
                    <a:pt x="170" y="167"/>
                  </a:cubicBezTo>
                  <a:cubicBezTo>
                    <a:pt x="172" y="158"/>
                    <a:pt x="175" y="149"/>
                    <a:pt x="177" y="138"/>
                  </a:cubicBezTo>
                  <a:cubicBezTo>
                    <a:pt x="183" y="114"/>
                    <a:pt x="174" y="88"/>
                    <a:pt x="170" y="64"/>
                  </a:cubicBezTo>
                  <a:cubicBezTo>
                    <a:pt x="170" y="52"/>
                    <a:pt x="166" y="42"/>
                    <a:pt x="160" y="31"/>
                  </a:cubicBezTo>
                  <a:cubicBezTo>
                    <a:pt x="153" y="22"/>
                    <a:pt x="145" y="15"/>
                    <a:pt x="134" y="8"/>
                  </a:cubicBezTo>
                  <a:cubicBezTo>
                    <a:pt x="132" y="7"/>
                    <a:pt x="129" y="7"/>
                    <a:pt x="127" y="6"/>
                  </a:cubicBezTo>
                  <a:cubicBezTo>
                    <a:pt x="124" y="2"/>
                    <a:pt x="120" y="0"/>
                    <a:pt x="1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65"/>
            <p:cNvSpPr/>
            <p:nvPr/>
          </p:nvSpPr>
          <p:spPr>
            <a:xfrm>
              <a:off x="4866462" y="1202860"/>
              <a:ext cx="94" cy="62"/>
            </a:xfrm>
            <a:custGeom>
              <a:rect b="b" l="l" r="r" t="t"/>
              <a:pathLst>
                <a:path extrusionOk="0" h="2" w="3">
                  <a:moveTo>
                    <a:pt x="2" y="1"/>
                  </a:moveTo>
                  <a:cubicBezTo>
                    <a:pt x="2" y="1"/>
                    <a:pt x="2" y="1"/>
                    <a:pt x="1" y="2"/>
                  </a:cubicBezTo>
                  <a:cubicBezTo>
                    <a:pt x="2" y="1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65"/>
            <p:cNvSpPr/>
            <p:nvPr/>
          </p:nvSpPr>
          <p:spPr>
            <a:xfrm>
              <a:off x="4862811" y="1201987"/>
              <a:ext cx="13387" cy="14042"/>
            </a:xfrm>
            <a:custGeom>
              <a:rect b="b" l="l" r="r" t="t"/>
              <a:pathLst>
                <a:path extrusionOk="0" h="450" w="429">
                  <a:moveTo>
                    <a:pt x="211" y="1"/>
                  </a:moveTo>
                  <a:cubicBezTo>
                    <a:pt x="202" y="1"/>
                    <a:pt x="192" y="2"/>
                    <a:pt x="183" y="5"/>
                  </a:cubicBezTo>
                  <a:cubicBezTo>
                    <a:pt x="160" y="8"/>
                    <a:pt x="139" y="15"/>
                    <a:pt x="120" y="29"/>
                  </a:cubicBezTo>
                  <a:cubicBezTo>
                    <a:pt x="117" y="31"/>
                    <a:pt x="113" y="32"/>
                    <a:pt x="109" y="34"/>
                  </a:cubicBezTo>
                  <a:cubicBezTo>
                    <a:pt x="77" y="52"/>
                    <a:pt x="53" y="84"/>
                    <a:pt x="36" y="117"/>
                  </a:cubicBezTo>
                  <a:cubicBezTo>
                    <a:pt x="11" y="167"/>
                    <a:pt x="1" y="232"/>
                    <a:pt x="22" y="286"/>
                  </a:cubicBezTo>
                  <a:cubicBezTo>
                    <a:pt x="30" y="307"/>
                    <a:pt x="40" y="327"/>
                    <a:pt x="51" y="347"/>
                  </a:cubicBezTo>
                  <a:cubicBezTo>
                    <a:pt x="52" y="350"/>
                    <a:pt x="54" y="352"/>
                    <a:pt x="55" y="355"/>
                  </a:cubicBezTo>
                  <a:cubicBezTo>
                    <a:pt x="66" y="370"/>
                    <a:pt x="77" y="384"/>
                    <a:pt x="90" y="396"/>
                  </a:cubicBezTo>
                  <a:cubicBezTo>
                    <a:pt x="117" y="420"/>
                    <a:pt x="148" y="437"/>
                    <a:pt x="183" y="444"/>
                  </a:cubicBezTo>
                  <a:cubicBezTo>
                    <a:pt x="203" y="447"/>
                    <a:pt x="224" y="450"/>
                    <a:pt x="243" y="450"/>
                  </a:cubicBezTo>
                  <a:lnTo>
                    <a:pt x="248" y="450"/>
                  </a:lnTo>
                  <a:cubicBezTo>
                    <a:pt x="279" y="448"/>
                    <a:pt x="308" y="438"/>
                    <a:pt x="335" y="420"/>
                  </a:cubicBezTo>
                  <a:cubicBezTo>
                    <a:pt x="355" y="407"/>
                    <a:pt x="372" y="389"/>
                    <a:pt x="386" y="368"/>
                  </a:cubicBezTo>
                  <a:cubicBezTo>
                    <a:pt x="393" y="358"/>
                    <a:pt x="398" y="351"/>
                    <a:pt x="401" y="345"/>
                  </a:cubicBezTo>
                  <a:cubicBezTo>
                    <a:pt x="405" y="338"/>
                    <a:pt x="408" y="330"/>
                    <a:pt x="413" y="316"/>
                  </a:cubicBezTo>
                  <a:cubicBezTo>
                    <a:pt x="421" y="299"/>
                    <a:pt x="426" y="281"/>
                    <a:pt x="425" y="263"/>
                  </a:cubicBezTo>
                  <a:cubicBezTo>
                    <a:pt x="428" y="254"/>
                    <a:pt x="429" y="245"/>
                    <a:pt x="427" y="235"/>
                  </a:cubicBezTo>
                  <a:cubicBezTo>
                    <a:pt x="427" y="234"/>
                    <a:pt x="426" y="232"/>
                    <a:pt x="426" y="230"/>
                  </a:cubicBezTo>
                  <a:cubicBezTo>
                    <a:pt x="425" y="225"/>
                    <a:pt x="425" y="219"/>
                    <a:pt x="423" y="213"/>
                  </a:cubicBezTo>
                  <a:cubicBezTo>
                    <a:pt x="423" y="212"/>
                    <a:pt x="423" y="210"/>
                    <a:pt x="423" y="209"/>
                  </a:cubicBezTo>
                  <a:cubicBezTo>
                    <a:pt x="423" y="201"/>
                    <a:pt x="416" y="162"/>
                    <a:pt x="413" y="155"/>
                  </a:cubicBezTo>
                  <a:cubicBezTo>
                    <a:pt x="411" y="145"/>
                    <a:pt x="407" y="137"/>
                    <a:pt x="401" y="129"/>
                  </a:cubicBezTo>
                  <a:cubicBezTo>
                    <a:pt x="396" y="113"/>
                    <a:pt x="387" y="98"/>
                    <a:pt x="374" y="85"/>
                  </a:cubicBezTo>
                  <a:lnTo>
                    <a:pt x="374" y="85"/>
                  </a:lnTo>
                  <a:cubicBezTo>
                    <a:pt x="378" y="92"/>
                    <a:pt x="383" y="97"/>
                    <a:pt x="388" y="102"/>
                  </a:cubicBezTo>
                  <a:cubicBezTo>
                    <a:pt x="383" y="97"/>
                    <a:pt x="378" y="92"/>
                    <a:pt x="373" y="85"/>
                  </a:cubicBezTo>
                  <a:cubicBezTo>
                    <a:pt x="370" y="81"/>
                    <a:pt x="367" y="77"/>
                    <a:pt x="364" y="74"/>
                  </a:cubicBezTo>
                  <a:cubicBezTo>
                    <a:pt x="358" y="67"/>
                    <a:pt x="353" y="59"/>
                    <a:pt x="346" y="53"/>
                  </a:cubicBezTo>
                  <a:cubicBezTo>
                    <a:pt x="322" y="32"/>
                    <a:pt x="317" y="32"/>
                    <a:pt x="300" y="22"/>
                  </a:cubicBezTo>
                  <a:cubicBezTo>
                    <a:pt x="300" y="22"/>
                    <a:pt x="299" y="21"/>
                    <a:pt x="299" y="21"/>
                  </a:cubicBezTo>
                  <a:cubicBezTo>
                    <a:pt x="277" y="8"/>
                    <a:pt x="254" y="3"/>
                    <a:pt x="230" y="3"/>
                  </a:cubicBezTo>
                  <a:cubicBezTo>
                    <a:pt x="224" y="2"/>
                    <a:pt x="217" y="1"/>
                    <a:pt x="2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65"/>
            <p:cNvSpPr/>
            <p:nvPr/>
          </p:nvSpPr>
          <p:spPr>
            <a:xfrm>
              <a:off x="4866524" y="1202299"/>
              <a:ext cx="1279" cy="593"/>
            </a:xfrm>
            <a:custGeom>
              <a:rect b="b" l="l" r="r" t="t"/>
              <a:pathLst>
                <a:path extrusionOk="0" h="19" w="41">
                  <a:moveTo>
                    <a:pt x="41" y="0"/>
                  </a:moveTo>
                  <a:lnTo>
                    <a:pt x="41" y="0"/>
                  </a:lnTo>
                  <a:cubicBezTo>
                    <a:pt x="27" y="5"/>
                    <a:pt x="14" y="12"/>
                    <a:pt x="1" y="19"/>
                  </a:cubicBezTo>
                  <a:cubicBezTo>
                    <a:pt x="15" y="13"/>
                    <a:pt x="27" y="6"/>
                    <a:pt x="41" y="0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65"/>
            <p:cNvSpPr/>
            <p:nvPr/>
          </p:nvSpPr>
          <p:spPr>
            <a:xfrm>
              <a:off x="5009911" y="1309956"/>
              <a:ext cx="21594" cy="17631"/>
            </a:xfrm>
            <a:custGeom>
              <a:rect b="b" l="l" r="r" t="t"/>
              <a:pathLst>
                <a:path extrusionOk="0" h="565" w="692">
                  <a:moveTo>
                    <a:pt x="427" y="113"/>
                  </a:moveTo>
                  <a:lnTo>
                    <a:pt x="427" y="113"/>
                  </a:lnTo>
                  <a:cubicBezTo>
                    <a:pt x="429" y="113"/>
                    <a:pt x="431" y="114"/>
                    <a:pt x="433" y="115"/>
                  </a:cubicBezTo>
                  <a:cubicBezTo>
                    <a:pt x="431" y="114"/>
                    <a:pt x="429" y="113"/>
                    <a:pt x="427" y="113"/>
                  </a:cubicBezTo>
                  <a:close/>
                  <a:moveTo>
                    <a:pt x="167" y="0"/>
                  </a:moveTo>
                  <a:cubicBezTo>
                    <a:pt x="142" y="0"/>
                    <a:pt x="120" y="4"/>
                    <a:pt x="96" y="15"/>
                  </a:cubicBezTo>
                  <a:cubicBezTo>
                    <a:pt x="67" y="29"/>
                    <a:pt x="32" y="54"/>
                    <a:pt x="20" y="86"/>
                  </a:cubicBezTo>
                  <a:cubicBezTo>
                    <a:pt x="9" y="119"/>
                    <a:pt x="2" y="140"/>
                    <a:pt x="1" y="177"/>
                  </a:cubicBezTo>
                  <a:cubicBezTo>
                    <a:pt x="1" y="181"/>
                    <a:pt x="1" y="184"/>
                    <a:pt x="1" y="188"/>
                  </a:cubicBezTo>
                  <a:cubicBezTo>
                    <a:pt x="1" y="214"/>
                    <a:pt x="6" y="239"/>
                    <a:pt x="15" y="262"/>
                  </a:cubicBezTo>
                  <a:cubicBezTo>
                    <a:pt x="36" y="316"/>
                    <a:pt x="60" y="357"/>
                    <a:pt x="97" y="400"/>
                  </a:cubicBezTo>
                  <a:cubicBezTo>
                    <a:pt x="113" y="417"/>
                    <a:pt x="129" y="434"/>
                    <a:pt x="147" y="450"/>
                  </a:cubicBezTo>
                  <a:cubicBezTo>
                    <a:pt x="177" y="476"/>
                    <a:pt x="212" y="503"/>
                    <a:pt x="248" y="522"/>
                  </a:cubicBezTo>
                  <a:cubicBezTo>
                    <a:pt x="273" y="536"/>
                    <a:pt x="303" y="544"/>
                    <a:pt x="330" y="552"/>
                  </a:cubicBezTo>
                  <a:cubicBezTo>
                    <a:pt x="353" y="560"/>
                    <a:pt x="378" y="564"/>
                    <a:pt x="402" y="564"/>
                  </a:cubicBezTo>
                  <a:cubicBezTo>
                    <a:pt x="407" y="564"/>
                    <a:pt x="412" y="564"/>
                    <a:pt x="417" y="564"/>
                  </a:cubicBezTo>
                  <a:cubicBezTo>
                    <a:pt x="455" y="563"/>
                    <a:pt x="495" y="555"/>
                    <a:pt x="529" y="541"/>
                  </a:cubicBezTo>
                  <a:cubicBezTo>
                    <a:pt x="586" y="519"/>
                    <a:pt x="625" y="484"/>
                    <a:pt x="654" y="432"/>
                  </a:cubicBezTo>
                  <a:cubicBezTo>
                    <a:pt x="660" y="420"/>
                    <a:pt x="666" y="408"/>
                    <a:pt x="674" y="396"/>
                  </a:cubicBezTo>
                  <a:cubicBezTo>
                    <a:pt x="691" y="362"/>
                    <a:pt x="683" y="316"/>
                    <a:pt x="655" y="291"/>
                  </a:cubicBezTo>
                  <a:cubicBezTo>
                    <a:pt x="655" y="291"/>
                    <a:pt x="654" y="291"/>
                    <a:pt x="654" y="290"/>
                  </a:cubicBezTo>
                  <a:cubicBezTo>
                    <a:pt x="648" y="279"/>
                    <a:pt x="643" y="269"/>
                    <a:pt x="638" y="259"/>
                  </a:cubicBezTo>
                  <a:cubicBezTo>
                    <a:pt x="625" y="238"/>
                    <a:pt x="608" y="221"/>
                    <a:pt x="589" y="205"/>
                  </a:cubicBezTo>
                  <a:cubicBezTo>
                    <a:pt x="559" y="182"/>
                    <a:pt x="528" y="154"/>
                    <a:pt x="495" y="140"/>
                  </a:cubicBezTo>
                  <a:cubicBezTo>
                    <a:pt x="461" y="127"/>
                    <a:pt x="429" y="114"/>
                    <a:pt x="396" y="101"/>
                  </a:cubicBezTo>
                  <a:lnTo>
                    <a:pt x="396" y="101"/>
                  </a:lnTo>
                  <a:cubicBezTo>
                    <a:pt x="406" y="105"/>
                    <a:pt x="417" y="109"/>
                    <a:pt x="427" y="113"/>
                  </a:cubicBezTo>
                  <a:lnTo>
                    <a:pt x="427" y="113"/>
                  </a:lnTo>
                  <a:cubicBezTo>
                    <a:pt x="396" y="100"/>
                    <a:pt x="367" y="85"/>
                    <a:pt x="339" y="67"/>
                  </a:cubicBezTo>
                  <a:cubicBezTo>
                    <a:pt x="326" y="58"/>
                    <a:pt x="311" y="52"/>
                    <a:pt x="298" y="44"/>
                  </a:cubicBezTo>
                  <a:cubicBezTo>
                    <a:pt x="271" y="27"/>
                    <a:pt x="244" y="18"/>
                    <a:pt x="214" y="6"/>
                  </a:cubicBezTo>
                  <a:lnTo>
                    <a:pt x="214" y="6"/>
                  </a:lnTo>
                  <a:lnTo>
                    <a:pt x="258" y="22"/>
                  </a:lnTo>
                  <a:cubicBezTo>
                    <a:pt x="239" y="14"/>
                    <a:pt x="220" y="4"/>
                    <a:pt x="199" y="2"/>
                  </a:cubicBezTo>
                  <a:cubicBezTo>
                    <a:pt x="188" y="1"/>
                    <a:pt x="17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65"/>
            <p:cNvSpPr/>
            <p:nvPr/>
          </p:nvSpPr>
          <p:spPr>
            <a:xfrm>
              <a:off x="5047388" y="1321876"/>
              <a:ext cx="10703" cy="8145"/>
            </a:xfrm>
            <a:custGeom>
              <a:rect b="b" l="l" r="r" t="t"/>
              <a:pathLst>
                <a:path extrusionOk="0" h="261" w="343">
                  <a:moveTo>
                    <a:pt x="142" y="2"/>
                  </a:moveTo>
                  <a:cubicBezTo>
                    <a:pt x="150" y="2"/>
                    <a:pt x="158" y="3"/>
                    <a:pt x="166" y="4"/>
                  </a:cubicBezTo>
                  <a:cubicBezTo>
                    <a:pt x="159" y="3"/>
                    <a:pt x="150" y="3"/>
                    <a:pt x="142" y="2"/>
                  </a:cubicBezTo>
                  <a:close/>
                  <a:moveTo>
                    <a:pt x="106" y="1"/>
                  </a:moveTo>
                  <a:cubicBezTo>
                    <a:pt x="106" y="1"/>
                    <a:pt x="107" y="1"/>
                    <a:pt x="108" y="1"/>
                  </a:cubicBezTo>
                  <a:lnTo>
                    <a:pt x="108" y="1"/>
                  </a:lnTo>
                  <a:cubicBezTo>
                    <a:pt x="106" y="1"/>
                    <a:pt x="104" y="1"/>
                    <a:pt x="102" y="1"/>
                  </a:cubicBezTo>
                  <a:cubicBezTo>
                    <a:pt x="75" y="1"/>
                    <a:pt x="50" y="9"/>
                    <a:pt x="31" y="30"/>
                  </a:cubicBezTo>
                  <a:cubicBezTo>
                    <a:pt x="8" y="54"/>
                    <a:pt x="0" y="92"/>
                    <a:pt x="12" y="122"/>
                  </a:cubicBezTo>
                  <a:cubicBezTo>
                    <a:pt x="18" y="141"/>
                    <a:pt x="26" y="159"/>
                    <a:pt x="37" y="176"/>
                  </a:cubicBezTo>
                  <a:cubicBezTo>
                    <a:pt x="51" y="200"/>
                    <a:pt x="81" y="226"/>
                    <a:pt x="106" y="239"/>
                  </a:cubicBezTo>
                  <a:cubicBezTo>
                    <a:pt x="131" y="252"/>
                    <a:pt x="167" y="261"/>
                    <a:pt x="197" y="261"/>
                  </a:cubicBezTo>
                  <a:cubicBezTo>
                    <a:pt x="200" y="261"/>
                    <a:pt x="203" y="261"/>
                    <a:pt x="206" y="260"/>
                  </a:cubicBezTo>
                  <a:cubicBezTo>
                    <a:pt x="225" y="259"/>
                    <a:pt x="238" y="255"/>
                    <a:pt x="253" y="248"/>
                  </a:cubicBezTo>
                  <a:cubicBezTo>
                    <a:pt x="264" y="243"/>
                    <a:pt x="275" y="238"/>
                    <a:pt x="286" y="232"/>
                  </a:cubicBezTo>
                  <a:cubicBezTo>
                    <a:pt x="307" y="222"/>
                    <a:pt x="315" y="205"/>
                    <a:pt x="329" y="186"/>
                  </a:cubicBezTo>
                  <a:cubicBezTo>
                    <a:pt x="332" y="177"/>
                    <a:pt x="335" y="167"/>
                    <a:pt x="339" y="158"/>
                  </a:cubicBezTo>
                  <a:cubicBezTo>
                    <a:pt x="342" y="143"/>
                    <a:pt x="342" y="127"/>
                    <a:pt x="338" y="113"/>
                  </a:cubicBezTo>
                  <a:cubicBezTo>
                    <a:pt x="338" y="103"/>
                    <a:pt x="335" y="94"/>
                    <a:pt x="329" y="86"/>
                  </a:cubicBezTo>
                  <a:cubicBezTo>
                    <a:pt x="324" y="72"/>
                    <a:pt x="316" y="60"/>
                    <a:pt x="305" y="50"/>
                  </a:cubicBezTo>
                  <a:cubicBezTo>
                    <a:pt x="299" y="45"/>
                    <a:pt x="285" y="35"/>
                    <a:pt x="278" y="31"/>
                  </a:cubicBezTo>
                  <a:cubicBezTo>
                    <a:pt x="276" y="31"/>
                    <a:pt x="275" y="30"/>
                    <a:pt x="273" y="30"/>
                  </a:cubicBezTo>
                  <a:cubicBezTo>
                    <a:pt x="270" y="28"/>
                    <a:pt x="267" y="27"/>
                    <a:pt x="264" y="25"/>
                  </a:cubicBezTo>
                  <a:cubicBezTo>
                    <a:pt x="248" y="16"/>
                    <a:pt x="230" y="11"/>
                    <a:pt x="212" y="8"/>
                  </a:cubicBezTo>
                  <a:cubicBezTo>
                    <a:pt x="196" y="5"/>
                    <a:pt x="181" y="2"/>
                    <a:pt x="164" y="2"/>
                  </a:cubicBezTo>
                  <a:cubicBezTo>
                    <a:pt x="162" y="2"/>
                    <a:pt x="160" y="2"/>
                    <a:pt x="158" y="2"/>
                  </a:cubicBezTo>
                  <a:lnTo>
                    <a:pt x="140" y="2"/>
                  </a:lnTo>
                  <a:cubicBezTo>
                    <a:pt x="136" y="2"/>
                    <a:pt x="133" y="2"/>
                    <a:pt x="130" y="2"/>
                  </a:cubicBezTo>
                  <a:cubicBezTo>
                    <a:pt x="127" y="2"/>
                    <a:pt x="124" y="2"/>
                    <a:pt x="121" y="2"/>
                  </a:cubicBezTo>
                  <a:cubicBezTo>
                    <a:pt x="119" y="2"/>
                    <a:pt x="116" y="2"/>
                    <a:pt x="114" y="2"/>
                  </a:cubicBezTo>
                  <a:lnTo>
                    <a:pt x="114" y="2"/>
                  </a:lnTo>
                  <a:cubicBezTo>
                    <a:pt x="113" y="2"/>
                    <a:pt x="111" y="1"/>
                    <a:pt x="110" y="1"/>
                  </a:cubicBezTo>
                  <a:lnTo>
                    <a:pt x="110" y="1"/>
                  </a:lnTo>
                  <a:cubicBezTo>
                    <a:pt x="108" y="1"/>
                    <a:pt x="107" y="1"/>
                    <a:pt x="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65"/>
            <p:cNvSpPr/>
            <p:nvPr/>
          </p:nvSpPr>
          <p:spPr>
            <a:xfrm>
              <a:off x="5111858" y="1304308"/>
              <a:ext cx="14604" cy="13824"/>
            </a:xfrm>
            <a:custGeom>
              <a:rect b="b" l="l" r="r" t="t"/>
              <a:pathLst>
                <a:path extrusionOk="0" h="443" w="468">
                  <a:moveTo>
                    <a:pt x="7" y="187"/>
                  </a:moveTo>
                  <a:cubicBezTo>
                    <a:pt x="7" y="187"/>
                    <a:pt x="7" y="187"/>
                    <a:pt x="7" y="187"/>
                  </a:cubicBezTo>
                  <a:cubicBezTo>
                    <a:pt x="7" y="188"/>
                    <a:pt x="7" y="188"/>
                    <a:pt x="7" y="189"/>
                  </a:cubicBezTo>
                  <a:lnTo>
                    <a:pt x="7" y="189"/>
                  </a:lnTo>
                  <a:cubicBezTo>
                    <a:pt x="7" y="188"/>
                    <a:pt x="7" y="187"/>
                    <a:pt x="7" y="187"/>
                  </a:cubicBezTo>
                  <a:close/>
                  <a:moveTo>
                    <a:pt x="233" y="1"/>
                  </a:moveTo>
                  <a:cubicBezTo>
                    <a:pt x="216" y="5"/>
                    <a:pt x="197" y="8"/>
                    <a:pt x="178" y="11"/>
                  </a:cubicBezTo>
                  <a:cubicBezTo>
                    <a:pt x="174" y="12"/>
                    <a:pt x="169" y="13"/>
                    <a:pt x="164" y="14"/>
                  </a:cubicBezTo>
                  <a:cubicBezTo>
                    <a:pt x="148" y="23"/>
                    <a:pt x="131" y="31"/>
                    <a:pt x="114" y="39"/>
                  </a:cubicBezTo>
                  <a:cubicBezTo>
                    <a:pt x="97" y="50"/>
                    <a:pt x="83" y="62"/>
                    <a:pt x="69" y="77"/>
                  </a:cubicBezTo>
                  <a:cubicBezTo>
                    <a:pt x="68" y="78"/>
                    <a:pt x="67" y="79"/>
                    <a:pt x="66" y="80"/>
                  </a:cubicBezTo>
                  <a:cubicBezTo>
                    <a:pt x="64" y="83"/>
                    <a:pt x="61" y="85"/>
                    <a:pt x="59" y="88"/>
                  </a:cubicBezTo>
                  <a:cubicBezTo>
                    <a:pt x="51" y="94"/>
                    <a:pt x="46" y="101"/>
                    <a:pt x="42" y="111"/>
                  </a:cubicBezTo>
                  <a:cubicBezTo>
                    <a:pt x="24" y="131"/>
                    <a:pt x="13" y="156"/>
                    <a:pt x="8" y="183"/>
                  </a:cubicBezTo>
                  <a:lnTo>
                    <a:pt x="8" y="183"/>
                  </a:lnTo>
                  <a:cubicBezTo>
                    <a:pt x="5" y="193"/>
                    <a:pt x="4" y="204"/>
                    <a:pt x="4" y="214"/>
                  </a:cubicBezTo>
                  <a:cubicBezTo>
                    <a:pt x="0" y="238"/>
                    <a:pt x="2" y="261"/>
                    <a:pt x="10" y="284"/>
                  </a:cubicBezTo>
                  <a:cubicBezTo>
                    <a:pt x="24" y="337"/>
                    <a:pt x="66" y="386"/>
                    <a:pt x="113" y="410"/>
                  </a:cubicBezTo>
                  <a:cubicBezTo>
                    <a:pt x="151" y="429"/>
                    <a:pt x="193" y="442"/>
                    <a:pt x="236" y="442"/>
                  </a:cubicBezTo>
                  <a:cubicBezTo>
                    <a:pt x="258" y="442"/>
                    <a:pt x="281" y="439"/>
                    <a:pt x="302" y="430"/>
                  </a:cubicBezTo>
                  <a:cubicBezTo>
                    <a:pt x="341" y="415"/>
                    <a:pt x="379" y="397"/>
                    <a:pt x="406" y="365"/>
                  </a:cubicBezTo>
                  <a:cubicBezTo>
                    <a:pt x="432" y="336"/>
                    <a:pt x="452" y="302"/>
                    <a:pt x="461" y="263"/>
                  </a:cubicBezTo>
                  <a:cubicBezTo>
                    <a:pt x="461" y="261"/>
                    <a:pt x="461" y="259"/>
                    <a:pt x="462" y="257"/>
                  </a:cubicBezTo>
                  <a:cubicBezTo>
                    <a:pt x="465" y="234"/>
                    <a:pt x="468" y="210"/>
                    <a:pt x="467" y="187"/>
                  </a:cubicBezTo>
                  <a:cubicBezTo>
                    <a:pt x="464" y="171"/>
                    <a:pt x="461" y="156"/>
                    <a:pt x="457" y="140"/>
                  </a:cubicBezTo>
                  <a:cubicBezTo>
                    <a:pt x="451" y="117"/>
                    <a:pt x="440" y="96"/>
                    <a:pt x="422" y="79"/>
                  </a:cubicBezTo>
                  <a:cubicBezTo>
                    <a:pt x="413" y="66"/>
                    <a:pt x="402" y="55"/>
                    <a:pt x="387" y="48"/>
                  </a:cubicBezTo>
                  <a:cubicBezTo>
                    <a:pt x="376" y="38"/>
                    <a:pt x="364" y="31"/>
                    <a:pt x="351" y="26"/>
                  </a:cubicBezTo>
                  <a:lnTo>
                    <a:pt x="351" y="26"/>
                  </a:lnTo>
                  <a:cubicBezTo>
                    <a:pt x="316" y="7"/>
                    <a:pt x="298" y="6"/>
                    <a:pt x="265" y="3"/>
                  </a:cubicBezTo>
                  <a:cubicBezTo>
                    <a:pt x="254" y="1"/>
                    <a:pt x="244" y="1"/>
                    <a:pt x="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65"/>
            <p:cNvSpPr/>
            <p:nvPr/>
          </p:nvSpPr>
          <p:spPr>
            <a:xfrm>
              <a:off x="5022299" y="1006955"/>
              <a:ext cx="18442" cy="23716"/>
            </a:xfrm>
            <a:custGeom>
              <a:rect b="b" l="l" r="r" t="t"/>
              <a:pathLst>
                <a:path extrusionOk="0" h="760" w="591">
                  <a:moveTo>
                    <a:pt x="312" y="0"/>
                  </a:moveTo>
                  <a:cubicBezTo>
                    <a:pt x="295" y="0"/>
                    <a:pt x="279" y="3"/>
                    <a:pt x="262" y="8"/>
                  </a:cubicBezTo>
                  <a:cubicBezTo>
                    <a:pt x="222" y="18"/>
                    <a:pt x="189" y="38"/>
                    <a:pt x="160" y="66"/>
                  </a:cubicBezTo>
                  <a:cubicBezTo>
                    <a:pt x="146" y="82"/>
                    <a:pt x="132" y="99"/>
                    <a:pt x="118" y="114"/>
                  </a:cubicBezTo>
                  <a:cubicBezTo>
                    <a:pt x="110" y="125"/>
                    <a:pt x="102" y="135"/>
                    <a:pt x="94" y="146"/>
                  </a:cubicBezTo>
                  <a:cubicBezTo>
                    <a:pt x="70" y="172"/>
                    <a:pt x="54" y="203"/>
                    <a:pt x="45" y="238"/>
                  </a:cubicBezTo>
                  <a:cubicBezTo>
                    <a:pt x="43" y="244"/>
                    <a:pt x="41" y="250"/>
                    <a:pt x="39" y="257"/>
                  </a:cubicBezTo>
                  <a:cubicBezTo>
                    <a:pt x="35" y="269"/>
                    <a:pt x="31" y="282"/>
                    <a:pt x="26" y="295"/>
                  </a:cubicBezTo>
                  <a:cubicBezTo>
                    <a:pt x="12" y="342"/>
                    <a:pt x="0" y="389"/>
                    <a:pt x="4" y="438"/>
                  </a:cubicBezTo>
                  <a:cubicBezTo>
                    <a:pt x="7" y="463"/>
                    <a:pt x="10" y="487"/>
                    <a:pt x="13" y="512"/>
                  </a:cubicBezTo>
                  <a:cubicBezTo>
                    <a:pt x="14" y="551"/>
                    <a:pt x="25" y="586"/>
                    <a:pt x="46" y="620"/>
                  </a:cubicBezTo>
                  <a:cubicBezTo>
                    <a:pt x="64" y="652"/>
                    <a:pt x="88" y="680"/>
                    <a:pt x="118" y="699"/>
                  </a:cubicBezTo>
                  <a:cubicBezTo>
                    <a:pt x="128" y="708"/>
                    <a:pt x="138" y="716"/>
                    <a:pt x="150" y="722"/>
                  </a:cubicBezTo>
                  <a:cubicBezTo>
                    <a:pt x="180" y="742"/>
                    <a:pt x="214" y="753"/>
                    <a:pt x="250" y="755"/>
                  </a:cubicBezTo>
                  <a:cubicBezTo>
                    <a:pt x="270" y="758"/>
                    <a:pt x="284" y="760"/>
                    <a:pt x="299" y="760"/>
                  </a:cubicBezTo>
                  <a:cubicBezTo>
                    <a:pt x="316" y="760"/>
                    <a:pt x="334" y="757"/>
                    <a:pt x="360" y="750"/>
                  </a:cubicBezTo>
                  <a:cubicBezTo>
                    <a:pt x="435" y="730"/>
                    <a:pt x="491" y="683"/>
                    <a:pt x="532" y="620"/>
                  </a:cubicBezTo>
                  <a:cubicBezTo>
                    <a:pt x="550" y="593"/>
                    <a:pt x="560" y="554"/>
                    <a:pt x="571" y="523"/>
                  </a:cubicBezTo>
                  <a:cubicBezTo>
                    <a:pt x="573" y="516"/>
                    <a:pt x="575" y="510"/>
                    <a:pt x="577" y="504"/>
                  </a:cubicBezTo>
                  <a:cubicBezTo>
                    <a:pt x="582" y="489"/>
                    <a:pt x="584" y="474"/>
                    <a:pt x="584" y="460"/>
                  </a:cubicBezTo>
                  <a:cubicBezTo>
                    <a:pt x="588" y="445"/>
                    <a:pt x="591" y="429"/>
                    <a:pt x="589" y="415"/>
                  </a:cubicBezTo>
                  <a:cubicBezTo>
                    <a:pt x="589" y="401"/>
                    <a:pt x="587" y="389"/>
                    <a:pt x="586" y="375"/>
                  </a:cubicBezTo>
                  <a:lnTo>
                    <a:pt x="583" y="335"/>
                  </a:lnTo>
                  <a:cubicBezTo>
                    <a:pt x="581" y="306"/>
                    <a:pt x="580" y="276"/>
                    <a:pt x="574" y="248"/>
                  </a:cubicBezTo>
                  <a:cubicBezTo>
                    <a:pt x="566" y="221"/>
                    <a:pt x="555" y="195"/>
                    <a:pt x="542" y="170"/>
                  </a:cubicBezTo>
                  <a:cubicBezTo>
                    <a:pt x="533" y="150"/>
                    <a:pt x="522" y="131"/>
                    <a:pt x="513" y="112"/>
                  </a:cubicBezTo>
                  <a:cubicBezTo>
                    <a:pt x="493" y="79"/>
                    <a:pt x="466" y="52"/>
                    <a:pt x="431" y="32"/>
                  </a:cubicBezTo>
                  <a:cubicBezTo>
                    <a:pt x="406" y="15"/>
                    <a:pt x="379" y="7"/>
                    <a:pt x="350" y="5"/>
                  </a:cubicBezTo>
                  <a:cubicBezTo>
                    <a:pt x="337" y="2"/>
                    <a:pt x="325" y="0"/>
                    <a:pt x="3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65"/>
            <p:cNvSpPr/>
            <p:nvPr/>
          </p:nvSpPr>
          <p:spPr>
            <a:xfrm>
              <a:off x="5013843" y="1048988"/>
              <a:ext cx="9892" cy="9767"/>
            </a:xfrm>
            <a:custGeom>
              <a:rect b="b" l="l" r="r" t="t"/>
              <a:pathLst>
                <a:path extrusionOk="0" h="313" w="317">
                  <a:moveTo>
                    <a:pt x="140" y="0"/>
                  </a:moveTo>
                  <a:cubicBezTo>
                    <a:pt x="115" y="0"/>
                    <a:pt x="92" y="7"/>
                    <a:pt x="71" y="18"/>
                  </a:cubicBezTo>
                  <a:cubicBezTo>
                    <a:pt x="66" y="22"/>
                    <a:pt x="61" y="25"/>
                    <a:pt x="57" y="30"/>
                  </a:cubicBezTo>
                  <a:cubicBezTo>
                    <a:pt x="46" y="36"/>
                    <a:pt x="38" y="43"/>
                    <a:pt x="33" y="54"/>
                  </a:cubicBezTo>
                  <a:cubicBezTo>
                    <a:pt x="20" y="67"/>
                    <a:pt x="13" y="82"/>
                    <a:pt x="9" y="100"/>
                  </a:cubicBezTo>
                  <a:cubicBezTo>
                    <a:pt x="9" y="100"/>
                    <a:pt x="7" y="100"/>
                    <a:pt x="7" y="101"/>
                  </a:cubicBezTo>
                  <a:cubicBezTo>
                    <a:pt x="7" y="102"/>
                    <a:pt x="6" y="104"/>
                    <a:pt x="6" y="106"/>
                  </a:cubicBezTo>
                  <a:cubicBezTo>
                    <a:pt x="6" y="107"/>
                    <a:pt x="5" y="107"/>
                    <a:pt x="5" y="108"/>
                  </a:cubicBezTo>
                  <a:cubicBezTo>
                    <a:pt x="3" y="121"/>
                    <a:pt x="1" y="134"/>
                    <a:pt x="0" y="146"/>
                  </a:cubicBezTo>
                  <a:cubicBezTo>
                    <a:pt x="0" y="148"/>
                    <a:pt x="0" y="149"/>
                    <a:pt x="0" y="150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1" y="165"/>
                    <a:pt x="3" y="177"/>
                    <a:pt x="5" y="190"/>
                  </a:cubicBezTo>
                  <a:cubicBezTo>
                    <a:pt x="5" y="191"/>
                    <a:pt x="5" y="191"/>
                    <a:pt x="5" y="191"/>
                  </a:cubicBezTo>
                  <a:cubicBezTo>
                    <a:pt x="5" y="192"/>
                    <a:pt x="5" y="193"/>
                    <a:pt x="5" y="194"/>
                  </a:cubicBezTo>
                  <a:cubicBezTo>
                    <a:pt x="10" y="209"/>
                    <a:pt x="17" y="223"/>
                    <a:pt x="23" y="237"/>
                  </a:cubicBezTo>
                  <a:cubicBezTo>
                    <a:pt x="32" y="247"/>
                    <a:pt x="39" y="258"/>
                    <a:pt x="47" y="268"/>
                  </a:cubicBezTo>
                  <a:cubicBezTo>
                    <a:pt x="61" y="283"/>
                    <a:pt x="78" y="293"/>
                    <a:pt x="95" y="300"/>
                  </a:cubicBezTo>
                  <a:cubicBezTo>
                    <a:pt x="108" y="306"/>
                    <a:pt x="119" y="309"/>
                    <a:pt x="133" y="309"/>
                  </a:cubicBezTo>
                  <a:cubicBezTo>
                    <a:pt x="142" y="311"/>
                    <a:pt x="150" y="312"/>
                    <a:pt x="159" y="312"/>
                  </a:cubicBezTo>
                  <a:cubicBezTo>
                    <a:pt x="170" y="312"/>
                    <a:pt x="182" y="311"/>
                    <a:pt x="194" y="307"/>
                  </a:cubicBezTo>
                  <a:cubicBezTo>
                    <a:pt x="221" y="299"/>
                    <a:pt x="251" y="284"/>
                    <a:pt x="270" y="261"/>
                  </a:cubicBezTo>
                  <a:cubicBezTo>
                    <a:pt x="279" y="252"/>
                    <a:pt x="287" y="242"/>
                    <a:pt x="293" y="232"/>
                  </a:cubicBezTo>
                  <a:cubicBezTo>
                    <a:pt x="312" y="202"/>
                    <a:pt x="316" y="164"/>
                    <a:pt x="308" y="130"/>
                  </a:cubicBezTo>
                  <a:cubicBezTo>
                    <a:pt x="304" y="116"/>
                    <a:pt x="297" y="104"/>
                    <a:pt x="290" y="92"/>
                  </a:cubicBezTo>
                  <a:cubicBezTo>
                    <a:pt x="289" y="91"/>
                    <a:pt x="289" y="90"/>
                    <a:pt x="288" y="88"/>
                  </a:cubicBezTo>
                  <a:lnTo>
                    <a:pt x="288" y="88"/>
                  </a:lnTo>
                  <a:cubicBezTo>
                    <a:pt x="288" y="89"/>
                    <a:pt x="289" y="90"/>
                    <a:pt x="289" y="91"/>
                  </a:cubicBezTo>
                  <a:cubicBezTo>
                    <a:pt x="286" y="87"/>
                    <a:pt x="283" y="83"/>
                    <a:pt x="281" y="80"/>
                  </a:cubicBezTo>
                  <a:cubicBezTo>
                    <a:pt x="278" y="77"/>
                    <a:pt x="278" y="71"/>
                    <a:pt x="274" y="68"/>
                  </a:cubicBezTo>
                  <a:cubicBezTo>
                    <a:pt x="264" y="52"/>
                    <a:pt x="249" y="39"/>
                    <a:pt x="231" y="29"/>
                  </a:cubicBezTo>
                  <a:cubicBezTo>
                    <a:pt x="220" y="24"/>
                    <a:pt x="207" y="19"/>
                    <a:pt x="196" y="14"/>
                  </a:cubicBezTo>
                  <a:lnTo>
                    <a:pt x="194" y="14"/>
                  </a:lnTo>
                  <a:cubicBezTo>
                    <a:pt x="187" y="11"/>
                    <a:pt x="181" y="8"/>
                    <a:pt x="175" y="6"/>
                  </a:cubicBezTo>
                  <a:cubicBezTo>
                    <a:pt x="163" y="3"/>
                    <a:pt x="152" y="2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65"/>
            <p:cNvSpPr/>
            <p:nvPr/>
          </p:nvSpPr>
          <p:spPr>
            <a:xfrm>
              <a:off x="5162441" y="1127812"/>
              <a:ext cx="34357" cy="32484"/>
            </a:xfrm>
            <a:custGeom>
              <a:rect b="b" l="l" r="r" t="t"/>
              <a:pathLst>
                <a:path extrusionOk="0" h="1041" w="1101">
                  <a:moveTo>
                    <a:pt x="572" y="1"/>
                  </a:moveTo>
                  <a:cubicBezTo>
                    <a:pt x="571" y="1"/>
                    <a:pt x="570" y="1"/>
                    <a:pt x="570" y="1"/>
                  </a:cubicBezTo>
                  <a:cubicBezTo>
                    <a:pt x="524" y="6"/>
                    <a:pt x="477" y="12"/>
                    <a:pt x="431" y="18"/>
                  </a:cubicBezTo>
                  <a:cubicBezTo>
                    <a:pt x="383" y="27"/>
                    <a:pt x="340" y="46"/>
                    <a:pt x="301" y="72"/>
                  </a:cubicBezTo>
                  <a:cubicBezTo>
                    <a:pt x="261" y="95"/>
                    <a:pt x="222" y="124"/>
                    <a:pt x="191" y="158"/>
                  </a:cubicBezTo>
                  <a:cubicBezTo>
                    <a:pt x="185" y="163"/>
                    <a:pt x="180" y="168"/>
                    <a:pt x="175" y="174"/>
                  </a:cubicBezTo>
                  <a:cubicBezTo>
                    <a:pt x="46" y="294"/>
                    <a:pt x="0" y="491"/>
                    <a:pt x="44" y="658"/>
                  </a:cubicBezTo>
                  <a:cubicBezTo>
                    <a:pt x="90" y="832"/>
                    <a:pt x="225" y="965"/>
                    <a:pt x="396" y="1015"/>
                  </a:cubicBezTo>
                  <a:cubicBezTo>
                    <a:pt x="403" y="1017"/>
                    <a:pt x="410" y="1019"/>
                    <a:pt x="417" y="1020"/>
                  </a:cubicBezTo>
                  <a:cubicBezTo>
                    <a:pt x="440" y="1025"/>
                    <a:pt x="464" y="1029"/>
                    <a:pt x="487" y="1031"/>
                  </a:cubicBezTo>
                  <a:cubicBezTo>
                    <a:pt x="506" y="1037"/>
                    <a:pt x="525" y="1041"/>
                    <a:pt x="544" y="1041"/>
                  </a:cubicBezTo>
                  <a:cubicBezTo>
                    <a:pt x="548" y="1041"/>
                    <a:pt x="553" y="1041"/>
                    <a:pt x="558" y="1040"/>
                  </a:cubicBezTo>
                  <a:cubicBezTo>
                    <a:pt x="564" y="1040"/>
                    <a:pt x="571" y="1041"/>
                    <a:pt x="577" y="1041"/>
                  </a:cubicBezTo>
                  <a:cubicBezTo>
                    <a:pt x="642" y="1041"/>
                    <a:pt x="703" y="1026"/>
                    <a:pt x="760" y="996"/>
                  </a:cubicBezTo>
                  <a:cubicBezTo>
                    <a:pt x="826" y="975"/>
                    <a:pt x="884" y="940"/>
                    <a:pt x="932" y="887"/>
                  </a:cubicBezTo>
                  <a:cubicBezTo>
                    <a:pt x="959" y="853"/>
                    <a:pt x="985" y="817"/>
                    <a:pt x="1012" y="782"/>
                  </a:cubicBezTo>
                  <a:cubicBezTo>
                    <a:pt x="1013" y="781"/>
                    <a:pt x="1015" y="778"/>
                    <a:pt x="1016" y="776"/>
                  </a:cubicBezTo>
                  <a:cubicBezTo>
                    <a:pt x="1018" y="773"/>
                    <a:pt x="1020" y="770"/>
                    <a:pt x="1021" y="768"/>
                  </a:cubicBezTo>
                  <a:cubicBezTo>
                    <a:pt x="1042" y="725"/>
                    <a:pt x="1067" y="681"/>
                    <a:pt x="1077" y="635"/>
                  </a:cubicBezTo>
                  <a:cubicBezTo>
                    <a:pt x="1097" y="571"/>
                    <a:pt x="1100" y="507"/>
                    <a:pt x="1087" y="444"/>
                  </a:cubicBezTo>
                  <a:cubicBezTo>
                    <a:pt x="1085" y="377"/>
                    <a:pt x="1065" y="314"/>
                    <a:pt x="1028" y="256"/>
                  </a:cubicBezTo>
                  <a:cubicBezTo>
                    <a:pt x="1003" y="223"/>
                    <a:pt x="977" y="188"/>
                    <a:pt x="951" y="155"/>
                  </a:cubicBezTo>
                  <a:cubicBezTo>
                    <a:pt x="889" y="94"/>
                    <a:pt x="818" y="52"/>
                    <a:pt x="735" y="29"/>
                  </a:cubicBezTo>
                  <a:cubicBezTo>
                    <a:pt x="692" y="11"/>
                    <a:pt x="594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65"/>
            <p:cNvSpPr/>
            <p:nvPr/>
          </p:nvSpPr>
          <p:spPr>
            <a:xfrm>
              <a:off x="5184940" y="1097793"/>
              <a:ext cx="14635" cy="12420"/>
            </a:xfrm>
            <a:custGeom>
              <a:rect b="b" l="l" r="r" t="t"/>
              <a:pathLst>
                <a:path extrusionOk="0" h="398" w="469">
                  <a:moveTo>
                    <a:pt x="242" y="0"/>
                  </a:moveTo>
                  <a:cubicBezTo>
                    <a:pt x="223" y="0"/>
                    <a:pt x="205" y="2"/>
                    <a:pt x="187" y="6"/>
                  </a:cubicBezTo>
                  <a:cubicBezTo>
                    <a:pt x="180" y="7"/>
                    <a:pt x="174" y="9"/>
                    <a:pt x="168" y="10"/>
                  </a:cubicBezTo>
                  <a:cubicBezTo>
                    <a:pt x="163" y="13"/>
                    <a:pt x="157" y="14"/>
                    <a:pt x="151" y="15"/>
                  </a:cubicBezTo>
                  <a:cubicBezTo>
                    <a:pt x="150" y="16"/>
                    <a:pt x="149" y="16"/>
                    <a:pt x="147" y="16"/>
                  </a:cubicBezTo>
                  <a:cubicBezTo>
                    <a:pt x="131" y="22"/>
                    <a:pt x="115" y="29"/>
                    <a:pt x="100" y="36"/>
                  </a:cubicBezTo>
                  <a:cubicBezTo>
                    <a:pt x="72" y="50"/>
                    <a:pt x="61" y="64"/>
                    <a:pt x="44" y="86"/>
                  </a:cubicBezTo>
                  <a:cubicBezTo>
                    <a:pt x="35" y="98"/>
                    <a:pt x="31" y="101"/>
                    <a:pt x="25" y="113"/>
                  </a:cubicBezTo>
                  <a:cubicBezTo>
                    <a:pt x="13" y="140"/>
                    <a:pt x="0" y="166"/>
                    <a:pt x="1" y="198"/>
                  </a:cubicBezTo>
                  <a:cubicBezTo>
                    <a:pt x="3" y="212"/>
                    <a:pt x="5" y="227"/>
                    <a:pt x="7" y="242"/>
                  </a:cubicBezTo>
                  <a:cubicBezTo>
                    <a:pt x="12" y="255"/>
                    <a:pt x="18" y="269"/>
                    <a:pt x="23" y="283"/>
                  </a:cubicBezTo>
                  <a:cubicBezTo>
                    <a:pt x="23" y="284"/>
                    <a:pt x="24" y="285"/>
                    <a:pt x="25" y="286"/>
                  </a:cubicBezTo>
                  <a:cubicBezTo>
                    <a:pt x="27" y="289"/>
                    <a:pt x="28" y="291"/>
                    <a:pt x="29" y="293"/>
                  </a:cubicBezTo>
                  <a:cubicBezTo>
                    <a:pt x="39" y="307"/>
                    <a:pt x="48" y="319"/>
                    <a:pt x="59" y="332"/>
                  </a:cubicBezTo>
                  <a:cubicBezTo>
                    <a:pt x="72" y="342"/>
                    <a:pt x="84" y="353"/>
                    <a:pt x="98" y="362"/>
                  </a:cubicBezTo>
                  <a:cubicBezTo>
                    <a:pt x="109" y="368"/>
                    <a:pt x="133" y="380"/>
                    <a:pt x="146" y="383"/>
                  </a:cubicBezTo>
                  <a:cubicBezTo>
                    <a:pt x="152" y="384"/>
                    <a:pt x="157" y="384"/>
                    <a:pt x="163" y="385"/>
                  </a:cubicBezTo>
                  <a:cubicBezTo>
                    <a:pt x="169" y="387"/>
                    <a:pt x="175" y="388"/>
                    <a:pt x="181" y="389"/>
                  </a:cubicBezTo>
                  <a:cubicBezTo>
                    <a:pt x="198" y="392"/>
                    <a:pt x="219" y="397"/>
                    <a:pt x="237" y="398"/>
                  </a:cubicBezTo>
                  <a:cubicBezTo>
                    <a:pt x="238" y="397"/>
                    <a:pt x="240" y="397"/>
                    <a:pt x="241" y="397"/>
                  </a:cubicBezTo>
                  <a:cubicBezTo>
                    <a:pt x="259" y="395"/>
                    <a:pt x="277" y="392"/>
                    <a:pt x="294" y="390"/>
                  </a:cubicBezTo>
                  <a:cubicBezTo>
                    <a:pt x="322" y="383"/>
                    <a:pt x="349" y="373"/>
                    <a:pt x="374" y="360"/>
                  </a:cubicBezTo>
                  <a:cubicBezTo>
                    <a:pt x="432" y="331"/>
                    <a:pt x="467" y="262"/>
                    <a:pt x="468" y="199"/>
                  </a:cubicBezTo>
                  <a:cubicBezTo>
                    <a:pt x="468" y="164"/>
                    <a:pt x="460" y="133"/>
                    <a:pt x="442" y="103"/>
                  </a:cubicBezTo>
                  <a:cubicBezTo>
                    <a:pt x="425" y="74"/>
                    <a:pt x="402" y="51"/>
                    <a:pt x="374" y="34"/>
                  </a:cubicBezTo>
                  <a:cubicBezTo>
                    <a:pt x="349" y="23"/>
                    <a:pt x="326" y="14"/>
                    <a:pt x="300" y="7"/>
                  </a:cubicBezTo>
                  <a:cubicBezTo>
                    <a:pt x="280" y="2"/>
                    <a:pt x="261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65"/>
            <p:cNvSpPr/>
            <p:nvPr/>
          </p:nvSpPr>
          <p:spPr>
            <a:xfrm>
              <a:off x="5122779" y="1137486"/>
              <a:ext cx="12388" cy="12544"/>
            </a:xfrm>
            <a:custGeom>
              <a:rect b="b" l="l" r="r" t="t"/>
              <a:pathLst>
                <a:path extrusionOk="0" h="402" w="397">
                  <a:moveTo>
                    <a:pt x="211" y="0"/>
                  </a:moveTo>
                  <a:cubicBezTo>
                    <a:pt x="196" y="0"/>
                    <a:pt x="180" y="2"/>
                    <a:pt x="165" y="6"/>
                  </a:cubicBezTo>
                  <a:cubicBezTo>
                    <a:pt x="157" y="8"/>
                    <a:pt x="149" y="11"/>
                    <a:pt x="141" y="16"/>
                  </a:cubicBezTo>
                  <a:cubicBezTo>
                    <a:pt x="118" y="24"/>
                    <a:pt x="98" y="36"/>
                    <a:pt x="81" y="54"/>
                  </a:cubicBezTo>
                  <a:cubicBezTo>
                    <a:pt x="80" y="55"/>
                    <a:pt x="80" y="56"/>
                    <a:pt x="79" y="57"/>
                  </a:cubicBezTo>
                  <a:cubicBezTo>
                    <a:pt x="77" y="59"/>
                    <a:pt x="75" y="61"/>
                    <a:pt x="73" y="63"/>
                  </a:cubicBezTo>
                  <a:cubicBezTo>
                    <a:pt x="69" y="68"/>
                    <a:pt x="63" y="72"/>
                    <a:pt x="59" y="76"/>
                  </a:cubicBezTo>
                  <a:cubicBezTo>
                    <a:pt x="47" y="87"/>
                    <a:pt x="35" y="101"/>
                    <a:pt x="26" y="117"/>
                  </a:cubicBezTo>
                  <a:cubicBezTo>
                    <a:pt x="9" y="145"/>
                    <a:pt x="1" y="176"/>
                    <a:pt x="1" y="210"/>
                  </a:cubicBezTo>
                  <a:cubicBezTo>
                    <a:pt x="3" y="227"/>
                    <a:pt x="4" y="243"/>
                    <a:pt x="6" y="260"/>
                  </a:cubicBezTo>
                  <a:cubicBezTo>
                    <a:pt x="15" y="293"/>
                    <a:pt x="32" y="322"/>
                    <a:pt x="56" y="346"/>
                  </a:cubicBezTo>
                  <a:cubicBezTo>
                    <a:pt x="73" y="364"/>
                    <a:pt x="93" y="377"/>
                    <a:pt x="116" y="385"/>
                  </a:cubicBezTo>
                  <a:cubicBezTo>
                    <a:pt x="138" y="396"/>
                    <a:pt x="162" y="401"/>
                    <a:pt x="187" y="401"/>
                  </a:cubicBezTo>
                  <a:cubicBezTo>
                    <a:pt x="221" y="401"/>
                    <a:pt x="254" y="393"/>
                    <a:pt x="284" y="375"/>
                  </a:cubicBezTo>
                  <a:cubicBezTo>
                    <a:pt x="314" y="359"/>
                    <a:pt x="336" y="336"/>
                    <a:pt x="352" y="307"/>
                  </a:cubicBezTo>
                  <a:cubicBezTo>
                    <a:pt x="356" y="301"/>
                    <a:pt x="360" y="296"/>
                    <a:pt x="363" y="288"/>
                  </a:cubicBezTo>
                  <a:cubicBezTo>
                    <a:pt x="370" y="272"/>
                    <a:pt x="378" y="255"/>
                    <a:pt x="385" y="237"/>
                  </a:cubicBezTo>
                  <a:cubicBezTo>
                    <a:pt x="396" y="208"/>
                    <a:pt x="396" y="166"/>
                    <a:pt x="387" y="136"/>
                  </a:cubicBezTo>
                  <a:cubicBezTo>
                    <a:pt x="382" y="112"/>
                    <a:pt x="370" y="91"/>
                    <a:pt x="353" y="72"/>
                  </a:cubicBezTo>
                  <a:cubicBezTo>
                    <a:pt x="341" y="52"/>
                    <a:pt x="324" y="36"/>
                    <a:pt x="303" y="25"/>
                  </a:cubicBezTo>
                  <a:cubicBezTo>
                    <a:pt x="288" y="19"/>
                    <a:pt x="274" y="13"/>
                    <a:pt x="260" y="7"/>
                  </a:cubicBezTo>
                  <a:cubicBezTo>
                    <a:pt x="244" y="3"/>
                    <a:pt x="227" y="0"/>
                    <a:pt x="211" y="0"/>
                  </a:cubicBezTo>
                  <a:close/>
                </a:path>
              </a:pathLst>
            </a:custGeom>
            <a:solidFill>
              <a:srgbClr val="FFBF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65"/>
            <p:cNvSpPr/>
            <p:nvPr/>
          </p:nvSpPr>
          <p:spPr>
            <a:xfrm>
              <a:off x="5061618" y="1099728"/>
              <a:ext cx="26150" cy="23185"/>
            </a:xfrm>
            <a:custGeom>
              <a:rect b="b" l="l" r="r" t="t"/>
              <a:pathLst>
                <a:path extrusionOk="0" h="743" w="838">
                  <a:moveTo>
                    <a:pt x="439" y="0"/>
                  </a:moveTo>
                  <a:cubicBezTo>
                    <a:pt x="433" y="0"/>
                    <a:pt x="428" y="0"/>
                    <a:pt x="423" y="1"/>
                  </a:cubicBezTo>
                  <a:cubicBezTo>
                    <a:pt x="378" y="2"/>
                    <a:pt x="330" y="3"/>
                    <a:pt x="286" y="14"/>
                  </a:cubicBezTo>
                  <a:cubicBezTo>
                    <a:pt x="213" y="33"/>
                    <a:pt x="154" y="72"/>
                    <a:pt x="102" y="124"/>
                  </a:cubicBezTo>
                  <a:cubicBezTo>
                    <a:pt x="84" y="147"/>
                    <a:pt x="66" y="170"/>
                    <a:pt x="48" y="193"/>
                  </a:cubicBezTo>
                  <a:cubicBezTo>
                    <a:pt x="24" y="231"/>
                    <a:pt x="11" y="273"/>
                    <a:pt x="9" y="317"/>
                  </a:cubicBezTo>
                  <a:cubicBezTo>
                    <a:pt x="0" y="346"/>
                    <a:pt x="0" y="376"/>
                    <a:pt x="8" y="406"/>
                  </a:cubicBezTo>
                  <a:cubicBezTo>
                    <a:pt x="10" y="452"/>
                    <a:pt x="22" y="496"/>
                    <a:pt x="48" y="536"/>
                  </a:cubicBezTo>
                  <a:cubicBezTo>
                    <a:pt x="51" y="540"/>
                    <a:pt x="54" y="543"/>
                    <a:pt x="57" y="547"/>
                  </a:cubicBezTo>
                  <a:cubicBezTo>
                    <a:pt x="77" y="573"/>
                    <a:pt x="97" y="598"/>
                    <a:pt x="117" y="625"/>
                  </a:cubicBezTo>
                  <a:cubicBezTo>
                    <a:pt x="162" y="668"/>
                    <a:pt x="215" y="700"/>
                    <a:pt x="276" y="718"/>
                  </a:cubicBezTo>
                  <a:cubicBezTo>
                    <a:pt x="290" y="722"/>
                    <a:pt x="305" y="724"/>
                    <a:pt x="320" y="727"/>
                  </a:cubicBezTo>
                  <a:cubicBezTo>
                    <a:pt x="363" y="736"/>
                    <a:pt x="398" y="742"/>
                    <a:pt x="434" y="742"/>
                  </a:cubicBezTo>
                  <a:cubicBezTo>
                    <a:pt x="462" y="742"/>
                    <a:pt x="490" y="739"/>
                    <a:pt x="523" y="730"/>
                  </a:cubicBezTo>
                  <a:cubicBezTo>
                    <a:pt x="560" y="721"/>
                    <a:pt x="595" y="704"/>
                    <a:pt x="629" y="686"/>
                  </a:cubicBezTo>
                  <a:cubicBezTo>
                    <a:pt x="641" y="680"/>
                    <a:pt x="653" y="675"/>
                    <a:pt x="665" y="668"/>
                  </a:cubicBezTo>
                  <a:cubicBezTo>
                    <a:pt x="716" y="638"/>
                    <a:pt x="757" y="597"/>
                    <a:pt x="787" y="546"/>
                  </a:cubicBezTo>
                  <a:cubicBezTo>
                    <a:pt x="811" y="508"/>
                    <a:pt x="824" y="468"/>
                    <a:pt x="827" y="424"/>
                  </a:cubicBezTo>
                  <a:cubicBezTo>
                    <a:pt x="838" y="380"/>
                    <a:pt x="836" y="335"/>
                    <a:pt x="822" y="291"/>
                  </a:cubicBezTo>
                  <a:cubicBezTo>
                    <a:pt x="806" y="232"/>
                    <a:pt x="777" y="181"/>
                    <a:pt x="734" y="138"/>
                  </a:cubicBezTo>
                  <a:cubicBezTo>
                    <a:pt x="702" y="112"/>
                    <a:pt x="668" y="87"/>
                    <a:pt x="635" y="62"/>
                  </a:cubicBezTo>
                  <a:cubicBezTo>
                    <a:pt x="581" y="25"/>
                    <a:pt x="505" y="0"/>
                    <a:pt x="4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65"/>
            <p:cNvSpPr/>
            <p:nvPr/>
          </p:nvSpPr>
          <p:spPr>
            <a:xfrm>
              <a:off x="5154359" y="1044120"/>
              <a:ext cx="15977" cy="19784"/>
            </a:xfrm>
            <a:custGeom>
              <a:rect b="b" l="l" r="r" t="t"/>
              <a:pathLst>
                <a:path extrusionOk="0" h="634" w="512">
                  <a:moveTo>
                    <a:pt x="284" y="1"/>
                  </a:moveTo>
                  <a:cubicBezTo>
                    <a:pt x="248" y="1"/>
                    <a:pt x="213" y="14"/>
                    <a:pt x="186" y="40"/>
                  </a:cubicBezTo>
                  <a:cubicBezTo>
                    <a:pt x="172" y="53"/>
                    <a:pt x="163" y="68"/>
                    <a:pt x="156" y="84"/>
                  </a:cubicBezTo>
                  <a:lnTo>
                    <a:pt x="156" y="84"/>
                  </a:lnTo>
                  <a:cubicBezTo>
                    <a:pt x="156" y="82"/>
                    <a:pt x="157" y="81"/>
                    <a:pt x="158" y="79"/>
                  </a:cubicBezTo>
                  <a:lnTo>
                    <a:pt x="158" y="79"/>
                  </a:lnTo>
                  <a:cubicBezTo>
                    <a:pt x="148" y="103"/>
                    <a:pt x="134" y="124"/>
                    <a:pt x="119" y="145"/>
                  </a:cubicBezTo>
                  <a:cubicBezTo>
                    <a:pt x="116" y="149"/>
                    <a:pt x="113" y="153"/>
                    <a:pt x="109" y="156"/>
                  </a:cubicBezTo>
                  <a:cubicBezTo>
                    <a:pt x="106" y="159"/>
                    <a:pt x="103" y="162"/>
                    <a:pt x="101" y="164"/>
                  </a:cubicBezTo>
                  <a:cubicBezTo>
                    <a:pt x="72" y="193"/>
                    <a:pt x="54" y="227"/>
                    <a:pt x="39" y="266"/>
                  </a:cubicBezTo>
                  <a:cubicBezTo>
                    <a:pt x="29" y="288"/>
                    <a:pt x="15" y="311"/>
                    <a:pt x="10" y="335"/>
                  </a:cubicBezTo>
                  <a:cubicBezTo>
                    <a:pt x="8" y="355"/>
                    <a:pt x="5" y="375"/>
                    <a:pt x="2" y="395"/>
                  </a:cubicBezTo>
                  <a:cubicBezTo>
                    <a:pt x="1" y="427"/>
                    <a:pt x="7" y="459"/>
                    <a:pt x="22" y="487"/>
                  </a:cubicBezTo>
                  <a:cubicBezTo>
                    <a:pt x="27" y="507"/>
                    <a:pt x="37" y="525"/>
                    <a:pt x="52" y="540"/>
                  </a:cubicBezTo>
                  <a:cubicBezTo>
                    <a:pt x="69" y="566"/>
                    <a:pt x="91" y="586"/>
                    <a:pt x="119" y="601"/>
                  </a:cubicBezTo>
                  <a:cubicBezTo>
                    <a:pt x="155" y="620"/>
                    <a:pt x="193" y="630"/>
                    <a:pt x="234" y="634"/>
                  </a:cubicBezTo>
                  <a:cubicBezTo>
                    <a:pt x="236" y="634"/>
                    <a:pt x="239" y="634"/>
                    <a:pt x="241" y="634"/>
                  </a:cubicBezTo>
                  <a:cubicBezTo>
                    <a:pt x="271" y="634"/>
                    <a:pt x="300" y="627"/>
                    <a:pt x="326" y="614"/>
                  </a:cubicBezTo>
                  <a:cubicBezTo>
                    <a:pt x="356" y="604"/>
                    <a:pt x="382" y="588"/>
                    <a:pt x="404" y="564"/>
                  </a:cubicBezTo>
                  <a:cubicBezTo>
                    <a:pt x="447" y="519"/>
                    <a:pt x="471" y="461"/>
                    <a:pt x="492" y="402"/>
                  </a:cubicBezTo>
                  <a:cubicBezTo>
                    <a:pt x="511" y="345"/>
                    <a:pt x="500" y="279"/>
                    <a:pt x="481" y="222"/>
                  </a:cubicBezTo>
                  <a:cubicBezTo>
                    <a:pt x="470" y="187"/>
                    <a:pt x="455" y="151"/>
                    <a:pt x="437" y="119"/>
                  </a:cubicBezTo>
                  <a:cubicBezTo>
                    <a:pt x="418" y="81"/>
                    <a:pt x="391" y="38"/>
                    <a:pt x="354" y="18"/>
                  </a:cubicBezTo>
                  <a:cubicBezTo>
                    <a:pt x="332" y="6"/>
                    <a:pt x="308" y="1"/>
                    <a:pt x="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7" name="Google Shape;2917;p65"/>
          <p:cNvGrpSpPr/>
          <p:nvPr/>
        </p:nvGrpSpPr>
        <p:grpSpPr>
          <a:xfrm flipH="1" rot="692464">
            <a:off x="7970291" y="1642894"/>
            <a:ext cx="1016190" cy="835655"/>
            <a:chOff x="1545844" y="1636048"/>
            <a:chExt cx="103476" cy="85096"/>
          </a:xfrm>
        </p:grpSpPr>
        <p:sp>
          <p:nvSpPr>
            <p:cNvPr id="2918" name="Google Shape;2918;p65"/>
            <p:cNvSpPr/>
            <p:nvPr/>
          </p:nvSpPr>
          <p:spPr>
            <a:xfrm>
              <a:off x="1545844" y="1695806"/>
              <a:ext cx="26587" cy="25338"/>
            </a:xfrm>
            <a:custGeom>
              <a:rect b="b" l="l" r="r" t="t"/>
              <a:pathLst>
                <a:path extrusionOk="0" h="812" w="852">
                  <a:moveTo>
                    <a:pt x="530" y="0"/>
                  </a:moveTo>
                  <a:cubicBezTo>
                    <a:pt x="517" y="0"/>
                    <a:pt x="503" y="3"/>
                    <a:pt x="490" y="7"/>
                  </a:cubicBezTo>
                  <a:lnTo>
                    <a:pt x="90" y="134"/>
                  </a:lnTo>
                  <a:cubicBezTo>
                    <a:pt x="37" y="151"/>
                    <a:pt x="0" y="201"/>
                    <a:pt x="0" y="258"/>
                  </a:cubicBezTo>
                  <a:lnTo>
                    <a:pt x="0" y="682"/>
                  </a:lnTo>
                  <a:cubicBezTo>
                    <a:pt x="0" y="756"/>
                    <a:pt x="61" y="811"/>
                    <a:pt x="128" y="811"/>
                  </a:cubicBezTo>
                  <a:cubicBezTo>
                    <a:pt x="145" y="811"/>
                    <a:pt x="161" y="808"/>
                    <a:pt x="178" y="801"/>
                  </a:cubicBezTo>
                  <a:lnTo>
                    <a:pt x="750" y="565"/>
                  </a:lnTo>
                  <a:cubicBezTo>
                    <a:pt x="822" y="535"/>
                    <a:pt x="852" y="452"/>
                    <a:pt x="815" y="383"/>
                  </a:cubicBezTo>
                  <a:lnTo>
                    <a:pt x="643" y="67"/>
                  </a:lnTo>
                  <a:cubicBezTo>
                    <a:pt x="620" y="25"/>
                    <a:pt x="576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65"/>
            <p:cNvSpPr/>
            <p:nvPr/>
          </p:nvSpPr>
          <p:spPr>
            <a:xfrm>
              <a:off x="1631158" y="1678456"/>
              <a:ext cx="14167" cy="26649"/>
            </a:xfrm>
            <a:custGeom>
              <a:rect b="b" l="l" r="r" t="t"/>
              <a:pathLst>
                <a:path extrusionOk="0" h="854" w="454">
                  <a:moveTo>
                    <a:pt x="130" y="1"/>
                  </a:moveTo>
                  <a:cubicBezTo>
                    <a:pt x="64" y="1"/>
                    <a:pt x="1" y="53"/>
                    <a:pt x="1" y="130"/>
                  </a:cubicBezTo>
                  <a:lnTo>
                    <a:pt x="1" y="613"/>
                  </a:lnTo>
                  <a:cubicBezTo>
                    <a:pt x="1" y="658"/>
                    <a:pt x="24" y="700"/>
                    <a:pt x="62" y="723"/>
                  </a:cubicBezTo>
                  <a:lnTo>
                    <a:pt x="245" y="835"/>
                  </a:lnTo>
                  <a:cubicBezTo>
                    <a:pt x="266" y="848"/>
                    <a:pt x="289" y="854"/>
                    <a:pt x="311" y="854"/>
                  </a:cubicBezTo>
                  <a:cubicBezTo>
                    <a:pt x="386" y="854"/>
                    <a:pt x="454" y="787"/>
                    <a:pt x="439" y="702"/>
                  </a:cubicBezTo>
                  <a:lnTo>
                    <a:pt x="351" y="201"/>
                  </a:lnTo>
                  <a:cubicBezTo>
                    <a:pt x="346" y="173"/>
                    <a:pt x="334" y="149"/>
                    <a:pt x="314" y="130"/>
                  </a:cubicBezTo>
                  <a:lnTo>
                    <a:pt x="220" y="38"/>
                  </a:lnTo>
                  <a:cubicBezTo>
                    <a:pt x="193" y="13"/>
                    <a:pt x="16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65"/>
            <p:cNvSpPr/>
            <p:nvPr/>
          </p:nvSpPr>
          <p:spPr>
            <a:xfrm>
              <a:off x="1637743" y="1636048"/>
              <a:ext cx="11577" cy="11265"/>
            </a:xfrm>
            <a:custGeom>
              <a:rect b="b" l="l" r="r" t="t"/>
              <a:pathLst>
                <a:path extrusionOk="0" h="361" w="371">
                  <a:moveTo>
                    <a:pt x="152" y="0"/>
                  </a:moveTo>
                  <a:cubicBezTo>
                    <a:pt x="91" y="0"/>
                    <a:pt x="33" y="44"/>
                    <a:pt x="24" y="113"/>
                  </a:cubicBezTo>
                  <a:lnTo>
                    <a:pt x="11" y="214"/>
                  </a:lnTo>
                  <a:cubicBezTo>
                    <a:pt x="0" y="297"/>
                    <a:pt x="67" y="360"/>
                    <a:pt x="139" y="360"/>
                  </a:cubicBezTo>
                  <a:cubicBezTo>
                    <a:pt x="162" y="360"/>
                    <a:pt x="186" y="354"/>
                    <a:pt x="207" y="340"/>
                  </a:cubicBezTo>
                  <a:lnTo>
                    <a:pt x="288" y="290"/>
                  </a:lnTo>
                  <a:cubicBezTo>
                    <a:pt x="365" y="242"/>
                    <a:pt x="371" y="131"/>
                    <a:pt x="297" y="77"/>
                  </a:cubicBezTo>
                  <a:lnTo>
                    <a:pt x="229" y="26"/>
                  </a:lnTo>
                  <a:cubicBezTo>
                    <a:pt x="205" y="8"/>
                    <a:pt x="178" y="0"/>
                    <a:pt x="1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1" name="Google Shape;2921;p65"/>
          <p:cNvGrpSpPr/>
          <p:nvPr/>
        </p:nvGrpSpPr>
        <p:grpSpPr>
          <a:xfrm>
            <a:off x="4956683" y="3560519"/>
            <a:ext cx="893756" cy="1337119"/>
            <a:chOff x="1793574" y="1314473"/>
            <a:chExt cx="117431" cy="175685"/>
          </a:xfrm>
        </p:grpSpPr>
        <p:sp>
          <p:nvSpPr>
            <p:cNvPr id="2922" name="Google Shape;2922;p65"/>
            <p:cNvSpPr/>
            <p:nvPr/>
          </p:nvSpPr>
          <p:spPr>
            <a:xfrm>
              <a:off x="1855929" y="1314473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65"/>
            <p:cNvSpPr/>
            <p:nvPr/>
          </p:nvSpPr>
          <p:spPr>
            <a:xfrm>
              <a:off x="1793574" y="1471654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65"/>
            <p:cNvSpPr/>
            <p:nvPr/>
          </p:nvSpPr>
          <p:spPr>
            <a:xfrm>
              <a:off x="1827797" y="1398195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65"/>
            <p:cNvSpPr/>
            <p:nvPr/>
          </p:nvSpPr>
          <p:spPr>
            <a:xfrm>
              <a:off x="1893530" y="1442102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6" name="Google Shape;2926;p65"/>
          <p:cNvSpPr txBox="1"/>
          <p:nvPr>
            <p:ph type="title"/>
          </p:nvPr>
        </p:nvSpPr>
        <p:spPr>
          <a:xfrm>
            <a:off x="282775" y="540000"/>
            <a:ext cx="48003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</a:rPr>
              <a:t>Críticas y limitaciones</a:t>
            </a:r>
            <a:endParaRPr sz="3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0" name="Shape 2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1" name="Google Shape;2931;p66"/>
          <p:cNvSpPr txBox="1"/>
          <p:nvPr>
            <p:ph type="title"/>
          </p:nvPr>
        </p:nvSpPr>
        <p:spPr>
          <a:xfrm>
            <a:off x="1072750" y="1015050"/>
            <a:ext cx="4417200" cy="31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 FUTURO </a:t>
            </a:r>
            <a:endParaRPr sz="6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POST-</a:t>
            </a:r>
            <a:endParaRPr sz="6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COOKIES</a:t>
            </a:r>
            <a:endParaRPr sz="6400"/>
          </a:p>
        </p:txBody>
      </p:sp>
      <p:grpSp>
        <p:nvGrpSpPr>
          <p:cNvPr id="2932" name="Google Shape;2932;p66"/>
          <p:cNvGrpSpPr/>
          <p:nvPr/>
        </p:nvGrpSpPr>
        <p:grpSpPr>
          <a:xfrm>
            <a:off x="7103613" y="2246572"/>
            <a:ext cx="2640775" cy="2602898"/>
            <a:chOff x="6065139" y="854051"/>
            <a:chExt cx="462240" cy="455562"/>
          </a:xfrm>
        </p:grpSpPr>
        <p:sp>
          <p:nvSpPr>
            <p:cNvPr id="2933" name="Google Shape;2933;p66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66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66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66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66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66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66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66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66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66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66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66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66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66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66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66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66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66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66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66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66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66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66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66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66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66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66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66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66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66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66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66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66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66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66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66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66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66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66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66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66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66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66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66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66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66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66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66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66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66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66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66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66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66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66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66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66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66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66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66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66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66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66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66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66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66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66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66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66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66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66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66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66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66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66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66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66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66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66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66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66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4" name="Google Shape;3014;p66"/>
          <p:cNvGrpSpPr/>
          <p:nvPr/>
        </p:nvGrpSpPr>
        <p:grpSpPr>
          <a:xfrm rot="-2389871">
            <a:off x="6003049" y="-401953"/>
            <a:ext cx="2546973" cy="2524853"/>
            <a:chOff x="5297905" y="-1542277"/>
            <a:chExt cx="988133" cy="979551"/>
          </a:xfrm>
        </p:grpSpPr>
        <p:sp>
          <p:nvSpPr>
            <p:cNvPr id="3015" name="Google Shape;3015;p66"/>
            <p:cNvSpPr/>
            <p:nvPr/>
          </p:nvSpPr>
          <p:spPr>
            <a:xfrm>
              <a:off x="5297905" y="-1542277"/>
              <a:ext cx="948083" cy="979551"/>
            </a:xfrm>
            <a:custGeom>
              <a:rect b="b" l="l" r="r" t="t"/>
              <a:pathLst>
                <a:path extrusionOk="0" h="14724" w="14251">
                  <a:moveTo>
                    <a:pt x="8875" y="1"/>
                  </a:moveTo>
                  <a:cubicBezTo>
                    <a:pt x="8864" y="1"/>
                    <a:pt x="8853" y="1"/>
                    <a:pt x="8843" y="1"/>
                  </a:cubicBezTo>
                  <a:cubicBezTo>
                    <a:pt x="8441" y="7"/>
                    <a:pt x="8057" y="149"/>
                    <a:pt x="7656" y="173"/>
                  </a:cubicBezTo>
                  <a:cubicBezTo>
                    <a:pt x="7613" y="175"/>
                    <a:pt x="7571" y="176"/>
                    <a:pt x="7529" y="176"/>
                  </a:cubicBezTo>
                  <a:cubicBezTo>
                    <a:pt x="7210" y="176"/>
                    <a:pt x="6892" y="116"/>
                    <a:pt x="6575" y="95"/>
                  </a:cubicBezTo>
                  <a:cubicBezTo>
                    <a:pt x="6485" y="89"/>
                    <a:pt x="6395" y="86"/>
                    <a:pt x="6305" y="86"/>
                  </a:cubicBezTo>
                  <a:cubicBezTo>
                    <a:pt x="6028" y="86"/>
                    <a:pt x="5752" y="119"/>
                    <a:pt x="5491" y="227"/>
                  </a:cubicBezTo>
                  <a:cubicBezTo>
                    <a:pt x="5114" y="383"/>
                    <a:pt x="4815" y="663"/>
                    <a:pt x="4476" y="885"/>
                  </a:cubicBezTo>
                  <a:cubicBezTo>
                    <a:pt x="3870" y="1284"/>
                    <a:pt x="3049" y="1237"/>
                    <a:pt x="2544" y="1812"/>
                  </a:cubicBezTo>
                  <a:cubicBezTo>
                    <a:pt x="2269" y="2124"/>
                    <a:pt x="2240" y="2538"/>
                    <a:pt x="2069" y="2901"/>
                  </a:cubicBezTo>
                  <a:cubicBezTo>
                    <a:pt x="1886" y="3290"/>
                    <a:pt x="1552" y="3592"/>
                    <a:pt x="1260" y="3897"/>
                  </a:cubicBezTo>
                  <a:cubicBezTo>
                    <a:pt x="961" y="4212"/>
                    <a:pt x="689" y="4545"/>
                    <a:pt x="513" y="4946"/>
                  </a:cubicBezTo>
                  <a:cubicBezTo>
                    <a:pt x="344" y="5332"/>
                    <a:pt x="257" y="5753"/>
                    <a:pt x="204" y="6169"/>
                  </a:cubicBezTo>
                  <a:cubicBezTo>
                    <a:pt x="109" y="6921"/>
                    <a:pt x="1" y="7756"/>
                    <a:pt x="219" y="8495"/>
                  </a:cubicBezTo>
                  <a:cubicBezTo>
                    <a:pt x="335" y="8891"/>
                    <a:pt x="616" y="9198"/>
                    <a:pt x="767" y="9578"/>
                  </a:cubicBezTo>
                  <a:cubicBezTo>
                    <a:pt x="930" y="9989"/>
                    <a:pt x="1107" y="10382"/>
                    <a:pt x="1340" y="10758"/>
                  </a:cubicBezTo>
                  <a:cubicBezTo>
                    <a:pt x="1568" y="11128"/>
                    <a:pt x="1827" y="11477"/>
                    <a:pt x="2093" y="11820"/>
                  </a:cubicBezTo>
                  <a:cubicBezTo>
                    <a:pt x="2362" y="12169"/>
                    <a:pt x="2627" y="12536"/>
                    <a:pt x="2964" y="12824"/>
                  </a:cubicBezTo>
                  <a:cubicBezTo>
                    <a:pt x="3459" y="13247"/>
                    <a:pt x="4170" y="13347"/>
                    <a:pt x="4756" y="13654"/>
                  </a:cubicBezTo>
                  <a:cubicBezTo>
                    <a:pt x="5515" y="14051"/>
                    <a:pt x="5954" y="14383"/>
                    <a:pt x="6840" y="14546"/>
                  </a:cubicBezTo>
                  <a:cubicBezTo>
                    <a:pt x="7332" y="14635"/>
                    <a:pt x="7929" y="14724"/>
                    <a:pt x="8513" y="14724"/>
                  </a:cubicBezTo>
                  <a:cubicBezTo>
                    <a:pt x="9053" y="14724"/>
                    <a:pt x="9583" y="14648"/>
                    <a:pt x="10010" y="14429"/>
                  </a:cubicBezTo>
                  <a:cubicBezTo>
                    <a:pt x="10406" y="14226"/>
                    <a:pt x="10783" y="13984"/>
                    <a:pt x="11165" y="13755"/>
                  </a:cubicBezTo>
                  <a:cubicBezTo>
                    <a:pt x="11544" y="13529"/>
                    <a:pt x="11956" y="13325"/>
                    <a:pt x="12309" y="13059"/>
                  </a:cubicBezTo>
                  <a:cubicBezTo>
                    <a:pt x="12483" y="12929"/>
                    <a:pt x="12636" y="12771"/>
                    <a:pt x="12732" y="12575"/>
                  </a:cubicBezTo>
                  <a:cubicBezTo>
                    <a:pt x="12827" y="12382"/>
                    <a:pt x="12832" y="12169"/>
                    <a:pt x="12903" y="11970"/>
                  </a:cubicBezTo>
                  <a:cubicBezTo>
                    <a:pt x="13025" y="11631"/>
                    <a:pt x="13480" y="11472"/>
                    <a:pt x="13738" y="11250"/>
                  </a:cubicBezTo>
                  <a:cubicBezTo>
                    <a:pt x="13990" y="11032"/>
                    <a:pt x="14135" y="10762"/>
                    <a:pt x="14250" y="10476"/>
                  </a:cubicBezTo>
                  <a:cubicBezTo>
                    <a:pt x="13882" y="10404"/>
                    <a:pt x="13563" y="10221"/>
                    <a:pt x="13358" y="9894"/>
                  </a:cubicBezTo>
                  <a:cubicBezTo>
                    <a:pt x="13351" y="9895"/>
                    <a:pt x="13345" y="9895"/>
                    <a:pt x="13338" y="9895"/>
                  </a:cubicBezTo>
                  <a:cubicBezTo>
                    <a:pt x="12549" y="9895"/>
                    <a:pt x="11852" y="9259"/>
                    <a:pt x="11749" y="8465"/>
                  </a:cubicBezTo>
                  <a:cubicBezTo>
                    <a:pt x="10974" y="8128"/>
                    <a:pt x="10504" y="7464"/>
                    <a:pt x="10665" y="6698"/>
                  </a:cubicBezTo>
                  <a:cubicBezTo>
                    <a:pt x="9553" y="6041"/>
                    <a:pt x="8885" y="4430"/>
                    <a:pt x="9701" y="3471"/>
                  </a:cubicBezTo>
                  <a:cubicBezTo>
                    <a:pt x="9385" y="2802"/>
                    <a:pt x="9700" y="2070"/>
                    <a:pt x="10353" y="1682"/>
                  </a:cubicBezTo>
                  <a:cubicBezTo>
                    <a:pt x="10359" y="1309"/>
                    <a:pt x="10578" y="992"/>
                    <a:pt x="10895" y="778"/>
                  </a:cubicBezTo>
                  <a:cubicBezTo>
                    <a:pt x="10656" y="575"/>
                    <a:pt x="10376" y="431"/>
                    <a:pt x="10080" y="335"/>
                  </a:cubicBezTo>
                  <a:cubicBezTo>
                    <a:pt x="9718" y="121"/>
                    <a:pt x="9301" y="1"/>
                    <a:pt x="88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66"/>
            <p:cNvSpPr/>
            <p:nvPr/>
          </p:nvSpPr>
          <p:spPr>
            <a:xfrm>
              <a:off x="5297972" y="-1541212"/>
              <a:ext cx="837581" cy="978486"/>
            </a:xfrm>
            <a:custGeom>
              <a:rect b="b" l="l" r="r" t="t"/>
              <a:pathLst>
                <a:path extrusionOk="0" h="14708" w="12590">
                  <a:moveTo>
                    <a:pt x="8669" y="1"/>
                  </a:moveTo>
                  <a:lnTo>
                    <a:pt x="8669" y="1"/>
                  </a:lnTo>
                  <a:cubicBezTo>
                    <a:pt x="8329" y="35"/>
                    <a:pt x="7998" y="137"/>
                    <a:pt x="7656" y="157"/>
                  </a:cubicBezTo>
                  <a:cubicBezTo>
                    <a:pt x="7613" y="159"/>
                    <a:pt x="7571" y="160"/>
                    <a:pt x="7529" y="160"/>
                  </a:cubicBezTo>
                  <a:cubicBezTo>
                    <a:pt x="7209" y="160"/>
                    <a:pt x="6891" y="100"/>
                    <a:pt x="6574" y="79"/>
                  </a:cubicBezTo>
                  <a:cubicBezTo>
                    <a:pt x="6484" y="73"/>
                    <a:pt x="6395" y="70"/>
                    <a:pt x="6305" y="70"/>
                  </a:cubicBezTo>
                  <a:cubicBezTo>
                    <a:pt x="6028" y="70"/>
                    <a:pt x="5751" y="103"/>
                    <a:pt x="5491" y="211"/>
                  </a:cubicBezTo>
                  <a:cubicBezTo>
                    <a:pt x="5113" y="367"/>
                    <a:pt x="4814" y="647"/>
                    <a:pt x="4476" y="869"/>
                  </a:cubicBezTo>
                  <a:cubicBezTo>
                    <a:pt x="3869" y="1268"/>
                    <a:pt x="3049" y="1221"/>
                    <a:pt x="2543" y="1796"/>
                  </a:cubicBezTo>
                  <a:cubicBezTo>
                    <a:pt x="2268" y="2108"/>
                    <a:pt x="2239" y="2522"/>
                    <a:pt x="2068" y="2885"/>
                  </a:cubicBezTo>
                  <a:cubicBezTo>
                    <a:pt x="1886" y="3274"/>
                    <a:pt x="1551" y="3576"/>
                    <a:pt x="1259" y="3881"/>
                  </a:cubicBezTo>
                  <a:cubicBezTo>
                    <a:pt x="960" y="4196"/>
                    <a:pt x="688" y="4529"/>
                    <a:pt x="513" y="4930"/>
                  </a:cubicBezTo>
                  <a:cubicBezTo>
                    <a:pt x="344" y="5316"/>
                    <a:pt x="256" y="5737"/>
                    <a:pt x="204" y="6153"/>
                  </a:cubicBezTo>
                  <a:cubicBezTo>
                    <a:pt x="108" y="6905"/>
                    <a:pt x="1" y="7740"/>
                    <a:pt x="218" y="8479"/>
                  </a:cubicBezTo>
                  <a:cubicBezTo>
                    <a:pt x="335" y="8875"/>
                    <a:pt x="615" y="9182"/>
                    <a:pt x="767" y="9562"/>
                  </a:cubicBezTo>
                  <a:cubicBezTo>
                    <a:pt x="929" y="9973"/>
                    <a:pt x="1107" y="10366"/>
                    <a:pt x="1340" y="10742"/>
                  </a:cubicBezTo>
                  <a:cubicBezTo>
                    <a:pt x="1567" y="11112"/>
                    <a:pt x="1827" y="11461"/>
                    <a:pt x="2092" y="11804"/>
                  </a:cubicBezTo>
                  <a:cubicBezTo>
                    <a:pt x="2361" y="12153"/>
                    <a:pt x="2627" y="12520"/>
                    <a:pt x="2964" y="12808"/>
                  </a:cubicBezTo>
                  <a:cubicBezTo>
                    <a:pt x="3459" y="13231"/>
                    <a:pt x="4170" y="13331"/>
                    <a:pt x="4756" y="13638"/>
                  </a:cubicBezTo>
                  <a:cubicBezTo>
                    <a:pt x="5516" y="14035"/>
                    <a:pt x="5953" y="14367"/>
                    <a:pt x="6839" y="14530"/>
                  </a:cubicBezTo>
                  <a:cubicBezTo>
                    <a:pt x="7331" y="14619"/>
                    <a:pt x="7928" y="14708"/>
                    <a:pt x="8513" y="14708"/>
                  </a:cubicBezTo>
                  <a:cubicBezTo>
                    <a:pt x="9053" y="14708"/>
                    <a:pt x="9583" y="14632"/>
                    <a:pt x="10010" y="14413"/>
                  </a:cubicBezTo>
                  <a:cubicBezTo>
                    <a:pt x="10406" y="14210"/>
                    <a:pt x="10782" y="13968"/>
                    <a:pt x="11164" y="13739"/>
                  </a:cubicBezTo>
                  <a:cubicBezTo>
                    <a:pt x="11544" y="13513"/>
                    <a:pt x="11955" y="13309"/>
                    <a:pt x="12309" y="13043"/>
                  </a:cubicBezTo>
                  <a:cubicBezTo>
                    <a:pt x="12413" y="12965"/>
                    <a:pt x="12508" y="12875"/>
                    <a:pt x="12590" y="12773"/>
                  </a:cubicBezTo>
                  <a:lnTo>
                    <a:pt x="12590" y="12773"/>
                  </a:lnTo>
                  <a:cubicBezTo>
                    <a:pt x="11954" y="12966"/>
                    <a:pt x="11319" y="13119"/>
                    <a:pt x="10684" y="13119"/>
                  </a:cubicBezTo>
                  <a:cubicBezTo>
                    <a:pt x="10417" y="13119"/>
                    <a:pt x="10150" y="13092"/>
                    <a:pt x="9883" y="13030"/>
                  </a:cubicBezTo>
                  <a:cubicBezTo>
                    <a:pt x="9258" y="12882"/>
                    <a:pt x="8694" y="12549"/>
                    <a:pt x="8160" y="12193"/>
                  </a:cubicBezTo>
                  <a:cubicBezTo>
                    <a:pt x="7556" y="11790"/>
                    <a:pt x="6976" y="11350"/>
                    <a:pt x="6462" y="10838"/>
                  </a:cubicBezTo>
                  <a:cubicBezTo>
                    <a:pt x="6235" y="10611"/>
                    <a:pt x="6015" y="10362"/>
                    <a:pt x="5912" y="10057"/>
                  </a:cubicBezTo>
                  <a:cubicBezTo>
                    <a:pt x="5835" y="9824"/>
                    <a:pt x="5830" y="9574"/>
                    <a:pt x="5781" y="9333"/>
                  </a:cubicBezTo>
                  <a:cubicBezTo>
                    <a:pt x="5572" y="8293"/>
                    <a:pt x="4571" y="7507"/>
                    <a:pt x="4507" y="6448"/>
                  </a:cubicBezTo>
                  <a:cubicBezTo>
                    <a:pt x="4438" y="5307"/>
                    <a:pt x="5453" y="4437"/>
                    <a:pt x="6024" y="3447"/>
                  </a:cubicBezTo>
                  <a:cubicBezTo>
                    <a:pt x="6373" y="2845"/>
                    <a:pt x="6565" y="2163"/>
                    <a:pt x="6920" y="1565"/>
                  </a:cubicBezTo>
                  <a:cubicBezTo>
                    <a:pt x="7326" y="883"/>
                    <a:pt x="7949" y="335"/>
                    <a:pt x="8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66"/>
            <p:cNvSpPr/>
            <p:nvPr/>
          </p:nvSpPr>
          <p:spPr>
            <a:xfrm>
              <a:off x="5297972" y="-1536555"/>
              <a:ext cx="697940" cy="973830"/>
            </a:xfrm>
            <a:custGeom>
              <a:rect b="b" l="l" r="r" t="t"/>
              <a:pathLst>
                <a:path extrusionOk="0" h="14638" w="10491">
                  <a:moveTo>
                    <a:pt x="6303" y="1"/>
                  </a:moveTo>
                  <a:cubicBezTo>
                    <a:pt x="6026" y="1"/>
                    <a:pt x="5750" y="35"/>
                    <a:pt x="5491" y="141"/>
                  </a:cubicBezTo>
                  <a:cubicBezTo>
                    <a:pt x="5113" y="298"/>
                    <a:pt x="4814" y="578"/>
                    <a:pt x="4476" y="800"/>
                  </a:cubicBezTo>
                  <a:cubicBezTo>
                    <a:pt x="3869" y="1198"/>
                    <a:pt x="3049" y="1151"/>
                    <a:pt x="2543" y="1726"/>
                  </a:cubicBezTo>
                  <a:cubicBezTo>
                    <a:pt x="2268" y="2038"/>
                    <a:pt x="2240" y="2452"/>
                    <a:pt x="2068" y="2816"/>
                  </a:cubicBezTo>
                  <a:cubicBezTo>
                    <a:pt x="1886" y="3204"/>
                    <a:pt x="1551" y="3506"/>
                    <a:pt x="1259" y="3812"/>
                  </a:cubicBezTo>
                  <a:cubicBezTo>
                    <a:pt x="960" y="4126"/>
                    <a:pt x="688" y="4460"/>
                    <a:pt x="513" y="4861"/>
                  </a:cubicBezTo>
                  <a:cubicBezTo>
                    <a:pt x="344" y="5246"/>
                    <a:pt x="256" y="5667"/>
                    <a:pt x="204" y="6083"/>
                  </a:cubicBezTo>
                  <a:cubicBezTo>
                    <a:pt x="108" y="6835"/>
                    <a:pt x="1" y="7670"/>
                    <a:pt x="218" y="8409"/>
                  </a:cubicBezTo>
                  <a:cubicBezTo>
                    <a:pt x="335" y="8806"/>
                    <a:pt x="616" y="9112"/>
                    <a:pt x="767" y="9492"/>
                  </a:cubicBezTo>
                  <a:cubicBezTo>
                    <a:pt x="929" y="9903"/>
                    <a:pt x="1107" y="10296"/>
                    <a:pt x="1340" y="10673"/>
                  </a:cubicBezTo>
                  <a:cubicBezTo>
                    <a:pt x="1568" y="11042"/>
                    <a:pt x="1827" y="11391"/>
                    <a:pt x="2092" y="11734"/>
                  </a:cubicBezTo>
                  <a:cubicBezTo>
                    <a:pt x="2361" y="12083"/>
                    <a:pt x="2627" y="12450"/>
                    <a:pt x="2964" y="12738"/>
                  </a:cubicBezTo>
                  <a:cubicBezTo>
                    <a:pt x="3459" y="13161"/>
                    <a:pt x="4170" y="13261"/>
                    <a:pt x="4756" y="13568"/>
                  </a:cubicBezTo>
                  <a:cubicBezTo>
                    <a:pt x="5516" y="13965"/>
                    <a:pt x="5954" y="14297"/>
                    <a:pt x="6839" y="14460"/>
                  </a:cubicBezTo>
                  <a:cubicBezTo>
                    <a:pt x="7331" y="14549"/>
                    <a:pt x="7928" y="14638"/>
                    <a:pt x="8512" y="14638"/>
                  </a:cubicBezTo>
                  <a:cubicBezTo>
                    <a:pt x="9052" y="14638"/>
                    <a:pt x="9582" y="14562"/>
                    <a:pt x="10010" y="14343"/>
                  </a:cubicBezTo>
                  <a:cubicBezTo>
                    <a:pt x="10172" y="14260"/>
                    <a:pt x="10332" y="14169"/>
                    <a:pt x="10490" y="14075"/>
                  </a:cubicBezTo>
                  <a:lnTo>
                    <a:pt x="10490" y="14075"/>
                  </a:lnTo>
                  <a:cubicBezTo>
                    <a:pt x="10426" y="14078"/>
                    <a:pt x="10362" y="14079"/>
                    <a:pt x="10299" y="14079"/>
                  </a:cubicBezTo>
                  <a:cubicBezTo>
                    <a:pt x="9315" y="14079"/>
                    <a:pt x="8345" y="13800"/>
                    <a:pt x="7397" y="13520"/>
                  </a:cubicBezTo>
                  <a:cubicBezTo>
                    <a:pt x="6140" y="13148"/>
                    <a:pt x="4858" y="12763"/>
                    <a:pt x="3794" y="12000"/>
                  </a:cubicBezTo>
                  <a:cubicBezTo>
                    <a:pt x="3368" y="11694"/>
                    <a:pt x="2962" y="11294"/>
                    <a:pt x="2872" y="10778"/>
                  </a:cubicBezTo>
                  <a:cubicBezTo>
                    <a:pt x="2840" y="10600"/>
                    <a:pt x="2849" y="10413"/>
                    <a:pt x="2789" y="10242"/>
                  </a:cubicBezTo>
                  <a:cubicBezTo>
                    <a:pt x="2709" y="10010"/>
                    <a:pt x="2516" y="9840"/>
                    <a:pt x="2353" y="9657"/>
                  </a:cubicBezTo>
                  <a:cubicBezTo>
                    <a:pt x="1750" y="8977"/>
                    <a:pt x="1513" y="7991"/>
                    <a:pt x="1740" y="7111"/>
                  </a:cubicBezTo>
                  <a:cubicBezTo>
                    <a:pt x="1816" y="6822"/>
                    <a:pt x="1936" y="6545"/>
                    <a:pt x="1980" y="6251"/>
                  </a:cubicBezTo>
                  <a:cubicBezTo>
                    <a:pt x="2042" y="5836"/>
                    <a:pt x="1947" y="5412"/>
                    <a:pt x="1985" y="4993"/>
                  </a:cubicBezTo>
                  <a:cubicBezTo>
                    <a:pt x="2051" y="4273"/>
                    <a:pt x="2507" y="3650"/>
                    <a:pt x="2988" y="3109"/>
                  </a:cubicBezTo>
                  <a:cubicBezTo>
                    <a:pt x="4115" y="1845"/>
                    <a:pt x="5491" y="803"/>
                    <a:pt x="7010" y="53"/>
                  </a:cubicBezTo>
                  <a:cubicBezTo>
                    <a:pt x="6865" y="36"/>
                    <a:pt x="6719" y="20"/>
                    <a:pt x="6575" y="10"/>
                  </a:cubicBezTo>
                  <a:cubicBezTo>
                    <a:pt x="6484" y="4"/>
                    <a:pt x="6393" y="1"/>
                    <a:pt x="6303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66"/>
            <p:cNvSpPr/>
            <p:nvPr/>
          </p:nvSpPr>
          <p:spPr>
            <a:xfrm>
              <a:off x="5720222" y="-1395716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3"/>
                  </a:cubicBezTo>
                  <a:cubicBezTo>
                    <a:pt x="71" y="328"/>
                    <a:pt x="1" y="558"/>
                    <a:pt x="19" y="777"/>
                  </a:cubicBezTo>
                  <a:cubicBezTo>
                    <a:pt x="43" y="1075"/>
                    <a:pt x="184" y="1341"/>
                    <a:pt x="464" y="1447"/>
                  </a:cubicBezTo>
                  <a:cubicBezTo>
                    <a:pt x="514" y="1466"/>
                    <a:pt x="563" y="1475"/>
                    <a:pt x="611" y="1475"/>
                  </a:cubicBezTo>
                  <a:cubicBezTo>
                    <a:pt x="845" y="1475"/>
                    <a:pt x="1060" y="1274"/>
                    <a:pt x="1201" y="1054"/>
                  </a:cubicBezTo>
                  <a:cubicBezTo>
                    <a:pt x="1273" y="943"/>
                    <a:pt x="1325" y="827"/>
                    <a:pt x="1351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9" y="682"/>
                    <a:pt x="1359" y="675"/>
                  </a:cubicBezTo>
                  <a:cubicBezTo>
                    <a:pt x="1362" y="638"/>
                    <a:pt x="1363" y="592"/>
                    <a:pt x="1361" y="556"/>
                  </a:cubicBezTo>
                  <a:cubicBezTo>
                    <a:pt x="1355" y="457"/>
                    <a:pt x="1318" y="378"/>
                    <a:pt x="1269" y="296"/>
                  </a:cubicBezTo>
                  <a:cubicBezTo>
                    <a:pt x="1264" y="288"/>
                    <a:pt x="1260" y="281"/>
                    <a:pt x="1253" y="274"/>
                  </a:cubicBezTo>
                  <a:cubicBezTo>
                    <a:pt x="1225" y="242"/>
                    <a:pt x="1194" y="204"/>
                    <a:pt x="1158" y="178"/>
                  </a:cubicBezTo>
                  <a:cubicBezTo>
                    <a:pt x="1013" y="69"/>
                    <a:pt x="831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66"/>
            <p:cNvSpPr/>
            <p:nvPr/>
          </p:nvSpPr>
          <p:spPr>
            <a:xfrm>
              <a:off x="5673386" y="-1133664"/>
              <a:ext cx="85488" cy="88482"/>
            </a:xfrm>
            <a:custGeom>
              <a:rect b="b" l="l" r="r" t="t"/>
              <a:pathLst>
                <a:path extrusionOk="0" h="1330" w="1285">
                  <a:moveTo>
                    <a:pt x="702" y="1327"/>
                  </a:moveTo>
                  <a:cubicBezTo>
                    <a:pt x="710" y="1328"/>
                    <a:pt x="720" y="1328"/>
                    <a:pt x="729" y="1328"/>
                  </a:cubicBezTo>
                  <a:lnTo>
                    <a:pt x="729" y="1328"/>
                  </a:lnTo>
                  <a:lnTo>
                    <a:pt x="702" y="1327"/>
                  </a:lnTo>
                  <a:close/>
                  <a:moveTo>
                    <a:pt x="646" y="1"/>
                  </a:moveTo>
                  <a:cubicBezTo>
                    <a:pt x="597" y="1"/>
                    <a:pt x="548" y="9"/>
                    <a:pt x="500" y="24"/>
                  </a:cubicBezTo>
                  <a:cubicBezTo>
                    <a:pt x="421" y="36"/>
                    <a:pt x="349" y="67"/>
                    <a:pt x="284" y="118"/>
                  </a:cubicBezTo>
                  <a:cubicBezTo>
                    <a:pt x="284" y="119"/>
                    <a:pt x="283" y="120"/>
                    <a:pt x="282" y="121"/>
                  </a:cubicBezTo>
                  <a:lnTo>
                    <a:pt x="162" y="234"/>
                  </a:lnTo>
                  <a:cubicBezTo>
                    <a:pt x="161" y="236"/>
                    <a:pt x="159" y="238"/>
                    <a:pt x="157" y="240"/>
                  </a:cubicBezTo>
                  <a:cubicBezTo>
                    <a:pt x="138" y="263"/>
                    <a:pt x="116" y="307"/>
                    <a:pt x="108" y="320"/>
                  </a:cubicBezTo>
                  <a:cubicBezTo>
                    <a:pt x="93" y="345"/>
                    <a:pt x="72" y="373"/>
                    <a:pt x="60" y="402"/>
                  </a:cubicBezTo>
                  <a:cubicBezTo>
                    <a:pt x="45" y="454"/>
                    <a:pt x="31" y="505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1" y="796"/>
                  </a:cubicBezTo>
                  <a:cubicBezTo>
                    <a:pt x="37" y="822"/>
                    <a:pt x="43" y="848"/>
                    <a:pt x="49" y="874"/>
                  </a:cubicBezTo>
                  <a:cubicBezTo>
                    <a:pt x="51" y="878"/>
                    <a:pt x="53" y="882"/>
                    <a:pt x="54" y="886"/>
                  </a:cubicBezTo>
                  <a:cubicBezTo>
                    <a:pt x="55" y="888"/>
                    <a:pt x="56" y="889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6"/>
                    <a:pt x="133" y="1033"/>
                  </a:cubicBezTo>
                  <a:cubicBezTo>
                    <a:pt x="162" y="1082"/>
                    <a:pt x="248" y="1159"/>
                    <a:pt x="258" y="1168"/>
                  </a:cubicBezTo>
                  <a:cubicBezTo>
                    <a:pt x="264" y="1174"/>
                    <a:pt x="269" y="1179"/>
                    <a:pt x="277" y="1184"/>
                  </a:cubicBezTo>
                  <a:cubicBezTo>
                    <a:pt x="300" y="1199"/>
                    <a:pt x="334" y="1219"/>
                    <a:pt x="348" y="1227"/>
                  </a:cubicBezTo>
                  <a:cubicBezTo>
                    <a:pt x="364" y="1237"/>
                    <a:pt x="397" y="1257"/>
                    <a:pt x="421" y="1271"/>
                  </a:cubicBezTo>
                  <a:cubicBezTo>
                    <a:pt x="424" y="1273"/>
                    <a:pt x="427" y="1274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1"/>
                    <a:pt x="557" y="1314"/>
                    <a:pt x="592" y="1322"/>
                  </a:cubicBezTo>
                  <a:cubicBezTo>
                    <a:pt x="594" y="1322"/>
                    <a:pt x="596" y="1323"/>
                    <a:pt x="598" y="1323"/>
                  </a:cubicBezTo>
                  <a:cubicBezTo>
                    <a:pt x="602" y="1324"/>
                    <a:pt x="606" y="1325"/>
                    <a:pt x="609" y="1325"/>
                  </a:cubicBezTo>
                  <a:cubicBezTo>
                    <a:pt x="617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8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9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9"/>
                  </a:cubicBezTo>
                  <a:lnTo>
                    <a:pt x="766" y="1329"/>
                  </a:lnTo>
                  <a:cubicBezTo>
                    <a:pt x="766" y="1329"/>
                    <a:pt x="766" y="1329"/>
                    <a:pt x="766" y="1329"/>
                  </a:cubicBezTo>
                  <a:lnTo>
                    <a:pt x="766" y="1329"/>
                  </a:lnTo>
                  <a:lnTo>
                    <a:pt x="766" y="1329"/>
                  </a:lnTo>
                  <a:cubicBezTo>
                    <a:pt x="815" y="1326"/>
                    <a:pt x="862" y="1315"/>
                    <a:pt x="910" y="1295"/>
                  </a:cubicBezTo>
                  <a:cubicBezTo>
                    <a:pt x="953" y="1272"/>
                    <a:pt x="996" y="1249"/>
                    <a:pt x="1038" y="1225"/>
                  </a:cubicBezTo>
                  <a:cubicBezTo>
                    <a:pt x="1041" y="1224"/>
                    <a:pt x="1042" y="1222"/>
                    <a:pt x="1044" y="1221"/>
                  </a:cubicBezTo>
                  <a:cubicBezTo>
                    <a:pt x="1123" y="1160"/>
                    <a:pt x="1212" y="1065"/>
                    <a:pt x="1244" y="967"/>
                  </a:cubicBezTo>
                  <a:lnTo>
                    <a:pt x="1244" y="967"/>
                  </a:lnTo>
                  <a:cubicBezTo>
                    <a:pt x="1264" y="927"/>
                    <a:pt x="1277" y="884"/>
                    <a:pt x="1282" y="838"/>
                  </a:cubicBezTo>
                  <a:cubicBezTo>
                    <a:pt x="1282" y="795"/>
                    <a:pt x="1283" y="752"/>
                    <a:pt x="1284" y="709"/>
                  </a:cubicBezTo>
                  <a:cubicBezTo>
                    <a:pt x="1284" y="707"/>
                    <a:pt x="1283" y="704"/>
                    <a:pt x="1282" y="702"/>
                  </a:cubicBezTo>
                  <a:cubicBezTo>
                    <a:pt x="1279" y="680"/>
                    <a:pt x="1271" y="653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3" y="614"/>
                    <a:pt x="1258" y="594"/>
                  </a:cubicBezTo>
                  <a:cubicBezTo>
                    <a:pt x="1257" y="585"/>
                    <a:pt x="1257" y="578"/>
                    <a:pt x="1255" y="570"/>
                  </a:cubicBezTo>
                  <a:cubicBezTo>
                    <a:pt x="1251" y="551"/>
                    <a:pt x="1247" y="528"/>
                    <a:pt x="1240" y="504"/>
                  </a:cubicBezTo>
                  <a:cubicBezTo>
                    <a:pt x="1238" y="493"/>
                    <a:pt x="1237" y="483"/>
                    <a:pt x="1234" y="473"/>
                  </a:cubicBezTo>
                  <a:cubicBezTo>
                    <a:pt x="1229" y="419"/>
                    <a:pt x="1210" y="371"/>
                    <a:pt x="1179" y="327"/>
                  </a:cubicBezTo>
                  <a:cubicBezTo>
                    <a:pt x="1145" y="251"/>
                    <a:pt x="1095" y="188"/>
                    <a:pt x="1027" y="137"/>
                  </a:cubicBezTo>
                  <a:cubicBezTo>
                    <a:pt x="980" y="109"/>
                    <a:pt x="934" y="81"/>
                    <a:pt x="887" y="53"/>
                  </a:cubicBezTo>
                  <a:cubicBezTo>
                    <a:pt x="835" y="38"/>
                    <a:pt x="784" y="23"/>
                    <a:pt x="734" y="9"/>
                  </a:cubicBezTo>
                  <a:cubicBezTo>
                    <a:pt x="704" y="3"/>
                    <a:pt x="675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66"/>
            <p:cNvSpPr/>
            <p:nvPr/>
          </p:nvSpPr>
          <p:spPr>
            <a:xfrm>
              <a:off x="5802649" y="-1236782"/>
              <a:ext cx="82827" cy="78702"/>
            </a:xfrm>
            <a:custGeom>
              <a:rect b="b" l="l" r="r" t="t"/>
              <a:pathLst>
                <a:path extrusionOk="0" h="1183" w="1245">
                  <a:moveTo>
                    <a:pt x="742" y="1"/>
                  </a:moveTo>
                  <a:cubicBezTo>
                    <a:pt x="264" y="1"/>
                    <a:pt x="0" y="666"/>
                    <a:pt x="282" y="1021"/>
                  </a:cubicBezTo>
                  <a:cubicBezTo>
                    <a:pt x="326" y="1075"/>
                    <a:pt x="381" y="1115"/>
                    <a:pt x="446" y="1140"/>
                  </a:cubicBezTo>
                  <a:cubicBezTo>
                    <a:pt x="487" y="1153"/>
                    <a:pt x="530" y="1164"/>
                    <a:pt x="572" y="1177"/>
                  </a:cubicBezTo>
                  <a:cubicBezTo>
                    <a:pt x="597" y="1180"/>
                    <a:pt x="622" y="1182"/>
                    <a:pt x="647" y="1182"/>
                  </a:cubicBezTo>
                  <a:cubicBezTo>
                    <a:pt x="708" y="1182"/>
                    <a:pt x="769" y="1171"/>
                    <a:pt x="828" y="1148"/>
                  </a:cubicBezTo>
                  <a:cubicBezTo>
                    <a:pt x="878" y="1125"/>
                    <a:pt x="912" y="1107"/>
                    <a:pt x="945" y="1086"/>
                  </a:cubicBezTo>
                  <a:cubicBezTo>
                    <a:pt x="957" y="1077"/>
                    <a:pt x="971" y="1068"/>
                    <a:pt x="982" y="1058"/>
                  </a:cubicBezTo>
                  <a:cubicBezTo>
                    <a:pt x="986" y="1056"/>
                    <a:pt x="990" y="1053"/>
                    <a:pt x="993" y="1050"/>
                  </a:cubicBezTo>
                  <a:cubicBezTo>
                    <a:pt x="1020" y="1027"/>
                    <a:pt x="1048" y="1001"/>
                    <a:pt x="1085" y="964"/>
                  </a:cubicBezTo>
                  <a:cubicBezTo>
                    <a:pt x="1092" y="956"/>
                    <a:pt x="1100" y="949"/>
                    <a:pt x="1106" y="940"/>
                  </a:cubicBezTo>
                  <a:cubicBezTo>
                    <a:pt x="1132" y="901"/>
                    <a:pt x="1156" y="858"/>
                    <a:pt x="1180" y="817"/>
                  </a:cubicBezTo>
                  <a:cubicBezTo>
                    <a:pt x="1183" y="813"/>
                    <a:pt x="1186" y="807"/>
                    <a:pt x="1189" y="802"/>
                  </a:cubicBezTo>
                  <a:cubicBezTo>
                    <a:pt x="1216" y="746"/>
                    <a:pt x="1234" y="683"/>
                    <a:pt x="1240" y="621"/>
                  </a:cubicBezTo>
                  <a:cubicBezTo>
                    <a:pt x="1242" y="597"/>
                    <a:pt x="1241" y="569"/>
                    <a:pt x="1242" y="547"/>
                  </a:cubicBezTo>
                  <a:cubicBezTo>
                    <a:pt x="1242" y="524"/>
                    <a:pt x="1244" y="495"/>
                    <a:pt x="1243" y="471"/>
                  </a:cubicBezTo>
                  <a:cubicBezTo>
                    <a:pt x="1240" y="420"/>
                    <a:pt x="1223" y="367"/>
                    <a:pt x="1209" y="320"/>
                  </a:cubicBezTo>
                  <a:cubicBezTo>
                    <a:pt x="1176" y="236"/>
                    <a:pt x="1126" y="167"/>
                    <a:pt x="1057" y="110"/>
                  </a:cubicBezTo>
                  <a:cubicBezTo>
                    <a:pt x="987" y="55"/>
                    <a:pt x="908" y="20"/>
                    <a:pt x="820" y="7"/>
                  </a:cubicBezTo>
                  <a:cubicBezTo>
                    <a:pt x="794" y="3"/>
                    <a:pt x="768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66"/>
            <p:cNvSpPr/>
            <p:nvPr/>
          </p:nvSpPr>
          <p:spPr>
            <a:xfrm>
              <a:off x="5930249" y="-1037598"/>
              <a:ext cx="96531" cy="74178"/>
            </a:xfrm>
            <a:custGeom>
              <a:rect b="b" l="l" r="r" t="t"/>
              <a:pathLst>
                <a:path extrusionOk="0" h="1115" w="1451">
                  <a:moveTo>
                    <a:pt x="539" y="0"/>
                  </a:moveTo>
                  <a:cubicBezTo>
                    <a:pt x="467" y="0"/>
                    <a:pt x="400" y="14"/>
                    <a:pt x="342" y="46"/>
                  </a:cubicBezTo>
                  <a:cubicBezTo>
                    <a:pt x="303" y="67"/>
                    <a:pt x="263" y="88"/>
                    <a:pt x="223" y="110"/>
                  </a:cubicBezTo>
                  <a:cubicBezTo>
                    <a:pt x="162" y="150"/>
                    <a:pt x="117" y="202"/>
                    <a:pt x="86" y="265"/>
                  </a:cubicBezTo>
                  <a:cubicBezTo>
                    <a:pt x="57" y="302"/>
                    <a:pt x="38" y="344"/>
                    <a:pt x="30" y="391"/>
                  </a:cubicBezTo>
                  <a:cubicBezTo>
                    <a:pt x="6" y="454"/>
                    <a:pt x="0" y="521"/>
                    <a:pt x="10" y="589"/>
                  </a:cubicBezTo>
                  <a:cubicBezTo>
                    <a:pt x="20" y="633"/>
                    <a:pt x="30" y="676"/>
                    <a:pt x="41" y="719"/>
                  </a:cubicBezTo>
                  <a:cubicBezTo>
                    <a:pt x="74" y="807"/>
                    <a:pt x="128" y="880"/>
                    <a:pt x="201" y="940"/>
                  </a:cubicBezTo>
                  <a:cubicBezTo>
                    <a:pt x="247" y="981"/>
                    <a:pt x="308" y="1011"/>
                    <a:pt x="361" y="1038"/>
                  </a:cubicBezTo>
                  <a:cubicBezTo>
                    <a:pt x="377" y="1046"/>
                    <a:pt x="394" y="1054"/>
                    <a:pt x="410" y="1059"/>
                  </a:cubicBezTo>
                  <a:cubicBezTo>
                    <a:pt x="485" y="1084"/>
                    <a:pt x="559" y="1108"/>
                    <a:pt x="638" y="1111"/>
                  </a:cubicBezTo>
                  <a:cubicBezTo>
                    <a:pt x="668" y="1112"/>
                    <a:pt x="704" y="1114"/>
                    <a:pt x="739" y="1114"/>
                  </a:cubicBezTo>
                  <a:cubicBezTo>
                    <a:pt x="762" y="1114"/>
                    <a:pt x="785" y="1114"/>
                    <a:pt x="806" y="1111"/>
                  </a:cubicBezTo>
                  <a:cubicBezTo>
                    <a:pt x="860" y="1104"/>
                    <a:pt x="915" y="1089"/>
                    <a:pt x="967" y="1075"/>
                  </a:cubicBezTo>
                  <a:cubicBezTo>
                    <a:pt x="985" y="1069"/>
                    <a:pt x="1001" y="1063"/>
                    <a:pt x="1017" y="1056"/>
                  </a:cubicBezTo>
                  <a:cubicBezTo>
                    <a:pt x="1103" y="1017"/>
                    <a:pt x="1162" y="982"/>
                    <a:pt x="1223" y="907"/>
                  </a:cubicBezTo>
                  <a:cubicBezTo>
                    <a:pt x="1251" y="871"/>
                    <a:pt x="1272" y="830"/>
                    <a:pt x="1294" y="789"/>
                  </a:cubicBezTo>
                  <a:cubicBezTo>
                    <a:pt x="1450" y="423"/>
                    <a:pt x="930" y="0"/>
                    <a:pt x="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66"/>
            <p:cNvSpPr/>
            <p:nvPr/>
          </p:nvSpPr>
          <p:spPr>
            <a:xfrm>
              <a:off x="5983538" y="-861633"/>
              <a:ext cx="87750" cy="80631"/>
            </a:xfrm>
            <a:custGeom>
              <a:rect b="b" l="l" r="r" t="t"/>
              <a:pathLst>
                <a:path extrusionOk="0" h="1212" w="1319">
                  <a:moveTo>
                    <a:pt x="800" y="1"/>
                  </a:moveTo>
                  <a:cubicBezTo>
                    <a:pt x="790" y="1"/>
                    <a:pt x="779" y="1"/>
                    <a:pt x="769" y="3"/>
                  </a:cubicBezTo>
                  <a:cubicBezTo>
                    <a:pt x="747" y="2"/>
                    <a:pt x="726" y="1"/>
                    <a:pt x="705" y="1"/>
                  </a:cubicBezTo>
                  <a:cubicBezTo>
                    <a:pt x="687" y="1"/>
                    <a:pt x="669" y="2"/>
                    <a:pt x="652" y="4"/>
                  </a:cubicBezTo>
                  <a:cubicBezTo>
                    <a:pt x="635" y="5"/>
                    <a:pt x="619" y="8"/>
                    <a:pt x="604" y="11"/>
                  </a:cubicBezTo>
                  <a:cubicBezTo>
                    <a:pt x="545" y="24"/>
                    <a:pt x="485" y="36"/>
                    <a:pt x="429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4"/>
                    <a:pt x="358" y="87"/>
                    <a:pt x="333" y="101"/>
                  </a:cubicBezTo>
                  <a:cubicBezTo>
                    <a:pt x="304" y="117"/>
                    <a:pt x="287" y="124"/>
                    <a:pt x="264" y="140"/>
                  </a:cubicBezTo>
                  <a:cubicBezTo>
                    <a:pt x="250" y="149"/>
                    <a:pt x="236" y="160"/>
                    <a:pt x="224" y="171"/>
                  </a:cubicBezTo>
                  <a:cubicBezTo>
                    <a:pt x="145" y="229"/>
                    <a:pt x="86" y="302"/>
                    <a:pt x="47" y="391"/>
                  </a:cubicBezTo>
                  <a:cubicBezTo>
                    <a:pt x="17" y="455"/>
                    <a:pt x="3" y="522"/>
                    <a:pt x="8" y="591"/>
                  </a:cubicBezTo>
                  <a:cubicBezTo>
                    <a:pt x="1" y="659"/>
                    <a:pt x="11" y="726"/>
                    <a:pt x="39" y="791"/>
                  </a:cubicBezTo>
                  <a:cubicBezTo>
                    <a:pt x="73" y="880"/>
                    <a:pt x="127" y="954"/>
                    <a:pt x="202" y="1015"/>
                  </a:cubicBezTo>
                  <a:cubicBezTo>
                    <a:pt x="216" y="1028"/>
                    <a:pt x="232" y="1040"/>
                    <a:pt x="249" y="1051"/>
                  </a:cubicBezTo>
                  <a:cubicBezTo>
                    <a:pt x="294" y="1081"/>
                    <a:pt x="340" y="1109"/>
                    <a:pt x="387" y="1135"/>
                  </a:cubicBezTo>
                  <a:cubicBezTo>
                    <a:pt x="395" y="1140"/>
                    <a:pt x="405" y="1144"/>
                    <a:pt x="414" y="1150"/>
                  </a:cubicBezTo>
                  <a:cubicBezTo>
                    <a:pt x="452" y="1166"/>
                    <a:pt x="491" y="1177"/>
                    <a:pt x="530" y="1188"/>
                  </a:cubicBezTo>
                  <a:cubicBezTo>
                    <a:pt x="596" y="1207"/>
                    <a:pt x="604" y="1211"/>
                    <a:pt x="646" y="1211"/>
                  </a:cubicBezTo>
                  <a:cubicBezTo>
                    <a:pt x="665" y="1211"/>
                    <a:pt x="689" y="1210"/>
                    <a:pt x="728" y="1209"/>
                  </a:cubicBezTo>
                  <a:lnTo>
                    <a:pt x="740" y="1209"/>
                  </a:lnTo>
                  <a:cubicBezTo>
                    <a:pt x="749" y="1209"/>
                    <a:pt x="759" y="1208"/>
                    <a:pt x="768" y="1207"/>
                  </a:cubicBezTo>
                  <a:cubicBezTo>
                    <a:pt x="822" y="1201"/>
                    <a:pt x="877" y="1184"/>
                    <a:pt x="930" y="1171"/>
                  </a:cubicBezTo>
                  <a:cubicBezTo>
                    <a:pt x="939" y="1168"/>
                    <a:pt x="948" y="1166"/>
                    <a:pt x="956" y="1163"/>
                  </a:cubicBezTo>
                  <a:cubicBezTo>
                    <a:pt x="960" y="1162"/>
                    <a:pt x="964" y="1161"/>
                    <a:pt x="967" y="1160"/>
                  </a:cubicBezTo>
                  <a:cubicBezTo>
                    <a:pt x="987" y="1153"/>
                    <a:pt x="1006" y="1143"/>
                    <a:pt x="1023" y="1131"/>
                  </a:cubicBezTo>
                  <a:cubicBezTo>
                    <a:pt x="1043" y="1126"/>
                    <a:pt x="1061" y="1115"/>
                    <a:pt x="1076" y="1102"/>
                  </a:cubicBezTo>
                  <a:cubicBezTo>
                    <a:pt x="1157" y="1046"/>
                    <a:pt x="1209" y="961"/>
                    <a:pt x="1256" y="878"/>
                  </a:cubicBezTo>
                  <a:cubicBezTo>
                    <a:pt x="1276" y="835"/>
                    <a:pt x="1285" y="790"/>
                    <a:pt x="1282" y="744"/>
                  </a:cubicBezTo>
                  <a:cubicBezTo>
                    <a:pt x="1282" y="739"/>
                    <a:pt x="1281" y="735"/>
                    <a:pt x="1282" y="731"/>
                  </a:cubicBezTo>
                  <a:cubicBezTo>
                    <a:pt x="1293" y="691"/>
                    <a:pt x="1305" y="650"/>
                    <a:pt x="1315" y="611"/>
                  </a:cubicBezTo>
                  <a:cubicBezTo>
                    <a:pt x="1316" y="569"/>
                    <a:pt x="1317" y="526"/>
                    <a:pt x="1319" y="484"/>
                  </a:cubicBezTo>
                  <a:cubicBezTo>
                    <a:pt x="1316" y="463"/>
                    <a:pt x="1294" y="376"/>
                    <a:pt x="1287" y="357"/>
                  </a:cubicBezTo>
                  <a:cubicBezTo>
                    <a:pt x="1257" y="267"/>
                    <a:pt x="1232" y="249"/>
                    <a:pt x="1176" y="191"/>
                  </a:cubicBezTo>
                  <a:cubicBezTo>
                    <a:pt x="1154" y="168"/>
                    <a:pt x="1139" y="148"/>
                    <a:pt x="1115" y="130"/>
                  </a:cubicBezTo>
                  <a:cubicBezTo>
                    <a:pt x="1110" y="126"/>
                    <a:pt x="1105" y="122"/>
                    <a:pt x="1100" y="119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4" y="22"/>
                  </a:cubicBezTo>
                  <a:cubicBezTo>
                    <a:pt x="870" y="8"/>
                    <a:pt x="835" y="1"/>
                    <a:pt x="8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66"/>
            <p:cNvSpPr/>
            <p:nvPr/>
          </p:nvSpPr>
          <p:spPr>
            <a:xfrm>
              <a:off x="5901177" y="-1401438"/>
              <a:ext cx="50627" cy="72582"/>
            </a:xfrm>
            <a:custGeom>
              <a:rect b="b" l="l" r="r" t="t"/>
              <a:pathLst>
                <a:path extrusionOk="0" h="1091" w="761">
                  <a:moveTo>
                    <a:pt x="559" y="1"/>
                  </a:moveTo>
                  <a:cubicBezTo>
                    <a:pt x="494" y="1"/>
                    <a:pt x="435" y="16"/>
                    <a:pt x="368" y="37"/>
                  </a:cubicBezTo>
                  <a:cubicBezTo>
                    <a:pt x="238" y="77"/>
                    <a:pt x="115" y="189"/>
                    <a:pt x="65" y="318"/>
                  </a:cubicBezTo>
                  <a:cubicBezTo>
                    <a:pt x="45" y="370"/>
                    <a:pt x="31" y="425"/>
                    <a:pt x="19" y="477"/>
                  </a:cubicBezTo>
                  <a:cubicBezTo>
                    <a:pt x="14" y="492"/>
                    <a:pt x="11" y="507"/>
                    <a:pt x="10" y="521"/>
                  </a:cubicBezTo>
                  <a:cubicBezTo>
                    <a:pt x="4" y="569"/>
                    <a:pt x="1" y="639"/>
                    <a:pt x="5" y="677"/>
                  </a:cubicBezTo>
                  <a:cubicBezTo>
                    <a:pt x="14" y="773"/>
                    <a:pt x="60" y="861"/>
                    <a:pt x="112" y="940"/>
                  </a:cubicBezTo>
                  <a:cubicBezTo>
                    <a:pt x="135" y="964"/>
                    <a:pt x="157" y="988"/>
                    <a:pt x="180" y="1011"/>
                  </a:cubicBezTo>
                  <a:cubicBezTo>
                    <a:pt x="217" y="1045"/>
                    <a:pt x="261" y="1066"/>
                    <a:pt x="309" y="1075"/>
                  </a:cubicBezTo>
                  <a:cubicBezTo>
                    <a:pt x="333" y="1085"/>
                    <a:pt x="358" y="1091"/>
                    <a:pt x="384" y="1091"/>
                  </a:cubicBezTo>
                  <a:cubicBezTo>
                    <a:pt x="390" y="1091"/>
                    <a:pt x="396" y="1090"/>
                    <a:pt x="402" y="1090"/>
                  </a:cubicBezTo>
                  <a:cubicBezTo>
                    <a:pt x="411" y="1090"/>
                    <a:pt x="420" y="1091"/>
                    <a:pt x="429" y="1091"/>
                  </a:cubicBezTo>
                  <a:cubicBezTo>
                    <a:pt x="466" y="1091"/>
                    <a:pt x="502" y="1084"/>
                    <a:pt x="538" y="1069"/>
                  </a:cubicBezTo>
                  <a:cubicBezTo>
                    <a:pt x="461" y="710"/>
                    <a:pt x="550" y="349"/>
                    <a:pt x="761" y="47"/>
                  </a:cubicBezTo>
                  <a:cubicBezTo>
                    <a:pt x="757" y="46"/>
                    <a:pt x="755" y="44"/>
                    <a:pt x="752" y="42"/>
                  </a:cubicBezTo>
                  <a:cubicBezTo>
                    <a:pt x="714" y="22"/>
                    <a:pt x="673" y="10"/>
                    <a:pt x="628" y="6"/>
                  </a:cubicBezTo>
                  <a:cubicBezTo>
                    <a:pt x="603" y="3"/>
                    <a:pt x="581" y="1"/>
                    <a:pt x="5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66"/>
            <p:cNvSpPr/>
            <p:nvPr/>
          </p:nvSpPr>
          <p:spPr>
            <a:xfrm>
              <a:off x="5745968" y="-943129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3" y="0"/>
                  </a:moveTo>
                  <a:cubicBezTo>
                    <a:pt x="545" y="0"/>
                    <a:pt x="499" y="9"/>
                    <a:pt x="453" y="26"/>
                  </a:cubicBezTo>
                  <a:cubicBezTo>
                    <a:pt x="412" y="44"/>
                    <a:pt x="372" y="67"/>
                    <a:pt x="334" y="89"/>
                  </a:cubicBezTo>
                  <a:cubicBezTo>
                    <a:pt x="322" y="96"/>
                    <a:pt x="311" y="104"/>
                    <a:pt x="300" y="112"/>
                  </a:cubicBezTo>
                  <a:cubicBezTo>
                    <a:pt x="299" y="112"/>
                    <a:pt x="298" y="113"/>
                    <a:pt x="297" y="114"/>
                  </a:cubicBezTo>
                  <a:cubicBezTo>
                    <a:pt x="295" y="115"/>
                    <a:pt x="292" y="115"/>
                    <a:pt x="290" y="116"/>
                  </a:cubicBezTo>
                  <a:cubicBezTo>
                    <a:pt x="255" y="135"/>
                    <a:pt x="222" y="153"/>
                    <a:pt x="188" y="170"/>
                  </a:cubicBezTo>
                  <a:cubicBezTo>
                    <a:pt x="122" y="219"/>
                    <a:pt x="72" y="280"/>
                    <a:pt x="40" y="356"/>
                  </a:cubicBezTo>
                  <a:cubicBezTo>
                    <a:pt x="14" y="409"/>
                    <a:pt x="3" y="466"/>
                    <a:pt x="7" y="523"/>
                  </a:cubicBezTo>
                  <a:cubicBezTo>
                    <a:pt x="1" y="581"/>
                    <a:pt x="9" y="637"/>
                    <a:pt x="32" y="691"/>
                  </a:cubicBezTo>
                  <a:cubicBezTo>
                    <a:pt x="52" y="748"/>
                    <a:pt x="84" y="796"/>
                    <a:pt x="129" y="836"/>
                  </a:cubicBezTo>
                  <a:cubicBezTo>
                    <a:pt x="166" y="883"/>
                    <a:pt x="214" y="919"/>
                    <a:pt x="272" y="941"/>
                  </a:cubicBezTo>
                  <a:cubicBezTo>
                    <a:pt x="329" y="966"/>
                    <a:pt x="388" y="978"/>
                    <a:pt x="450" y="978"/>
                  </a:cubicBezTo>
                  <a:cubicBezTo>
                    <a:pt x="465" y="978"/>
                    <a:pt x="481" y="977"/>
                    <a:pt x="497" y="975"/>
                  </a:cubicBezTo>
                  <a:cubicBezTo>
                    <a:pt x="527" y="972"/>
                    <a:pt x="560" y="962"/>
                    <a:pt x="590" y="954"/>
                  </a:cubicBezTo>
                  <a:cubicBezTo>
                    <a:pt x="680" y="935"/>
                    <a:pt x="739" y="926"/>
                    <a:pt x="815" y="869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9" y="751"/>
                    <a:pt x="985" y="668"/>
                  </a:cubicBezTo>
                  <a:cubicBezTo>
                    <a:pt x="1005" y="632"/>
                    <a:pt x="1015" y="595"/>
                    <a:pt x="1016" y="557"/>
                  </a:cubicBezTo>
                  <a:cubicBezTo>
                    <a:pt x="1025" y="501"/>
                    <a:pt x="1022" y="448"/>
                    <a:pt x="1005" y="394"/>
                  </a:cubicBezTo>
                  <a:cubicBezTo>
                    <a:pt x="998" y="356"/>
                    <a:pt x="984" y="319"/>
                    <a:pt x="964" y="285"/>
                  </a:cubicBezTo>
                  <a:cubicBezTo>
                    <a:pt x="961" y="273"/>
                    <a:pt x="960" y="262"/>
                    <a:pt x="955" y="250"/>
                  </a:cubicBezTo>
                  <a:cubicBezTo>
                    <a:pt x="930" y="185"/>
                    <a:pt x="890" y="130"/>
                    <a:pt x="836" y="86"/>
                  </a:cubicBezTo>
                  <a:cubicBezTo>
                    <a:pt x="781" y="42"/>
                    <a:pt x="719" y="15"/>
                    <a:pt x="650" y="4"/>
                  </a:cubicBezTo>
                  <a:cubicBezTo>
                    <a:pt x="631" y="1"/>
                    <a:pt x="612" y="0"/>
                    <a:pt x="5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66"/>
            <p:cNvSpPr/>
            <p:nvPr/>
          </p:nvSpPr>
          <p:spPr>
            <a:xfrm>
              <a:off x="5814691" y="-794174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3" y="0"/>
                  </a:moveTo>
                  <a:cubicBezTo>
                    <a:pt x="486" y="0"/>
                    <a:pt x="429" y="12"/>
                    <a:pt x="374" y="35"/>
                  </a:cubicBezTo>
                  <a:lnTo>
                    <a:pt x="245" y="105"/>
                  </a:lnTo>
                  <a:cubicBezTo>
                    <a:pt x="161" y="167"/>
                    <a:pt x="97" y="246"/>
                    <a:pt x="55" y="341"/>
                  </a:cubicBezTo>
                  <a:cubicBezTo>
                    <a:pt x="42" y="388"/>
                    <a:pt x="29" y="435"/>
                    <a:pt x="15" y="482"/>
                  </a:cubicBezTo>
                  <a:cubicBezTo>
                    <a:pt x="1" y="580"/>
                    <a:pt x="11" y="676"/>
                    <a:pt x="47" y="768"/>
                  </a:cubicBezTo>
                  <a:cubicBezTo>
                    <a:pt x="47" y="770"/>
                    <a:pt x="48" y="772"/>
                    <a:pt x="48" y="774"/>
                  </a:cubicBezTo>
                  <a:lnTo>
                    <a:pt x="118" y="904"/>
                  </a:lnTo>
                  <a:cubicBezTo>
                    <a:pt x="121" y="908"/>
                    <a:pt x="123" y="911"/>
                    <a:pt x="126" y="915"/>
                  </a:cubicBezTo>
                  <a:cubicBezTo>
                    <a:pt x="131" y="923"/>
                    <a:pt x="135" y="929"/>
                    <a:pt x="139" y="935"/>
                  </a:cubicBezTo>
                  <a:cubicBezTo>
                    <a:pt x="148" y="951"/>
                    <a:pt x="158" y="966"/>
                    <a:pt x="167" y="980"/>
                  </a:cubicBezTo>
                  <a:cubicBezTo>
                    <a:pt x="186" y="1009"/>
                    <a:pt x="200" y="1019"/>
                    <a:pt x="229" y="1051"/>
                  </a:cubicBezTo>
                  <a:cubicBezTo>
                    <a:pt x="264" y="1087"/>
                    <a:pt x="268" y="1096"/>
                    <a:pt x="298" y="1115"/>
                  </a:cubicBezTo>
                  <a:cubicBezTo>
                    <a:pt x="312" y="1124"/>
                    <a:pt x="325" y="1132"/>
                    <a:pt x="339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2" y="1250"/>
                    <a:pt x="627" y="1252"/>
                    <a:pt x="652" y="1252"/>
                  </a:cubicBezTo>
                  <a:cubicBezTo>
                    <a:pt x="712" y="1252"/>
                    <a:pt x="772" y="1241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3"/>
                    <a:pt x="1115" y="953"/>
                    <a:pt x="1129" y="887"/>
                  </a:cubicBezTo>
                  <a:cubicBezTo>
                    <a:pt x="1136" y="866"/>
                    <a:pt x="1140" y="845"/>
                    <a:pt x="1144" y="823"/>
                  </a:cubicBezTo>
                  <a:cubicBezTo>
                    <a:pt x="1145" y="824"/>
                    <a:pt x="1146" y="824"/>
                    <a:pt x="1147" y="825"/>
                  </a:cubicBezTo>
                  <a:cubicBezTo>
                    <a:pt x="1150" y="811"/>
                    <a:pt x="1153" y="796"/>
                    <a:pt x="1157" y="781"/>
                  </a:cubicBezTo>
                  <a:cubicBezTo>
                    <a:pt x="1158" y="774"/>
                    <a:pt x="1160" y="766"/>
                    <a:pt x="1163" y="758"/>
                  </a:cubicBezTo>
                  <a:cubicBezTo>
                    <a:pt x="1164" y="712"/>
                    <a:pt x="1165" y="665"/>
                    <a:pt x="1165" y="619"/>
                  </a:cubicBezTo>
                  <a:lnTo>
                    <a:pt x="1164" y="613"/>
                  </a:lnTo>
                  <a:cubicBezTo>
                    <a:pt x="1163" y="609"/>
                    <a:pt x="1162" y="603"/>
                    <a:pt x="1162" y="598"/>
                  </a:cubicBezTo>
                  <a:cubicBezTo>
                    <a:pt x="1157" y="583"/>
                    <a:pt x="1154" y="566"/>
                    <a:pt x="1151" y="550"/>
                  </a:cubicBezTo>
                  <a:cubicBezTo>
                    <a:pt x="1150" y="543"/>
                    <a:pt x="1148" y="534"/>
                    <a:pt x="1147" y="527"/>
                  </a:cubicBezTo>
                  <a:cubicBezTo>
                    <a:pt x="1146" y="522"/>
                    <a:pt x="1145" y="518"/>
                    <a:pt x="1144" y="512"/>
                  </a:cubicBezTo>
                  <a:cubicBezTo>
                    <a:pt x="1138" y="487"/>
                    <a:pt x="1133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2" y="290"/>
                    <a:pt x="1041" y="229"/>
                    <a:pt x="985" y="179"/>
                  </a:cubicBezTo>
                  <a:cubicBezTo>
                    <a:pt x="936" y="118"/>
                    <a:pt x="875" y="74"/>
                    <a:pt x="801" y="45"/>
                  </a:cubicBezTo>
                  <a:cubicBezTo>
                    <a:pt x="741" y="16"/>
                    <a:pt x="678" y="2"/>
                    <a:pt x="614" y="2"/>
                  </a:cubicBezTo>
                  <a:cubicBezTo>
                    <a:pt x="605" y="2"/>
                    <a:pt x="597" y="2"/>
                    <a:pt x="588" y="3"/>
                  </a:cubicBezTo>
                  <a:cubicBezTo>
                    <a:pt x="573" y="1"/>
                    <a:pt x="558" y="0"/>
                    <a:pt x="5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66"/>
            <p:cNvSpPr/>
            <p:nvPr/>
          </p:nvSpPr>
          <p:spPr>
            <a:xfrm>
              <a:off x="5742708" y="-1399242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2"/>
                  </a:cubicBezTo>
                  <a:cubicBezTo>
                    <a:pt x="71" y="327"/>
                    <a:pt x="1" y="557"/>
                    <a:pt x="18" y="776"/>
                  </a:cubicBezTo>
                  <a:cubicBezTo>
                    <a:pt x="44" y="1074"/>
                    <a:pt x="183" y="1340"/>
                    <a:pt x="464" y="1447"/>
                  </a:cubicBezTo>
                  <a:cubicBezTo>
                    <a:pt x="514" y="1466"/>
                    <a:pt x="563" y="1475"/>
                    <a:pt x="612" y="1475"/>
                  </a:cubicBezTo>
                  <a:cubicBezTo>
                    <a:pt x="846" y="1475"/>
                    <a:pt x="1061" y="1274"/>
                    <a:pt x="1201" y="1055"/>
                  </a:cubicBezTo>
                  <a:cubicBezTo>
                    <a:pt x="1272" y="943"/>
                    <a:pt x="1325" y="826"/>
                    <a:pt x="1350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8" y="682"/>
                    <a:pt x="1359" y="675"/>
                  </a:cubicBezTo>
                  <a:cubicBezTo>
                    <a:pt x="1361" y="638"/>
                    <a:pt x="1363" y="593"/>
                    <a:pt x="1361" y="555"/>
                  </a:cubicBezTo>
                  <a:cubicBezTo>
                    <a:pt x="1355" y="457"/>
                    <a:pt x="1318" y="378"/>
                    <a:pt x="1268" y="296"/>
                  </a:cubicBezTo>
                  <a:cubicBezTo>
                    <a:pt x="1264" y="288"/>
                    <a:pt x="1259" y="281"/>
                    <a:pt x="1253" y="275"/>
                  </a:cubicBezTo>
                  <a:cubicBezTo>
                    <a:pt x="1224" y="241"/>
                    <a:pt x="1193" y="204"/>
                    <a:pt x="1158" y="177"/>
                  </a:cubicBezTo>
                  <a:cubicBezTo>
                    <a:pt x="1013" y="68"/>
                    <a:pt x="830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66"/>
            <p:cNvSpPr/>
            <p:nvPr/>
          </p:nvSpPr>
          <p:spPr>
            <a:xfrm>
              <a:off x="5513521" y="-1225472"/>
              <a:ext cx="89546" cy="88282"/>
            </a:xfrm>
            <a:custGeom>
              <a:rect b="b" l="l" r="r" t="t"/>
              <a:pathLst>
                <a:path extrusionOk="0" h="1327" w="1346">
                  <a:moveTo>
                    <a:pt x="1333" y="833"/>
                  </a:moveTo>
                  <a:lnTo>
                    <a:pt x="1333" y="842"/>
                  </a:lnTo>
                  <a:cubicBezTo>
                    <a:pt x="1333" y="839"/>
                    <a:pt x="1333" y="836"/>
                    <a:pt x="1333" y="833"/>
                  </a:cubicBezTo>
                  <a:close/>
                  <a:moveTo>
                    <a:pt x="615" y="1"/>
                  </a:moveTo>
                  <a:cubicBezTo>
                    <a:pt x="589" y="1"/>
                    <a:pt x="565" y="2"/>
                    <a:pt x="547" y="2"/>
                  </a:cubicBezTo>
                  <a:cubicBezTo>
                    <a:pt x="536" y="2"/>
                    <a:pt x="526" y="3"/>
                    <a:pt x="516" y="4"/>
                  </a:cubicBezTo>
                  <a:cubicBezTo>
                    <a:pt x="468" y="12"/>
                    <a:pt x="419" y="23"/>
                    <a:pt x="373" y="39"/>
                  </a:cubicBezTo>
                  <a:cubicBezTo>
                    <a:pt x="370" y="41"/>
                    <a:pt x="367" y="42"/>
                    <a:pt x="363" y="43"/>
                  </a:cubicBezTo>
                  <a:cubicBezTo>
                    <a:pt x="324" y="65"/>
                    <a:pt x="284" y="86"/>
                    <a:pt x="244" y="108"/>
                  </a:cubicBezTo>
                  <a:cubicBezTo>
                    <a:pt x="243" y="109"/>
                    <a:pt x="241" y="109"/>
                    <a:pt x="240" y="110"/>
                  </a:cubicBezTo>
                  <a:cubicBezTo>
                    <a:pt x="237" y="112"/>
                    <a:pt x="235" y="114"/>
                    <a:pt x="231" y="116"/>
                  </a:cubicBezTo>
                  <a:cubicBezTo>
                    <a:pt x="215" y="132"/>
                    <a:pt x="198" y="149"/>
                    <a:pt x="181" y="164"/>
                  </a:cubicBezTo>
                  <a:cubicBezTo>
                    <a:pt x="162" y="181"/>
                    <a:pt x="144" y="198"/>
                    <a:pt x="127" y="217"/>
                  </a:cubicBezTo>
                  <a:cubicBezTo>
                    <a:pt x="114" y="236"/>
                    <a:pt x="103" y="256"/>
                    <a:pt x="90" y="276"/>
                  </a:cubicBezTo>
                  <a:cubicBezTo>
                    <a:pt x="61" y="314"/>
                    <a:pt x="43" y="356"/>
                    <a:pt x="36" y="402"/>
                  </a:cubicBezTo>
                  <a:cubicBezTo>
                    <a:pt x="13" y="480"/>
                    <a:pt x="0" y="506"/>
                    <a:pt x="15" y="603"/>
                  </a:cubicBezTo>
                  <a:cubicBezTo>
                    <a:pt x="15" y="604"/>
                    <a:pt x="15" y="606"/>
                    <a:pt x="15" y="607"/>
                  </a:cubicBezTo>
                  <a:cubicBezTo>
                    <a:pt x="18" y="625"/>
                    <a:pt x="40" y="721"/>
                    <a:pt x="46" y="739"/>
                  </a:cubicBezTo>
                  <a:cubicBezTo>
                    <a:pt x="47" y="740"/>
                    <a:pt x="47" y="742"/>
                    <a:pt x="48" y="744"/>
                  </a:cubicBezTo>
                  <a:cubicBezTo>
                    <a:pt x="55" y="760"/>
                    <a:pt x="102" y="848"/>
                    <a:pt x="112" y="862"/>
                  </a:cubicBezTo>
                  <a:cubicBezTo>
                    <a:pt x="123" y="877"/>
                    <a:pt x="135" y="888"/>
                    <a:pt x="148" y="901"/>
                  </a:cubicBezTo>
                  <a:cubicBezTo>
                    <a:pt x="148" y="901"/>
                    <a:pt x="148" y="901"/>
                    <a:pt x="148" y="902"/>
                  </a:cubicBezTo>
                  <a:cubicBezTo>
                    <a:pt x="150" y="905"/>
                    <a:pt x="152" y="908"/>
                    <a:pt x="153" y="913"/>
                  </a:cubicBezTo>
                  <a:cubicBezTo>
                    <a:pt x="168" y="939"/>
                    <a:pt x="210" y="1025"/>
                    <a:pt x="227" y="1049"/>
                  </a:cubicBezTo>
                  <a:cubicBezTo>
                    <a:pt x="236" y="1061"/>
                    <a:pt x="326" y="1157"/>
                    <a:pt x="338" y="1166"/>
                  </a:cubicBezTo>
                  <a:cubicBezTo>
                    <a:pt x="360" y="1184"/>
                    <a:pt x="382" y="1194"/>
                    <a:pt x="410" y="1211"/>
                  </a:cubicBezTo>
                  <a:cubicBezTo>
                    <a:pt x="436" y="1225"/>
                    <a:pt x="465" y="1245"/>
                    <a:pt x="493" y="1260"/>
                  </a:cubicBezTo>
                  <a:cubicBezTo>
                    <a:pt x="504" y="1265"/>
                    <a:pt x="515" y="1269"/>
                    <a:pt x="528" y="1274"/>
                  </a:cubicBezTo>
                  <a:cubicBezTo>
                    <a:pt x="578" y="1289"/>
                    <a:pt x="631" y="1306"/>
                    <a:pt x="684" y="1318"/>
                  </a:cubicBezTo>
                  <a:cubicBezTo>
                    <a:pt x="690" y="1319"/>
                    <a:pt x="697" y="1320"/>
                    <a:pt x="704" y="1321"/>
                  </a:cubicBezTo>
                  <a:cubicBezTo>
                    <a:pt x="731" y="1325"/>
                    <a:pt x="758" y="1327"/>
                    <a:pt x="785" y="1327"/>
                  </a:cubicBezTo>
                  <a:cubicBezTo>
                    <a:pt x="853" y="1327"/>
                    <a:pt x="919" y="1314"/>
                    <a:pt x="983" y="1290"/>
                  </a:cubicBezTo>
                  <a:cubicBezTo>
                    <a:pt x="1054" y="1266"/>
                    <a:pt x="1115" y="1227"/>
                    <a:pt x="1163" y="1171"/>
                  </a:cubicBezTo>
                  <a:cubicBezTo>
                    <a:pt x="1223" y="1124"/>
                    <a:pt x="1266" y="1064"/>
                    <a:pt x="1294" y="993"/>
                  </a:cubicBezTo>
                  <a:cubicBezTo>
                    <a:pt x="1332" y="905"/>
                    <a:pt x="1346" y="813"/>
                    <a:pt x="1336" y="718"/>
                  </a:cubicBezTo>
                  <a:lnTo>
                    <a:pt x="1336" y="718"/>
                  </a:lnTo>
                  <a:cubicBezTo>
                    <a:pt x="1336" y="705"/>
                    <a:pt x="1336" y="691"/>
                    <a:pt x="1336" y="678"/>
                  </a:cubicBezTo>
                  <a:cubicBezTo>
                    <a:pt x="1336" y="667"/>
                    <a:pt x="1334" y="656"/>
                    <a:pt x="1331" y="646"/>
                  </a:cubicBezTo>
                  <a:cubicBezTo>
                    <a:pt x="1319" y="589"/>
                    <a:pt x="1308" y="515"/>
                    <a:pt x="1279" y="458"/>
                  </a:cubicBezTo>
                  <a:cubicBezTo>
                    <a:pt x="1256" y="414"/>
                    <a:pt x="1233" y="368"/>
                    <a:pt x="1207" y="325"/>
                  </a:cubicBezTo>
                  <a:cubicBezTo>
                    <a:pt x="1205" y="322"/>
                    <a:pt x="1202" y="318"/>
                    <a:pt x="1200" y="314"/>
                  </a:cubicBezTo>
                  <a:cubicBezTo>
                    <a:pt x="1193" y="306"/>
                    <a:pt x="1186" y="297"/>
                    <a:pt x="1179" y="289"/>
                  </a:cubicBezTo>
                  <a:cubicBezTo>
                    <a:pt x="1146" y="251"/>
                    <a:pt x="1109" y="211"/>
                    <a:pt x="1073" y="177"/>
                  </a:cubicBezTo>
                  <a:cubicBezTo>
                    <a:pt x="1069" y="174"/>
                    <a:pt x="1066" y="170"/>
                    <a:pt x="1063" y="167"/>
                  </a:cubicBezTo>
                  <a:cubicBezTo>
                    <a:pt x="1055" y="160"/>
                    <a:pt x="1047" y="155"/>
                    <a:pt x="1038" y="149"/>
                  </a:cubicBezTo>
                  <a:cubicBezTo>
                    <a:pt x="997" y="120"/>
                    <a:pt x="951" y="94"/>
                    <a:pt x="907" y="69"/>
                  </a:cubicBezTo>
                  <a:cubicBezTo>
                    <a:pt x="902" y="67"/>
                    <a:pt x="898" y="64"/>
                    <a:pt x="893" y="62"/>
                  </a:cubicBezTo>
                  <a:cubicBezTo>
                    <a:pt x="884" y="57"/>
                    <a:pt x="875" y="53"/>
                    <a:pt x="866" y="50"/>
                  </a:cubicBezTo>
                  <a:cubicBezTo>
                    <a:pt x="821" y="35"/>
                    <a:pt x="768" y="21"/>
                    <a:pt x="723" y="10"/>
                  </a:cubicBezTo>
                  <a:cubicBezTo>
                    <a:pt x="718" y="9"/>
                    <a:pt x="714" y="8"/>
                    <a:pt x="710" y="7"/>
                  </a:cubicBezTo>
                  <a:cubicBezTo>
                    <a:pt x="681" y="2"/>
                    <a:pt x="647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66"/>
            <p:cNvSpPr/>
            <p:nvPr/>
          </p:nvSpPr>
          <p:spPr>
            <a:xfrm>
              <a:off x="5695806" y="-1137190"/>
              <a:ext cx="85488" cy="88415"/>
            </a:xfrm>
            <a:custGeom>
              <a:rect b="b" l="l" r="r" t="t"/>
              <a:pathLst>
                <a:path extrusionOk="0" h="1329" w="1285">
                  <a:moveTo>
                    <a:pt x="702" y="1327"/>
                  </a:moveTo>
                  <a:lnTo>
                    <a:pt x="702" y="1327"/>
                  </a:lnTo>
                  <a:cubicBezTo>
                    <a:pt x="711" y="1327"/>
                    <a:pt x="721" y="1327"/>
                    <a:pt x="730" y="1328"/>
                  </a:cubicBezTo>
                  <a:lnTo>
                    <a:pt x="730" y="1328"/>
                  </a:lnTo>
                  <a:lnTo>
                    <a:pt x="702" y="1327"/>
                  </a:lnTo>
                  <a:close/>
                  <a:moveTo>
                    <a:pt x="647" y="0"/>
                  </a:moveTo>
                  <a:cubicBezTo>
                    <a:pt x="597" y="0"/>
                    <a:pt x="548" y="8"/>
                    <a:pt x="500" y="24"/>
                  </a:cubicBezTo>
                  <a:cubicBezTo>
                    <a:pt x="421" y="37"/>
                    <a:pt x="350" y="68"/>
                    <a:pt x="285" y="118"/>
                  </a:cubicBezTo>
                  <a:cubicBezTo>
                    <a:pt x="284" y="118"/>
                    <a:pt x="283" y="119"/>
                    <a:pt x="283" y="120"/>
                  </a:cubicBezTo>
                  <a:lnTo>
                    <a:pt x="163" y="233"/>
                  </a:lnTo>
                  <a:cubicBezTo>
                    <a:pt x="161" y="235"/>
                    <a:pt x="159" y="238"/>
                    <a:pt x="157" y="240"/>
                  </a:cubicBezTo>
                  <a:cubicBezTo>
                    <a:pt x="139" y="263"/>
                    <a:pt x="116" y="307"/>
                    <a:pt x="108" y="320"/>
                  </a:cubicBezTo>
                  <a:cubicBezTo>
                    <a:pt x="93" y="344"/>
                    <a:pt x="72" y="374"/>
                    <a:pt x="60" y="402"/>
                  </a:cubicBezTo>
                  <a:cubicBezTo>
                    <a:pt x="45" y="453"/>
                    <a:pt x="31" y="506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2" y="795"/>
                  </a:cubicBezTo>
                  <a:cubicBezTo>
                    <a:pt x="37" y="822"/>
                    <a:pt x="43" y="848"/>
                    <a:pt x="50" y="874"/>
                  </a:cubicBezTo>
                  <a:cubicBezTo>
                    <a:pt x="51" y="878"/>
                    <a:pt x="53" y="882"/>
                    <a:pt x="54" y="885"/>
                  </a:cubicBezTo>
                  <a:cubicBezTo>
                    <a:pt x="55" y="888"/>
                    <a:pt x="56" y="890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7"/>
                    <a:pt x="133" y="1033"/>
                  </a:cubicBezTo>
                  <a:cubicBezTo>
                    <a:pt x="162" y="1081"/>
                    <a:pt x="248" y="1159"/>
                    <a:pt x="258" y="1168"/>
                  </a:cubicBezTo>
                  <a:cubicBezTo>
                    <a:pt x="264" y="1174"/>
                    <a:pt x="270" y="1178"/>
                    <a:pt x="277" y="1184"/>
                  </a:cubicBezTo>
                  <a:cubicBezTo>
                    <a:pt x="300" y="1199"/>
                    <a:pt x="334" y="1218"/>
                    <a:pt x="349" y="1227"/>
                  </a:cubicBezTo>
                  <a:cubicBezTo>
                    <a:pt x="364" y="1237"/>
                    <a:pt x="397" y="1258"/>
                    <a:pt x="421" y="1271"/>
                  </a:cubicBezTo>
                  <a:cubicBezTo>
                    <a:pt x="424" y="1273"/>
                    <a:pt x="428" y="1275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0"/>
                    <a:pt x="557" y="1315"/>
                    <a:pt x="592" y="1322"/>
                  </a:cubicBezTo>
                  <a:cubicBezTo>
                    <a:pt x="594" y="1323"/>
                    <a:pt x="596" y="1323"/>
                    <a:pt x="599" y="1324"/>
                  </a:cubicBezTo>
                  <a:cubicBezTo>
                    <a:pt x="602" y="1324"/>
                    <a:pt x="606" y="1325"/>
                    <a:pt x="610" y="1325"/>
                  </a:cubicBezTo>
                  <a:cubicBezTo>
                    <a:pt x="618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7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8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8"/>
                  </a:cubicBezTo>
                  <a:lnTo>
                    <a:pt x="766" y="1328"/>
                  </a:lnTo>
                  <a:cubicBezTo>
                    <a:pt x="766" y="1328"/>
                    <a:pt x="766" y="1328"/>
                    <a:pt x="766" y="1328"/>
                  </a:cubicBezTo>
                  <a:lnTo>
                    <a:pt x="766" y="1328"/>
                  </a:lnTo>
                  <a:lnTo>
                    <a:pt x="766" y="1328"/>
                  </a:lnTo>
                  <a:cubicBezTo>
                    <a:pt x="815" y="1325"/>
                    <a:pt x="863" y="1314"/>
                    <a:pt x="911" y="1295"/>
                  </a:cubicBezTo>
                  <a:cubicBezTo>
                    <a:pt x="954" y="1272"/>
                    <a:pt x="997" y="1249"/>
                    <a:pt x="1039" y="1225"/>
                  </a:cubicBezTo>
                  <a:cubicBezTo>
                    <a:pt x="1041" y="1223"/>
                    <a:pt x="1043" y="1221"/>
                    <a:pt x="1044" y="1220"/>
                  </a:cubicBezTo>
                  <a:cubicBezTo>
                    <a:pt x="1122" y="1161"/>
                    <a:pt x="1210" y="1067"/>
                    <a:pt x="1243" y="971"/>
                  </a:cubicBezTo>
                  <a:lnTo>
                    <a:pt x="1243" y="971"/>
                  </a:lnTo>
                  <a:cubicBezTo>
                    <a:pt x="1264" y="930"/>
                    <a:pt x="1277" y="886"/>
                    <a:pt x="1282" y="838"/>
                  </a:cubicBezTo>
                  <a:cubicBezTo>
                    <a:pt x="1283" y="794"/>
                    <a:pt x="1284" y="751"/>
                    <a:pt x="1284" y="709"/>
                  </a:cubicBezTo>
                  <a:cubicBezTo>
                    <a:pt x="1284" y="706"/>
                    <a:pt x="1283" y="703"/>
                    <a:pt x="1283" y="701"/>
                  </a:cubicBezTo>
                  <a:cubicBezTo>
                    <a:pt x="1279" y="680"/>
                    <a:pt x="1272" y="654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4" y="614"/>
                    <a:pt x="1258" y="593"/>
                  </a:cubicBezTo>
                  <a:cubicBezTo>
                    <a:pt x="1258" y="585"/>
                    <a:pt x="1257" y="578"/>
                    <a:pt x="1255" y="569"/>
                  </a:cubicBezTo>
                  <a:cubicBezTo>
                    <a:pt x="1252" y="551"/>
                    <a:pt x="1247" y="527"/>
                    <a:pt x="1240" y="503"/>
                  </a:cubicBezTo>
                  <a:cubicBezTo>
                    <a:pt x="1238" y="493"/>
                    <a:pt x="1238" y="482"/>
                    <a:pt x="1235" y="473"/>
                  </a:cubicBezTo>
                  <a:cubicBezTo>
                    <a:pt x="1229" y="419"/>
                    <a:pt x="1210" y="370"/>
                    <a:pt x="1179" y="327"/>
                  </a:cubicBezTo>
                  <a:cubicBezTo>
                    <a:pt x="1146" y="251"/>
                    <a:pt x="1096" y="188"/>
                    <a:pt x="1028" y="137"/>
                  </a:cubicBezTo>
                  <a:cubicBezTo>
                    <a:pt x="981" y="109"/>
                    <a:pt x="934" y="81"/>
                    <a:pt x="887" y="52"/>
                  </a:cubicBezTo>
                  <a:cubicBezTo>
                    <a:pt x="835" y="38"/>
                    <a:pt x="785" y="23"/>
                    <a:pt x="734" y="8"/>
                  </a:cubicBezTo>
                  <a:cubicBezTo>
                    <a:pt x="705" y="3"/>
                    <a:pt x="675" y="0"/>
                    <a:pt x="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66"/>
            <p:cNvSpPr/>
            <p:nvPr/>
          </p:nvSpPr>
          <p:spPr>
            <a:xfrm>
              <a:off x="5825069" y="-1240241"/>
              <a:ext cx="82893" cy="78569"/>
            </a:xfrm>
            <a:custGeom>
              <a:rect b="b" l="l" r="r" t="t"/>
              <a:pathLst>
                <a:path extrusionOk="0" h="1181" w="1246">
                  <a:moveTo>
                    <a:pt x="741" y="0"/>
                  </a:moveTo>
                  <a:cubicBezTo>
                    <a:pt x="264" y="0"/>
                    <a:pt x="0" y="665"/>
                    <a:pt x="283" y="1019"/>
                  </a:cubicBezTo>
                  <a:cubicBezTo>
                    <a:pt x="326" y="1074"/>
                    <a:pt x="381" y="1114"/>
                    <a:pt x="447" y="1140"/>
                  </a:cubicBezTo>
                  <a:cubicBezTo>
                    <a:pt x="488" y="1151"/>
                    <a:pt x="530" y="1164"/>
                    <a:pt x="573" y="1175"/>
                  </a:cubicBezTo>
                  <a:cubicBezTo>
                    <a:pt x="598" y="1179"/>
                    <a:pt x="623" y="1181"/>
                    <a:pt x="647" y="1181"/>
                  </a:cubicBezTo>
                  <a:cubicBezTo>
                    <a:pt x="709" y="1181"/>
                    <a:pt x="770" y="1170"/>
                    <a:pt x="829" y="1147"/>
                  </a:cubicBezTo>
                  <a:cubicBezTo>
                    <a:pt x="878" y="1125"/>
                    <a:pt x="912" y="1105"/>
                    <a:pt x="945" y="1084"/>
                  </a:cubicBezTo>
                  <a:cubicBezTo>
                    <a:pt x="957" y="1076"/>
                    <a:pt x="971" y="1067"/>
                    <a:pt x="984" y="1057"/>
                  </a:cubicBezTo>
                  <a:cubicBezTo>
                    <a:pt x="986" y="1055"/>
                    <a:pt x="990" y="1052"/>
                    <a:pt x="993" y="1050"/>
                  </a:cubicBezTo>
                  <a:cubicBezTo>
                    <a:pt x="1021" y="1026"/>
                    <a:pt x="1049" y="1001"/>
                    <a:pt x="1085" y="963"/>
                  </a:cubicBezTo>
                  <a:cubicBezTo>
                    <a:pt x="1092" y="956"/>
                    <a:pt x="1100" y="947"/>
                    <a:pt x="1106" y="939"/>
                  </a:cubicBezTo>
                  <a:cubicBezTo>
                    <a:pt x="1133" y="900"/>
                    <a:pt x="1157" y="856"/>
                    <a:pt x="1180" y="816"/>
                  </a:cubicBezTo>
                  <a:cubicBezTo>
                    <a:pt x="1183" y="811"/>
                    <a:pt x="1187" y="806"/>
                    <a:pt x="1189" y="801"/>
                  </a:cubicBezTo>
                  <a:cubicBezTo>
                    <a:pt x="1216" y="745"/>
                    <a:pt x="1235" y="682"/>
                    <a:pt x="1241" y="621"/>
                  </a:cubicBezTo>
                  <a:cubicBezTo>
                    <a:pt x="1243" y="596"/>
                    <a:pt x="1242" y="568"/>
                    <a:pt x="1242" y="545"/>
                  </a:cubicBezTo>
                  <a:cubicBezTo>
                    <a:pt x="1243" y="522"/>
                    <a:pt x="1245" y="495"/>
                    <a:pt x="1243" y="470"/>
                  </a:cubicBezTo>
                  <a:cubicBezTo>
                    <a:pt x="1241" y="419"/>
                    <a:pt x="1224" y="365"/>
                    <a:pt x="1210" y="318"/>
                  </a:cubicBezTo>
                  <a:cubicBezTo>
                    <a:pt x="1177" y="236"/>
                    <a:pt x="1127" y="165"/>
                    <a:pt x="1057" y="110"/>
                  </a:cubicBezTo>
                  <a:cubicBezTo>
                    <a:pt x="988" y="54"/>
                    <a:pt x="908" y="20"/>
                    <a:pt x="820" y="6"/>
                  </a:cubicBezTo>
                  <a:cubicBezTo>
                    <a:pt x="793" y="2"/>
                    <a:pt x="767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66"/>
            <p:cNvSpPr/>
            <p:nvPr/>
          </p:nvSpPr>
          <p:spPr>
            <a:xfrm>
              <a:off x="5952669" y="-1041124"/>
              <a:ext cx="88482" cy="74178"/>
            </a:xfrm>
            <a:custGeom>
              <a:rect b="b" l="l" r="r" t="t"/>
              <a:pathLst>
                <a:path extrusionOk="0" h="1115" w="1330">
                  <a:moveTo>
                    <a:pt x="538" y="0"/>
                  </a:moveTo>
                  <a:cubicBezTo>
                    <a:pt x="467" y="0"/>
                    <a:pt x="400" y="14"/>
                    <a:pt x="342" y="45"/>
                  </a:cubicBezTo>
                  <a:cubicBezTo>
                    <a:pt x="303" y="66"/>
                    <a:pt x="264" y="88"/>
                    <a:pt x="224" y="109"/>
                  </a:cubicBezTo>
                  <a:cubicBezTo>
                    <a:pt x="163" y="150"/>
                    <a:pt x="117" y="201"/>
                    <a:pt x="86" y="265"/>
                  </a:cubicBezTo>
                  <a:cubicBezTo>
                    <a:pt x="57" y="303"/>
                    <a:pt x="39" y="344"/>
                    <a:pt x="32" y="391"/>
                  </a:cubicBezTo>
                  <a:cubicBezTo>
                    <a:pt x="7" y="455"/>
                    <a:pt x="0" y="520"/>
                    <a:pt x="11" y="590"/>
                  </a:cubicBezTo>
                  <a:cubicBezTo>
                    <a:pt x="21" y="632"/>
                    <a:pt x="32" y="675"/>
                    <a:pt x="41" y="719"/>
                  </a:cubicBezTo>
                  <a:cubicBezTo>
                    <a:pt x="76" y="806"/>
                    <a:pt x="129" y="879"/>
                    <a:pt x="202" y="939"/>
                  </a:cubicBezTo>
                  <a:cubicBezTo>
                    <a:pt x="247" y="981"/>
                    <a:pt x="309" y="1010"/>
                    <a:pt x="361" y="1039"/>
                  </a:cubicBezTo>
                  <a:cubicBezTo>
                    <a:pt x="378" y="1047"/>
                    <a:pt x="394" y="1053"/>
                    <a:pt x="411" y="1059"/>
                  </a:cubicBezTo>
                  <a:cubicBezTo>
                    <a:pt x="486" y="1084"/>
                    <a:pt x="559" y="1109"/>
                    <a:pt x="638" y="1111"/>
                  </a:cubicBezTo>
                  <a:cubicBezTo>
                    <a:pt x="669" y="1112"/>
                    <a:pt x="705" y="1115"/>
                    <a:pt x="741" y="1115"/>
                  </a:cubicBezTo>
                  <a:cubicBezTo>
                    <a:pt x="763" y="1115"/>
                    <a:pt x="785" y="1114"/>
                    <a:pt x="806" y="1111"/>
                  </a:cubicBezTo>
                  <a:cubicBezTo>
                    <a:pt x="860" y="1103"/>
                    <a:pt x="916" y="1089"/>
                    <a:pt x="968" y="1074"/>
                  </a:cubicBezTo>
                  <a:cubicBezTo>
                    <a:pt x="985" y="1069"/>
                    <a:pt x="1002" y="1063"/>
                    <a:pt x="1017" y="1055"/>
                  </a:cubicBezTo>
                  <a:cubicBezTo>
                    <a:pt x="1104" y="1018"/>
                    <a:pt x="1163" y="982"/>
                    <a:pt x="1223" y="908"/>
                  </a:cubicBezTo>
                  <a:cubicBezTo>
                    <a:pt x="1252" y="871"/>
                    <a:pt x="1272" y="829"/>
                    <a:pt x="1295" y="789"/>
                  </a:cubicBezTo>
                  <a:cubicBezTo>
                    <a:pt x="1328" y="711"/>
                    <a:pt x="1329" y="630"/>
                    <a:pt x="1309" y="553"/>
                  </a:cubicBezTo>
                  <a:cubicBezTo>
                    <a:pt x="1172" y="430"/>
                    <a:pt x="1059" y="292"/>
                    <a:pt x="975" y="144"/>
                  </a:cubicBezTo>
                  <a:cubicBezTo>
                    <a:pt x="837" y="56"/>
                    <a:pt x="679" y="0"/>
                    <a:pt x="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66"/>
            <p:cNvSpPr/>
            <p:nvPr/>
          </p:nvSpPr>
          <p:spPr>
            <a:xfrm>
              <a:off x="6006024" y="-865159"/>
              <a:ext cx="87750" cy="80565"/>
            </a:xfrm>
            <a:custGeom>
              <a:rect b="b" l="l" r="r" t="t"/>
              <a:pathLst>
                <a:path extrusionOk="0" h="1211" w="1319">
                  <a:moveTo>
                    <a:pt x="798" y="1"/>
                  </a:moveTo>
                  <a:cubicBezTo>
                    <a:pt x="788" y="1"/>
                    <a:pt x="778" y="1"/>
                    <a:pt x="768" y="2"/>
                  </a:cubicBezTo>
                  <a:cubicBezTo>
                    <a:pt x="747" y="2"/>
                    <a:pt x="726" y="1"/>
                    <a:pt x="704" y="1"/>
                  </a:cubicBezTo>
                  <a:cubicBezTo>
                    <a:pt x="687" y="1"/>
                    <a:pt x="669" y="1"/>
                    <a:pt x="651" y="3"/>
                  </a:cubicBezTo>
                  <a:cubicBezTo>
                    <a:pt x="635" y="4"/>
                    <a:pt x="619" y="7"/>
                    <a:pt x="603" y="11"/>
                  </a:cubicBezTo>
                  <a:cubicBezTo>
                    <a:pt x="545" y="23"/>
                    <a:pt x="485" y="36"/>
                    <a:pt x="428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3"/>
                    <a:pt x="358" y="87"/>
                    <a:pt x="333" y="101"/>
                  </a:cubicBezTo>
                  <a:cubicBezTo>
                    <a:pt x="304" y="116"/>
                    <a:pt x="286" y="124"/>
                    <a:pt x="264" y="139"/>
                  </a:cubicBezTo>
                  <a:cubicBezTo>
                    <a:pt x="250" y="149"/>
                    <a:pt x="236" y="159"/>
                    <a:pt x="223" y="171"/>
                  </a:cubicBezTo>
                  <a:cubicBezTo>
                    <a:pt x="144" y="228"/>
                    <a:pt x="86" y="302"/>
                    <a:pt x="47" y="390"/>
                  </a:cubicBezTo>
                  <a:cubicBezTo>
                    <a:pt x="17" y="454"/>
                    <a:pt x="3" y="521"/>
                    <a:pt x="7" y="590"/>
                  </a:cubicBezTo>
                  <a:cubicBezTo>
                    <a:pt x="1" y="659"/>
                    <a:pt x="10" y="725"/>
                    <a:pt x="39" y="790"/>
                  </a:cubicBezTo>
                  <a:cubicBezTo>
                    <a:pt x="72" y="879"/>
                    <a:pt x="126" y="955"/>
                    <a:pt x="202" y="1014"/>
                  </a:cubicBezTo>
                  <a:cubicBezTo>
                    <a:pt x="217" y="1028"/>
                    <a:pt x="232" y="1039"/>
                    <a:pt x="249" y="1051"/>
                  </a:cubicBezTo>
                  <a:cubicBezTo>
                    <a:pt x="293" y="1080"/>
                    <a:pt x="340" y="1108"/>
                    <a:pt x="387" y="1135"/>
                  </a:cubicBezTo>
                  <a:cubicBezTo>
                    <a:pt x="395" y="1140"/>
                    <a:pt x="405" y="1144"/>
                    <a:pt x="414" y="1149"/>
                  </a:cubicBezTo>
                  <a:cubicBezTo>
                    <a:pt x="451" y="1166"/>
                    <a:pt x="491" y="1176"/>
                    <a:pt x="530" y="1188"/>
                  </a:cubicBezTo>
                  <a:cubicBezTo>
                    <a:pt x="596" y="1206"/>
                    <a:pt x="604" y="1211"/>
                    <a:pt x="646" y="1211"/>
                  </a:cubicBezTo>
                  <a:cubicBezTo>
                    <a:pt x="665" y="1211"/>
                    <a:pt x="690" y="1210"/>
                    <a:pt x="728" y="1209"/>
                  </a:cubicBezTo>
                  <a:lnTo>
                    <a:pt x="739" y="1209"/>
                  </a:lnTo>
                  <a:cubicBezTo>
                    <a:pt x="748" y="1209"/>
                    <a:pt x="758" y="1208"/>
                    <a:pt x="767" y="1207"/>
                  </a:cubicBezTo>
                  <a:cubicBezTo>
                    <a:pt x="822" y="1201"/>
                    <a:pt x="877" y="1184"/>
                    <a:pt x="929" y="1170"/>
                  </a:cubicBezTo>
                  <a:cubicBezTo>
                    <a:pt x="939" y="1168"/>
                    <a:pt x="947" y="1166"/>
                    <a:pt x="956" y="1163"/>
                  </a:cubicBezTo>
                  <a:cubicBezTo>
                    <a:pt x="960" y="1162"/>
                    <a:pt x="963" y="1161"/>
                    <a:pt x="967" y="1160"/>
                  </a:cubicBezTo>
                  <a:cubicBezTo>
                    <a:pt x="987" y="1152"/>
                    <a:pt x="1006" y="1143"/>
                    <a:pt x="1022" y="1130"/>
                  </a:cubicBezTo>
                  <a:cubicBezTo>
                    <a:pt x="1043" y="1125"/>
                    <a:pt x="1060" y="1115"/>
                    <a:pt x="1075" y="1101"/>
                  </a:cubicBezTo>
                  <a:cubicBezTo>
                    <a:pt x="1156" y="1047"/>
                    <a:pt x="1208" y="961"/>
                    <a:pt x="1255" y="877"/>
                  </a:cubicBezTo>
                  <a:cubicBezTo>
                    <a:pt x="1276" y="834"/>
                    <a:pt x="1284" y="789"/>
                    <a:pt x="1281" y="743"/>
                  </a:cubicBezTo>
                  <a:cubicBezTo>
                    <a:pt x="1282" y="739"/>
                    <a:pt x="1281" y="735"/>
                    <a:pt x="1281" y="732"/>
                  </a:cubicBezTo>
                  <a:cubicBezTo>
                    <a:pt x="1292" y="691"/>
                    <a:pt x="1304" y="651"/>
                    <a:pt x="1315" y="610"/>
                  </a:cubicBezTo>
                  <a:cubicBezTo>
                    <a:pt x="1316" y="568"/>
                    <a:pt x="1318" y="525"/>
                    <a:pt x="1319" y="484"/>
                  </a:cubicBezTo>
                  <a:cubicBezTo>
                    <a:pt x="1315" y="463"/>
                    <a:pt x="1293" y="376"/>
                    <a:pt x="1287" y="357"/>
                  </a:cubicBezTo>
                  <a:cubicBezTo>
                    <a:pt x="1257" y="267"/>
                    <a:pt x="1232" y="248"/>
                    <a:pt x="1176" y="191"/>
                  </a:cubicBezTo>
                  <a:cubicBezTo>
                    <a:pt x="1154" y="168"/>
                    <a:pt x="1139" y="148"/>
                    <a:pt x="1116" y="130"/>
                  </a:cubicBezTo>
                  <a:cubicBezTo>
                    <a:pt x="1110" y="126"/>
                    <a:pt x="1105" y="123"/>
                    <a:pt x="1100" y="118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3" y="22"/>
                  </a:cubicBezTo>
                  <a:cubicBezTo>
                    <a:pt x="869" y="8"/>
                    <a:pt x="834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66"/>
            <p:cNvSpPr/>
            <p:nvPr/>
          </p:nvSpPr>
          <p:spPr>
            <a:xfrm>
              <a:off x="5591292" y="-1348415"/>
              <a:ext cx="53022" cy="55617"/>
            </a:xfrm>
            <a:custGeom>
              <a:rect b="b" l="l" r="r" t="t"/>
              <a:pathLst>
                <a:path extrusionOk="0" h="836" w="797">
                  <a:moveTo>
                    <a:pt x="382" y="0"/>
                  </a:moveTo>
                  <a:cubicBezTo>
                    <a:pt x="368" y="0"/>
                    <a:pt x="355" y="1"/>
                    <a:pt x="341" y="2"/>
                  </a:cubicBezTo>
                  <a:cubicBezTo>
                    <a:pt x="291" y="5"/>
                    <a:pt x="246" y="21"/>
                    <a:pt x="205" y="47"/>
                  </a:cubicBezTo>
                  <a:cubicBezTo>
                    <a:pt x="159" y="67"/>
                    <a:pt x="122" y="98"/>
                    <a:pt x="91" y="139"/>
                  </a:cubicBezTo>
                  <a:cubicBezTo>
                    <a:pt x="71" y="166"/>
                    <a:pt x="54" y="195"/>
                    <a:pt x="39" y="226"/>
                  </a:cubicBezTo>
                  <a:cubicBezTo>
                    <a:pt x="14" y="282"/>
                    <a:pt x="0" y="358"/>
                    <a:pt x="10" y="419"/>
                  </a:cubicBezTo>
                  <a:cubicBezTo>
                    <a:pt x="15" y="454"/>
                    <a:pt x="21" y="489"/>
                    <a:pt x="34" y="523"/>
                  </a:cubicBezTo>
                  <a:cubicBezTo>
                    <a:pt x="60" y="592"/>
                    <a:pt x="98" y="641"/>
                    <a:pt x="154" y="688"/>
                  </a:cubicBezTo>
                  <a:cubicBezTo>
                    <a:pt x="169" y="700"/>
                    <a:pt x="182" y="711"/>
                    <a:pt x="197" y="723"/>
                  </a:cubicBezTo>
                  <a:cubicBezTo>
                    <a:pt x="217" y="740"/>
                    <a:pt x="234" y="750"/>
                    <a:pt x="258" y="764"/>
                  </a:cubicBezTo>
                  <a:cubicBezTo>
                    <a:pt x="285" y="780"/>
                    <a:pt x="294" y="789"/>
                    <a:pt x="319" y="796"/>
                  </a:cubicBezTo>
                  <a:lnTo>
                    <a:pt x="369" y="811"/>
                  </a:lnTo>
                  <a:cubicBezTo>
                    <a:pt x="408" y="827"/>
                    <a:pt x="447" y="835"/>
                    <a:pt x="489" y="835"/>
                  </a:cubicBezTo>
                  <a:cubicBezTo>
                    <a:pt x="500" y="835"/>
                    <a:pt x="510" y="835"/>
                    <a:pt x="521" y="834"/>
                  </a:cubicBezTo>
                  <a:cubicBezTo>
                    <a:pt x="561" y="831"/>
                    <a:pt x="598" y="818"/>
                    <a:pt x="631" y="797"/>
                  </a:cubicBezTo>
                  <a:cubicBezTo>
                    <a:pt x="668" y="780"/>
                    <a:pt x="699" y="755"/>
                    <a:pt x="725" y="722"/>
                  </a:cubicBezTo>
                  <a:cubicBezTo>
                    <a:pt x="758" y="680"/>
                    <a:pt x="780" y="632"/>
                    <a:pt x="788" y="577"/>
                  </a:cubicBezTo>
                  <a:cubicBezTo>
                    <a:pt x="789" y="564"/>
                    <a:pt x="791" y="549"/>
                    <a:pt x="793" y="534"/>
                  </a:cubicBezTo>
                  <a:cubicBezTo>
                    <a:pt x="794" y="531"/>
                    <a:pt x="794" y="528"/>
                    <a:pt x="794" y="524"/>
                  </a:cubicBezTo>
                  <a:lnTo>
                    <a:pt x="795" y="517"/>
                  </a:lnTo>
                  <a:cubicBezTo>
                    <a:pt x="796" y="486"/>
                    <a:pt x="796" y="456"/>
                    <a:pt x="797" y="427"/>
                  </a:cubicBezTo>
                  <a:cubicBezTo>
                    <a:pt x="794" y="388"/>
                    <a:pt x="780" y="351"/>
                    <a:pt x="768" y="315"/>
                  </a:cubicBezTo>
                  <a:cubicBezTo>
                    <a:pt x="763" y="297"/>
                    <a:pt x="758" y="279"/>
                    <a:pt x="753" y="261"/>
                  </a:cubicBezTo>
                  <a:lnTo>
                    <a:pt x="750" y="252"/>
                  </a:lnTo>
                  <a:cubicBezTo>
                    <a:pt x="734" y="223"/>
                    <a:pt x="718" y="193"/>
                    <a:pt x="703" y="165"/>
                  </a:cubicBezTo>
                  <a:cubicBezTo>
                    <a:pt x="675" y="122"/>
                    <a:pt x="655" y="106"/>
                    <a:pt x="624" y="85"/>
                  </a:cubicBezTo>
                  <a:cubicBezTo>
                    <a:pt x="595" y="67"/>
                    <a:pt x="564" y="48"/>
                    <a:pt x="534" y="30"/>
                  </a:cubicBezTo>
                  <a:lnTo>
                    <a:pt x="440" y="4"/>
                  </a:lnTo>
                  <a:cubicBezTo>
                    <a:pt x="420" y="1"/>
                    <a:pt x="401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66"/>
            <p:cNvSpPr/>
            <p:nvPr/>
          </p:nvSpPr>
          <p:spPr>
            <a:xfrm>
              <a:off x="5923596" y="-1404565"/>
              <a:ext cx="32931" cy="66993"/>
            </a:xfrm>
            <a:custGeom>
              <a:rect b="b" l="l" r="r" t="t"/>
              <a:pathLst>
                <a:path extrusionOk="0" h="1007" w="495">
                  <a:moveTo>
                    <a:pt x="495" y="0"/>
                  </a:moveTo>
                  <a:lnTo>
                    <a:pt x="495" y="0"/>
                  </a:lnTo>
                  <a:cubicBezTo>
                    <a:pt x="454" y="5"/>
                    <a:pt x="413" y="17"/>
                    <a:pt x="369" y="30"/>
                  </a:cubicBezTo>
                  <a:cubicBezTo>
                    <a:pt x="238" y="71"/>
                    <a:pt x="115" y="183"/>
                    <a:pt x="66" y="312"/>
                  </a:cubicBezTo>
                  <a:cubicBezTo>
                    <a:pt x="46" y="363"/>
                    <a:pt x="31" y="419"/>
                    <a:pt x="19" y="471"/>
                  </a:cubicBezTo>
                  <a:cubicBezTo>
                    <a:pt x="15" y="486"/>
                    <a:pt x="12" y="500"/>
                    <a:pt x="10" y="515"/>
                  </a:cubicBezTo>
                  <a:cubicBezTo>
                    <a:pt x="4" y="563"/>
                    <a:pt x="1" y="633"/>
                    <a:pt x="5" y="672"/>
                  </a:cubicBezTo>
                  <a:cubicBezTo>
                    <a:pt x="15" y="767"/>
                    <a:pt x="61" y="855"/>
                    <a:pt x="113" y="935"/>
                  </a:cubicBezTo>
                  <a:cubicBezTo>
                    <a:pt x="135" y="958"/>
                    <a:pt x="158" y="982"/>
                    <a:pt x="180" y="1006"/>
                  </a:cubicBezTo>
                  <a:cubicBezTo>
                    <a:pt x="181" y="1006"/>
                    <a:pt x="182" y="1006"/>
                    <a:pt x="182" y="1007"/>
                  </a:cubicBezTo>
                  <a:lnTo>
                    <a:pt x="182" y="1007"/>
                  </a:lnTo>
                  <a:cubicBezTo>
                    <a:pt x="139" y="646"/>
                    <a:pt x="258" y="290"/>
                    <a:pt x="495" y="0"/>
                  </a:cubicBezTo>
                  <a:close/>
                  <a:moveTo>
                    <a:pt x="182" y="1007"/>
                  </a:moveTo>
                  <a:lnTo>
                    <a:pt x="182" y="1007"/>
                  </a:lnTo>
                  <a:cubicBezTo>
                    <a:pt x="182" y="1007"/>
                    <a:pt x="182" y="1007"/>
                    <a:pt x="182" y="1007"/>
                  </a:cubicBezTo>
                  <a:cubicBezTo>
                    <a:pt x="182" y="1007"/>
                    <a:pt x="182" y="1007"/>
                    <a:pt x="182" y="10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66"/>
            <p:cNvSpPr/>
            <p:nvPr/>
          </p:nvSpPr>
          <p:spPr>
            <a:xfrm>
              <a:off x="5531749" y="-991229"/>
              <a:ext cx="79633" cy="70187"/>
            </a:xfrm>
            <a:custGeom>
              <a:rect b="b" l="l" r="r" t="t"/>
              <a:pathLst>
                <a:path extrusionOk="0" h="1055" w="1197">
                  <a:moveTo>
                    <a:pt x="719" y="1"/>
                  </a:moveTo>
                  <a:cubicBezTo>
                    <a:pt x="698" y="1"/>
                    <a:pt x="678" y="2"/>
                    <a:pt x="658" y="5"/>
                  </a:cubicBezTo>
                  <a:cubicBezTo>
                    <a:pt x="604" y="11"/>
                    <a:pt x="552" y="26"/>
                    <a:pt x="502" y="44"/>
                  </a:cubicBezTo>
                  <a:cubicBezTo>
                    <a:pt x="454" y="60"/>
                    <a:pt x="419" y="83"/>
                    <a:pt x="386" y="112"/>
                  </a:cubicBezTo>
                  <a:cubicBezTo>
                    <a:pt x="361" y="117"/>
                    <a:pt x="337" y="120"/>
                    <a:pt x="314" y="129"/>
                  </a:cubicBezTo>
                  <a:cubicBezTo>
                    <a:pt x="234" y="160"/>
                    <a:pt x="167" y="209"/>
                    <a:pt x="112" y="276"/>
                  </a:cubicBezTo>
                  <a:cubicBezTo>
                    <a:pt x="90" y="313"/>
                    <a:pt x="67" y="349"/>
                    <a:pt x="45" y="386"/>
                  </a:cubicBezTo>
                  <a:cubicBezTo>
                    <a:pt x="13" y="463"/>
                    <a:pt x="0" y="544"/>
                    <a:pt x="10" y="628"/>
                  </a:cubicBezTo>
                  <a:cubicBezTo>
                    <a:pt x="14" y="691"/>
                    <a:pt x="33" y="749"/>
                    <a:pt x="67" y="801"/>
                  </a:cubicBezTo>
                  <a:cubicBezTo>
                    <a:pt x="93" y="860"/>
                    <a:pt x="132" y="909"/>
                    <a:pt x="185" y="949"/>
                  </a:cubicBezTo>
                  <a:cubicBezTo>
                    <a:pt x="253" y="1002"/>
                    <a:pt x="329" y="1036"/>
                    <a:pt x="414" y="1049"/>
                  </a:cubicBezTo>
                  <a:cubicBezTo>
                    <a:pt x="437" y="1053"/>
                    <a:pt x="461" y="1054"/>
                    <a:pt x="484" y="1054"/>
                  </a:cubicBezTo>
                  <a:cubicBezTo>
                    <a:pt x="542" y="1054"/>
                    <a:pt x="599" y="1044"/>
                    <a:pt x="656" y="1022"/>
                  </a:cubicBezTo>
                  <a:cubicBezTo>
                    <a:pt x="685" y="1014"/>
                    <a:pt x="714" y="998"/>
                    <a:pt x="742" y="979"/>
                  </a:cubicBezTo>
                  <a:cubicBezTo>
                    <a:pt x="769" y="966"/>
                    <a:pt x="793" y="951"/>
                    <a:pt x="815" y="933"/>
                  </a:cubicBezTo>
                  <a:cubicBezTo>
                    <a:pt x="825" y="927"/>
                    <a:pt x="836" y="923"/>
                    <a:pt x="845" y="917"/>
                  </a:cubicBezTo>
                  <a:cubicBezTo>
                    <a:pt x="864" y="905"/>
                    <a:pt x="882" y="892"/>
                    <a:pt x="899" y="880"/>
                  </a:cubicBezTo>
                  <a:cubicBezTo>
                    <a:pt x="931" y="864"/>
                    <a:pt x="961" y="847"/>
                    <a:pt x="989" y="829"/>
                  </a:cubicBezTo>
                  <a:cubicBezTo>
                    <a:pt x="1090" y="761"/>
                    <a:pt x="1165" y="644"/>
                    <a:pt x="1181" y="523"/>
                  </a:cubicBezTo>
                  <a:cubicBezTo>
                    <a:pt x="1197" y="407"/>
                    <a:pt x="1167" y="295"/>
                    <a:pt x="1102" y="199"/>
                  </a:cubicBezTo>
                  <a:cubicBezTo>
                    <a:pt x="1057" y="132"/>
                    <a:pt x="981" y="70"/>
                    <a:pt x="907" y="38"/>
                  </a:cubicBezTo>
                  <a:cubicBezTo>
                    <a:pt x="848" y="14"/>
                    <a:pt x="783" y="1"/>
                    <a:pt x="7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66"/>
            <p:cNvSpPr/>
            <p:nvPr/>
          </p:nvSpPr>
          <p:spPr>
            <a:xfrm>
              <a:off x="5768454" y="-946655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0" y="0"/>
                  </a:moveTo>
                  <a:cubicBezTo>
                    <a:pt x="543" y="0"/>
                    <a:pt x="498" y="9"/>
                    <a:pt x="453" y="26"/>
                  </a:cubicBezTo>
                  <a:cubicBezTo>
                    <a:pt x="412" y="45"/>
                    <a:pt x="372" y="67"/>
                    <a:pt x="334" y="90"/>
                  </a:cubicBezTo>
                  <a:cubicBezTo>
                    <a:pt x="321" y="96"/>
                    <a:pt x="311" y="103"/>
                    <a:pt x="299" y="112"/>
                  </a:cubicBezTo>
                  <a:cubicBezTo>
                    <a:pt x="299" y="113"/>
                    <a:pt x="298" y="113"/>
                    <a:pt x="297" y="114"/>
                  </a:cubicBezTo>
                  <a:cubicBezTo>
                    <a:pt x="294" y="115"/>
                    <a:pt x="292" y="115"/>
                    <a:pt x="289" y="116"/>
                  </a:cubicBezTo>
                  <a:cubicBezTo>
                    <a:pt x="255" y="135"/>
                    <a:pt x="222" y="152"/>
                    <a:pt x="187" y="171"/>
                  </a:cubicBezTo>
                  <a:cubicBezTo>
                    <a:pt x="121" y="219"/>
                    <a:pt x="72" y="281"/>
                    <a:pt x="40" y="355"/>
                  </a:cubicBezTo>
                  <a:cubicBezTo>
                    <a:pt x="13" y="409"/>
                    <a:pt x="3" y="465"/>
                    <a:pt x="6" y="524"/>
                  </a:cubicBezTo>
                  <a:cubicBezTo>
                    <a:pt x="1" y="580"/>
                    <a:pt x="9" y="637"/>
                    <a:pt x="32" y="691"/>
                  </a:cubicBezTo>
                  <a:cubicBezTo>
                    <a:pt x="51" y="748"/>
                    <a:pt x="84" y="797"/>
                    <a:pt x="128" y="836"/>
                  </a:cubicBezTo>
                  <a:cubicBezTo>
                    <a:pt x="166" y="883"/>
                    <a:pt x="213" y="918"/>
                    <a:pt x="271" y="940"/>
                  </a:cubicBezTo>
                  <a:cubicBezTo>
                    <a:pt x="328" y="965"/>
                    <a:pt x="387" y="978"/>
                    <a:pt x="447" y="978"/>
                  </a:cubicBezTo>
                  <a:cubicBezTo>
                    <a:pt x="463" y="978"/>
                    <a:pt x="480" y="977"/>
                    <a:pt x="496" y="975"/>
                  </a:cubicBezTo>
                  <a:cubicBezTo>
                    <a:pt x="527" y="972"/>
                    <a:pt x="559" y="961"/>
                    <a:pt x="589" y="955"/>
                  </a:cubicBezTo>
                  <a:cubicBezTo>
                    <a:pt x="679" y="934"/>
                    <a:pt x="739" y="926"/>
                    <a:pt x="815" y="868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8" y="751"/>
                    <a:pt x="985" y="667"/>
                  </a:cubicBezTo>
                  <a:cubicBezTo>
                    <a:pt x="1005" y="632"/>
                    <a:pt x="1015" y="595"/>
                    <a:pt x="1015" y="557"/>
                  </a:cubicBezTo>
                  <a:cubicBezTo>
                    <a:pt x="1026" y="501"/>
                    <a:pt x="1022" y="447"/>
                    <a:pt x="1005" y="395"/>
                  </a:cubicBezTo>
                  <a:cubicBezTo>
                    <a:pt x="998" y="355"/>
                    <a:pt x="984" y="319"/>
                    <a:pt x="964" y="285"/>
                  </a:cubicBezTo>
                  <a:cubicBezTo>
                    <a:pt x="961" y="274"/>
                    <a:pt x="960" y="261"/>
                    <a:pt x="955" y="250"/>
                  </a:cubicBezTo>
                  <a:cubicBezTo>
                    <a:pt x="930" y="185"/>
                    <a:pt x="890" y="130"/>
                    <a:pt x="835" y="85"/>
                  </a:cubicBezTo>
                  <a:cubicBezTo>
                    <a:pt x="781" y="42"/>
                    <a:pt x="719" y="15"/>
                    <a:pt x="649" y="5"/>
                  </a:cubicBezTo>
                  <a:cubicBezTo>
                    <a:pt x="629" y="2"/>
                    <a:pt x="609" y="0"/>
                    <a:pt x="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66"/>
            <p:cNvSpPr/>
            <p:nvPr/>
          </p:nvSpPr>
          <p:spPr>
            <a:xfrm>
              <a:off x="5669129" y="-839679"/>
              <a:ext cx="58212" cy="62735"/>
            </a:xfrm>
            <a:custGeom>
              <a:rect b="b" l="l" r="r" t="t"/>
              <a:pathLst>
                <a:path extrusionOk="0" h="943" w="875">
                  <a:moveTo>
                    <a:pt x="441" y="1"/>
                  </a:moveTo>
                  <a:cubicBezTo>
                    <a:pt x="432" y="1"/>
                    <a:pt x="422" y="1"/>
                    <a:pt x="414" y="1"/>
                  </a:cubicBezTo>
                  <a:cubicBezTo>
                    <a:pt x="410" y="1"/>
                    <a:pt x="405" y="1"/>
                    <a:pt x="401" y="2"/>
                  </a:cubicBezTo>
                  <a:cubicBezTo>
                    <a:pt x="400" y="2"/>
                    <a:pt x="398" y="3"/>
                    <a:pt x="397" y="3"/>
                  </a:cubicBezTo>
                  <a:cubicBezTo>
                    <a:pt x="371" y="9"/>
                    <a:pt x="314" y="22"/>
                    <a:pt x="289" y="29"/>
                  </a:cubicBezTo>
                  <a:lnTo>
                    <a:pt x="284" y="31"/>
                  </a:lnTo>
                  <a:cubicBezTo>
                    <a:pt x="266" y="37"/>
                    <a:pt x="249" y="45"/>
                    <a:pt x="234" y="58"/>
                  </a:cubicBezTo>
                  <a:cubicBezTo>
                    <a:pt x="198" y="71"/>
                    <a:pt x="168" y="93"/>
                    <a:pt x="144" y="123"/>
                  </a:cubicBezTo>
                  <a:cubicBezTo>
                    <a:pt x="89" y="175"/>
                    <a:pt x="109" y="150"/>
                    <a:pt x="70" y="214"/>
                  </a:cubicBezTo>
                  <a:cubicBezTo>
                    <a:pt x="58" y="235"/>
                    <a:pt x="46" y="248"/>
                    <a:pt x="39" y="267"/>
                  </a:cubicBezTo>
                  <a:cubicBezTo>
                    <a:pt x="38" y="269"/>
                    <a:pt x="38" y="271"/>
                    <a:pt x="37" y="274"/>
                  </a:cubicBezTo>
                  <a:cubicBezTo>
                    <a:pt x="28" y="306"/>
                    <a:pt x="14" y="352"/>
                    <a:pt x="6" y="383"/>
                  </a:cubicBezTo>
                  <a:cubicBezTo>
                    <a:pt x="5" y="388"/>
                    <a:pt x="4" y="393"/>
                    <a:pt x="4" y="398"/>
                  </a:cubicBezTo>
                  <a:cubicBezTo>
                    <a:pt x="2" y="400"/>
                    <a:pt x="2" y="403"/>
                    <a:pt x="2" y="405"/>
                  </a:cubicBezTo>
                  <a:cubicBezTo>
                    <a:pt x="2" y="406"/>
                    <a:pt x="2" y="407"/>
                    <a:pt x="2" y="408"/>
                  </a:cubicBezTo>
                  <a:cubicBezTo>
                    <a:pt x="1" y="444"/>
                    <a:pt x="1" y="481"/>
                    <a:pt x="0" y="516"/>
                  </a:cubicBezTo>
                  <a:lnTo>
                    <a:pt x="0" y="519"/>
                  </a:lnTo>
                  <a:cubicBezTo>
                    <a:pt x="9" y="554"/>
                    <a:pt x="17" y="589"/>
                    <a:pt x="25" y="624"/>
                  </a:cubicBezTo>
                  <a:cubicBezTo>
                    <a:pt x="25" y="625"/>
                    <a:pt x="27" y="626"/>
                    <a:pt x="27" y="627"/>
                  </a:cubicBezTo>
                  <a:lnTo>
                    <a:pt x="31" y="635"/>
                  </a:lnTo>
                  <a:cubicBezTo>
                    <a:pt x="31" y="639"/>
                    <a:pt x="31" y="642"/>
                    <a:pt x="31" y="645"/>
                  </a:cubicBezTo>
                  <a:cubicBezTo>
                    <a:pt x="34" y="689"/>
                    <a:pt x="47" y="730"/>
                    <a:pt x="70" y="766"/>
                  </a:cubicBezTo>
                  <a:cubicBezTo>
                    <a:pt x="82" y="793"/>
                    <a:pt x="99" y="818"/>
                    <a:pt x="122" y="836"/>
                  </a:cubicBezTo>
                  <a:cubicBezTo>
                    <a:pt x="151" y="872"/>
                    <a:pt x="187" y="898"/>
                    <a:pt x="230" y="915"/>
                  </a:cubicBezTo>
                  <a:cubicBezTo>
                    <a:pt x="258" y="922"/>
                    <a:pt x="285" y="931"/>
                    <a:pt x="313" y="939"/>
                  </a:cubicBezTo>
                  <a:cubicBezTo>
                    <a:pt x="330" y="941"/>
                    <a:pt x="346" y="942"/>
                    <a:pt x="361" y="942"/>
                  </a:cubicBezTo>
                  <a:cubicBezTo>
                    <a:pt x="402" y="942"/>
                    <a:pt x="442" y="935"/>
                    <a:pt x="481" y="920"/>
                  </a:cubicBezTo>
                  <a:cubicBezTo>
                    <a:pt x="517" y="901"/>
                    <a:pt x="555" y="882"/>
                    <a:pt x="589" y="860"/>
                  </a:cubicBezTo>
                  <a:cubicBezTo>
                    <a:pt x="643" y="838"/>
                    <a:pt x="662" y="819"/>
                    <a:pt x="704" y="779"/>
                  </a:cubicBezTo>
                  <a:cubicBezTo>
                    <a:pt x="735" y="756"/>
                    <a:pt x="758" y="727"/>
                    <a:pt x="774" y="692"/>
                  </a:cubicBezTo>
                  <a:cubicBezTo>
                    <a:pt x="777" y="687"/>
                    <a:pt x="779" y="682"/>
                    <a:pt x="782" y="676"/>
                  </a:cubicBezTo>
                  <a:cubicBezTo>
                    <a:pt x="795" y="660"/>
                    <a:pt x="807" y="642"/>
                    <a:pt x="825" y="602"/>
                  </a:cubicBezTo>
                  <a:cubicBezTo>
                    <a:pt x="846" y="555"/>
                    <a:pt x="854" y="516"/>
                    <a:pt x="858" y="475"/>
                  </a:cubicBezTo>
                  <a:cubicBezTo>
                    <a:pt x="858" y="474"/>
                    <a:pt x="858" y="473"/>
                    <a:pt x="858" y="472"/>
                  </a:cubicBezTo>
                  <a:cubicBezTo>
                    <a:pt x="860" y="465"/>
                    <a:pt x="864" y="458"/>
                    <a:pt x="865" y="449"/>
                  </a:cubicBezTo>
                  <a:cubicBezTo>
                    <a:pt x="874" y="382"/>
                    <a:pt x="867" y="316"/>
                    <a:pt x="843" y="252"/>
                  </a:cubicBezTo>
                  <a:cubicBezTo>
                    <a:pt x="818" y="186"/>
                    <a:pt x="778" y="131"/>
                    <a:pt x="723" y="87"/>
                  </a:cubicBezTo>
                  <a:cubicBezTo>
                    <a:pt x="668" y="43"/>
                    <a:pt x="605" y="16"/>
                    <a:pt x="536" y="5"/>
                  </a:cubicBezTo>
                  <a:cubicBezTo>
                    <a:pt x="532" y="4"/>
                    <a:pt x="529" y="3"/>
                    <a:pt x="525" y="3"/>
                  </a:cubicBezTo>
                  <a:lnTo>
                    <a:pt x="521" y="3"/>
                  </a:lnTo>
                  <a:cubicBezTo>
                    <a:pt x="498" y="2"/>
                    <a:pt x="468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66"/>
            <p:cNvSpPr/>
            <p:nvPr/>
          </p:nvSpPr>
          <p:spPr>
            <a:xfrm>
              <a:off x="5837177" y="-797700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0" y="1"/>
                  </a:moveTo>
                  <a:cubicBezTo>
                    <a:pt x="484" y="1"/>
                    <a:pt x="428" y="13"/>
                    <a:pt x="373" y="36"/>
                  </a:cubicBezTo>
                  <a:lnTo>
                    <a:pt x="245" y="105"/>
                  </a:lnTo>
                  <a:cubicBezTo>
                    <a:pt x="160" y="167"/>
                    <a:pt x="97" y="245"/>
                    <a:pt x="55" y="340"/>
                  </a:cubicBezTo>
                  <a:cubicBezTo>
                    <a:pt x="42" y="388"/>
                    <a:pt x="28" y="435"/>
                    <a:pt x="16" y="482"/>
                  </a:cubicBezTo>
                  <a:cubicBezTo>
                    <a:pt x="1" y="580"/>
                    <a:pt x="11" y="675"/>
                    <a:pt x="46" y="767"/>
                  </a:cubicBezTo>
                  <a:cubicBezTo>
                    <a:pt x="47" y="770"/>
                    <a:pt x="47" y="772"/>
                    <a:pt x="48" y="774"/>
                  </a:cubicBezTo>
                  <a:lnTo>
                    <a:pt x="118" y="903"/>
                  </a:lnTo>
                  <a:cubicBezTo>
                    <a:pt x="120" y="908"/>
                    <a:pt x="123" y="912"/>
                    <a:pt x="125" y="916"/>
                  </a:cubicBezTo>
                  <a:cubicBezTo>
                    <a:pt x="131" y="922"/>
                    <a:pt x="135" y="929"/>
                    <a:pt x="139" y="936"/>
                  </a:cubicBezTo>
                  <a:cubicBezTo>
                    <a:pt x="148" y="951"/>
                    <a:pt x="158" y="965"/>
                    <a:pt x="167" y="980"/>
                  </a:cubicBezTo>
                  <a:cubicBezTo>
                    <a:pt x="186" y="1008"/>
                    <a:pt x="199" y="1019"/>
                    <a:pt x="229" y="1051"/>
                  </a:cubicBezTo>
                  <a:cubicBezTo>
                    <a:pt x="263" y="1087"/>
                    <a:pt x="268" y="1096"/>
                    <a:pt x="298" y="1115"/>
                  </a:cubicBezTo>
                  <a:cubicBezTo>
                    <a:pt x="311" y="1123"/>
                    <a:pt x="324" y="1132"/>
                    <a:pt x="338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3" y="1249"/>
                    <a:pt x="627" y="1251"/>
                    <a:pt x="652" y="1251"/>
                  </a:cubicBezTo>
                  <a:cubicBezTo>
                    <a:pt x="712" y="1251"/>
                    <a:pt x="772" y="1240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2"/>
                    <a:pt x="1116" y="954"/>
                    <a:pt x="1128" y="887"/>
                  </a:cubicBezTo>
                  <a:cubicBezTo>
                    <a:pt x="1136" y="867"/>
                    <a:pt x="1140" y="845"/>
                    <a:pt x="1144" y="823"/>
                  </a:cubicBezTo>
                  <a:cubicBezTo>
                    <a:pt x="1144" y="824"/>
                    <a:pt x="1145" y="824"/>
                    <a:pt x="1146" y="825"/>
                  </a:cubicBezTo>
                  <a:cubicBezTo>
                    <a:pt x="1150" y="810"/>
                    <a:pt x="1153" y="796"/>
                    <a:pt x="1156" y="781"/>
                  </a:cubicBezTo>
                  <a:cubicBezTo>
                    <a:pt x="1158" y="774"/>
                    <a:pt x="1161" y="766"/>
                    <a:pt x="1163" y="758"/>
                  </a:cubicBezTo>
                  <a:cubicBezTo>
                    <a:pt x="1163" y="712"/>
                    <a:pt x="1164" y="665"/>
                    <a:pt x="1165" y="619"/>
                  </a:cubicBezTo>
                  <a:lnTo>
                    <a:pt x="1164" y="613"/>
                  </a:lnTo>
                  <a:cubicBezTo>
                    <a:pt x="1163" y="608"/>
                    <a:pt x="1162" y="603"/>
                    <a:pt x="1161" y="599"/>
                  </a:cubicBezTo>
                  <a:cubicBezTo>
                    <a:pt x="1157" y="582"/>
                    <a:pt x="1154" y="566"/>
                    <a:pt x="1151" y="550"/>
                  </a:cubicBezTo>
                  <a:cubicBezTo>
                    <a:pt x="1149" y="542"/>
                    <a:pt x="1148" y="534"/>
                    <a:pt x="1146" y="527"/>
                  </a:cubicBezTo>
                  <a:cubicBezTo>
                    <a:pt x="1146" y="523"/>
                    <a:pt x="1145" y="517"/>
                    <a:pt x="1144" y="512"/>
                  </a:cubicBezTo>
                  <a:cubicBezTo>
                    <a:pt x="1139" y="488"/>
                    <a:pt x="1132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1" y="290"/>
                    <a:pt x="1040" y="228"/>
                    <a:pt x="984" y="178"/>
                  </a:cubicBezTo>
                  <a:cubicBezTo>
                    <a:pt x="935" y="117"/>
                    <a:pt x="875" y="74"/>
                    <a:pt x="802" y="44"/>
                  </a:cubicBezTo>
                  <a:cubicBezTo>
                    <a:pt x="742" y="16"/>
                    <a:pt x="681" y="2"/>
                    <a:pt x="618" y="2"/>
                  </a:cubicBezTo>
                  <a:cubicBezTo>
                    <a:pt x="608" y="2"/>
                    <a:pt x="597" y="3"/>
                    <a:pt x="587" y="3"/>
                  </a:cubicBezTo>
                  <a:cubicBezTo>
                    <a:pt x="571" y="2"/>
                    <a:pt x="55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66"/>
            <p:cNvSpPr/>
            <p:nvPr/>
          </p:nvSpPr>
          <p:spPr>
            <a:xfrm>
              <a:off x="5513521" y="-1223809"/>
              <a:ext cx="68191" cy="86619"/>
            </a:xfrm>
            <a:custGeom>
              <a:rect b="b" l="l" r="r" t="t"/>
              <a:pathLst>
                <a:path extrusionOk="0" h="1302" w="1025">
                  <a:moveTo>
                    <a:pt x="430" y="0"/>
                  </a:moveTo>
                  <a:lnTo>
                    <a:pt x="430" y="0"/>
                  </a:lnTo>
                  <a:cubicBezTo>
                    <a:pt x="412" y="4"/>
                    <a:pt x="392" y="7"/>
                    <a:pt x="373" y="14"/>
                  </a:cubicBezTo>
                  <a:cubicBezTo>
                    <a:pt x="370" y="15"/>
                    <a:pt x="367" y="17"/>
                    <a:pt x="363" y="18"/>
                  </a:cubicBezTo>
                  <a:cubicBezTo>
                    <a:pt x="324" y="39"/>
                    <a:pt x="284" y="61"/>
                    <a:pt x="244" y="83"/>
                  </a:cubicBezTo>
                  <a:cubicBezTo>
                    <a:pt x="243" y="83"/>
                    <a:pt x="241" y="84"/>
                    <a:pt x="240" y="85"/>
                  </a:cubicBezTo>
                  <a:cubicBezTo>
                    <a:pt x="237" y="87"/>
                    <a:pt x="235" y="89"/>
                    <a:pt x="233" y="91"/>
                  </a:cubicBezTo>
                  <a:cubicBezTo>
                    <a:pt x="215" y="107"/>
                    <a:pt x="198" y="122"/>
                    <a:pt x="181" y="139"/>
                  </a:cubicBezTo>
                  <a:cubicBezTo>
                    <a:pt x="162" y="155"/>
                    <a:pt x="144" y="173"/>
                    <a:pt x="127" y="192"/>
                  </a:cubicBezTo>
                  <a:cubicBezTo>
                    <a:pt x="114" y="211"/>
                    <a:pt x="103" y="231"/>
                    <a:pt x="90" y="251"/>
                  </a:cubicBezTo>
                  <a:cubicBezTo>
                    <a:pt x="61" y="288"/>
                    <a:pt x="42" y="330"/>
                    <a:pt x="36" y="377"/>
                  </a:cubicBezTo>
                  <a:cubicBezTo>
                    <a:pt x="13" y="454"/>
                    <a:pt x="0" y="481"/>
                    <a:pt x="15" y="578"/>
                  </a:cubicBezTo>
                  <a:cubicBezTo>
                    <a:pt x="15" y="579"/>
                    <a:pt x="15" y="580"/>
                    <a:pt x="15" y="582"/>
                  </a:cubicBezTo>
                  <a:cubicBezTo>
                    <a:pt x="18" y="600"/>
                    <a:pt x="40" y="696"/>
                    <a:pt x="46" y="713"/>
                  </a:cubicBezTo>
                  <a:cubicBezTo>
                    <a:pt x="47" y="715"/>
                    <a:pt x="47" y="717"/>
                    <a:pt x="48" y="718"/>
                  </a:cubicBezTo>
                  <a:cubicBezTo>
                    <a:pt x="55" y="735"/>
                    <a:pt x="102" y="823"/>
                    <a:pt x="112" y="837"/>
                  </a:cubicBezTo>
                  <a:cubicBezTo>
                    <a:pt x="123" y="851"/>
                    <a:pt x="135" y="863"/>
                    <a:pt x="148" y="876"/>
                  </a:cubicBezTo>
                  <a:cubicBezTo>
                    <a:pt x="150" y="880"/>
                    <a:pt x="152" y="883"/>
                    <a:pt x="153" y="886"/>
                  </a:cubicBezTo>
                  <a:cubicBezTo>
                    <a:pt x="168" y="914"/>
                    <a:pt x="210" y="1000"/>
                    <a:pt x="227" y="1024"/>
                  </a:cubicBezTo>
                  <a:cubicBezTo>
                    <a:pt x="236" y="1035"/>
                    <a:pt x="326" y="1131"/>
                    <a:pt x="338" y="1141"/>
                  </a:cubicBezTo>
                  <a:cubicBezTo>
                    <a:pt x="360" y="1159"/>
                    <a:pt x="382" y="1168"/>
                    <a:pt x="410" y="1186"/>
                  </a:cubicBezTo>
                  <a:cubicBezTo>
                    <a:pt x="436" y="1200"/>
                    <a:pt x="465" y="1220"/>
                    <a:pt x="493" y="1234"/>
                  </a:cubicBezTo>
                  <a:cubicBezTo>
                    <a:pt x="504" y="1240"/>
                    <a:pt x="515" y="1244"/>
                    <a:pt x="528" y="1248"/>
                  </a:cubicBezTo>
                  <a:cubicBezTo>
                    <a:pt x="578" y="1263"/>
                    <a:pt x="631" y="1281"/>
                    <a:pt x="684" y="1292"/>
                  </a:cubicBezTo>
                  <a:cubicBezTo>
                    <a:pt x="690" y="1294"/>
                    <a:pt x="697" y="1295"/>
                    <a:pt x="704" y="1296"/>
                  </a:cubicBezTo>
                  <a:cubicBezTo>
                    <a:pt x="731" y="1300"/>
                    <a:pt x="758" y="1301"/>
                    <a:pt x="784" y="1301"/>
                  </a:cubicBezTo>
                  <a:cubicBezTo>
                    <a:pt x="852" y="1301"/>
                    <a:pt x="918" y="1289"/>
                    <a:pt x="983" y="1264"/>
                  </a:cubicBezTo>
                  <a:cubicBezTo>
                    <a:pt x="999" y="1260"/>
                    <a:pt x="1011" y="1251"/>
                    <a:pt x="1025" y="1244"/>
                  </a:cubicBezTo>
                  <a:cubicBezTo>
                    <a:pt x="802" y="1166"/>
                    <a:pt x="605" y="1009"/>
                    <a:pt x="490" y="801"/>
                  </a:cubicBezTo>
                  <a:cubicBezTo>
                    <a:pt x="357" y="559"/>
                    <a:pt x="339" y="26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66"/>
            <p:cNvSpPr/>
            <p:nvPr/>
          </p:nvSpPr>
          <p:spPr>
            <a:xfrm>
              <a:off x="5531749" y="-989366"/>
              <a:ext cx="50561" cy="68324"/>
            </a:xfrm>
            <a:custGeom>
              <a:rect b="b" l="l" r="r" t="t"/>
              <a:pathLst>
                <a:path extrusionOk="0" h="1027" w="760">
                  <a:moveTo>
                    <a:pt x="561" y="1"/>
                  </a:moveTo>
                  <a:lnTo>
                    <a:pt x="561" y="1"/>
                  </a:lnTo>
                  <a:cubicBezTo>
                    <a:pt x="542" y="6"/>
                    <a:pt x="521" y="9"/>
                    <a:pt x="501" y="16"/>
                  </a:cubicBezTo>
                  <a:cubicBezTo>
                    <a:pt x="454" y="32"/>
                    <a:pt x="419" y="55"/>
                    <a:pt x="386" y="84"/>
                  </a:cubicBezTo>
                  <a:cubicBezTo>
                    <a:pt x="361" y="89"/>
                    <a:pt x="337" y="92"/>
                    <a:pt x="313" y="101"/>
                  </a:cubicBezTo>
                  <a:cubicBezTo>
                    <a:pt x="233" y="132"/>
                    <a:pt x="166" y="181"/>
                    <a:pt x="111" y="248"/>
                  </a:cubicBezTo>
                  <a:cubicBezTo>
                    <a:pt x="89" y="285"/>
                    <a:pt x="67" y="321"/>
                    <a:pt x="45" y="358"/>
                  </a:cubicBezTo>
                  <a:cubicBezTo>
                    <a:pt x="12" y="435"/>
                    <a:pt x="0" y="516"/>
                    <a:pt x="9" y="600"/>
                  </a:cubicBezTo>
                  <a:cubicBezTo>
                    <a:pt x="14" y="663"/>
                    <a:pt x="33" y="721"/>
                    <a:pt x="67" y="773"/>
                  </a:cubicBezTo>
                  <a:cubicBezTo>
                    <a:pt x="93" y="832"/>
                    <a:pt x="132" y="881"/>
                    <a:pt x="185" y="921"/>
                  </a:cubicBezTo>
                  <a:cubicBezTo>
                    <a:pt x="253" y="974"/>
                    <a:pt x="328" y="1008"/>
                    <a:pt x="414" y="1021"/>
                  </a:cubicBezTo>
                  <a:cubicBezTo>
                    <a:pt x="437" y="1025"/>
                    <a:pt x="459" y="1026"/>
                    <a:pt x="482" y="1026"/>
                  </a:cubicBezTo>
                  <a:cubicBezTo>
                    <a:pt x="541" y="1026"/>
                    <a:pt x="599" y="1015"/>
                    <a:pt x="656" y="994"/>
                  </a:cubicBezTo>
                  <a:cubicBezTo>
                    <a:pt x="685" y="986"/>
                    <a:pt x="714" y="969"/>
                    <a:pt x="742" y="951"/>
                  </a:cubicBezTo>
                  <a:cubicBezTo>
                    <a:pt x="749" y="948"/>
                    <a:pt x="753" y="944"/>
                    <a:pt x="759" y="941"/>
                  </a:cubicBezTo>
                  <a:cubicBezTo>
                    <a:pt x="651" y="905"/>
                    <a:pt x="553" y="852"/>
                    <a:pt x="483" y="764"/>
                  </a:cubicBezTo>
                  <a:cubicBezTo>
                    <a:pt x="365" y="615"/>
                    <a:pt x="360" y="399"/>
                    <a:pt x="431" y="221"/>
                  </a:cubicBezTo>
                  <a:cubicBezTo>
                    <a:pt x="463" y="141"/>
                    <a:pt x="508" y="69"/>
                    <a:pt x="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66"/>
            <p:cNvSpPr/>
            <p:nvPr/>
          </p:nvSpPr>
          <p:spPr>
            <a:xfrm>
              <a:off x="5669129" y="-838747"/>
              <a:ext cx="36191" cy="61804"/>
            </a:xfrm>
            <a:custGeom>
              <a:rect b="b" l="l" r="r" t="t"/>
              <a:pathLst>
                <a:path extrusionOk="0" h="929" w="544">
                  <a:moveTo>
                    <a:pt x="343" y="1"/>
                  </a:moveTo>
                  <a:cubicBezTo>
                    <a:pt x="323" y="6"/>
                    <a:pt x="302" y="11"/>
                    <a:pt x="289" y="15"/>
                  </a:cubicBezTo>
                  <a:lnTo>
                    <a:pt x="284" y="17"/>
                  </a:lnTo>
                  <a:cubicBezTo>
                    <a:pt x="266" y="23"/>
                    <a:pt x="249" y="31"/>
                    <a:pt x="234" y="44"/>
                  </a:cubicBezTo>
                  <a:cubicBezTo>
                    <a:pt x="198" y="57"/>
                    <a:pt x="168" y="79"/>
                    <a:pt x="144" y="109"/>
                  </a:cubicBezTo>
                  <a:cubicBezTo>
                    <a:pt x="89" y="161"/>
                    <a:pt x="109" y="136"/>
                    <a:pt x="70" y="200"/>
                  </a:cubicBezTo>
                  <a:cubicBezTo>
                    <a:pt x="58" y="221"/>
                    <a:pt x="46" y="234"/>
                    <a:pt x="39" y="253"/>
                  </a:cubicBezTo>
                  <a:cubicBezTo>
                    <a:pt x="38" y="255"/>
                    <a:pt x="38" y="257"/>
                    <a:pt x="37" y="260"/>
                  </a:cubicBezTo>
                  <a:cubicBezTo>
                    <a:pt x="28" y="292"/>
                    <a:pt x="14" y="338"/>
                    <a:pt x="6" y="369"/>
                  </a:cubicBezTo>
                  <a:cubicBezTo>
                    <a:pt x="5" y="374"/>
                    <a:pt x="4" y="379"/>
                    <a:pt x="4" y="384"/>
                  </a:cubicBezTo>
                  <a:cubicBezTo>
                    <a:pt x="4" y="386"/>
                    <a:pt x="2" y="389"/>
                    <a:pt x="2" y="391"/>
                  </a:cubicBezTo>
                  <a:cubicBezTo>
                    <a:pt x="2" y="392"/>
                    <a:pt x="2" y="393"/>
                    <a:pt x="2" y="394"/>
                  </a:cubicBezTo>
                  <a:cubicBezTo>
                    <a:pt x="2" y="430"/>
                    <a:pt x="1" y="467"/>
                    <a:pt x="0" y="502"/>
                  </a:cubicBezTo>
                  <a:lnTo>
                    <a:pt x="0" y="505"/>
                  </a:lnTo>
                  <a:cubicBezTo>
                    <a:pt x="9" y="540"/>
                    <a:pt x="17" y="575"/>
                    <a:pt x="25" y="610"/>
                  </a:cubicBezTo>
                  <a:cubicBezTo>
                    <a:pt x="25" y="611"/>
                    <a:pt x="27" y="612"/>
                    <a:pt x="27" y="613"/>
                  </a:cubicBezTo>
                  <a:lnTo>
                    <a:pt x="31" y="621"/>
                  </a:lnTo>
                  <a:cubicBezTo>
                    <a:pt x="31" y="625"/>
                    <a:pt x="31" y="628"/>
                    <a:pt x="31" y="631"/>
                  </a:cubicBezTo>
                  <a:cubicBezTo>
                    <a:pt x="34" y="675"/>
                    <a:pt x="47" y="716"/>
                    <a:pt x="72" y="752"/>
                  </a:cubicBezTo>
                  <a:cubicBezTo>
                    <a:pt x="82" y="779"/>
                    <a:pt x="99" y="804"/>
                    <a:pt x="123" y="822"/>
                  </a:cubicBezTo>
                  <a:cubicBezTo>
                    <a:pt x="151" y="858"/>
                    <a:pt x="187" y="884"/>
                    <a:pt x="230" y="901"/>
                  </a:cubicBezTo>
                  <a:cubicBezTo>
                    <a:pt x="258" y="908"/>
                    <a:pt x="285" y="917"/>
                    <a:pt x="313" y="925"/>
                  </a:cubicBezTo>
                  <a:cubicBezTo>
                    <a:pt x="330" y="927"/>
                    <a:pt x="346" y="928"/>
                    <a:pt x="361" y="928"/>
                  </a:cubicBezTo>
                  <a:cubicBezTo>
                    <a:pt x="402" y="928"/>
                    <a:pt x="442" y="921"/>
                    <a:pt x="481" y="906"/>
                  </a:cubicBezTo>
                  <a:cubicBezTo>
                    <a:pt x="502" y="896"/>
                    <a:pt x="523" y="883"/>
                    <a:pt x="544" y="872"/>
                  </a:cubicBezTo>
                  <a:cubicBezTo>
                    <a:pt x="439" y="820"/>
                    <a:pt x="351" y="724"/>
                    <a:pt x="308" y="613"/>
                  </a:cubicBezTo>
                  <a:cubicBezTo>
                    <a:pt x="240" y="435"/>
                    <a:pt x="266" y="234"/>
                    <a:pt x="324" y="52"/>
                  </a:cubicBezTo>
                  <a:cubicBezTo>
                    <a:pt x="330" y="35"/>
                    <a:pt x="336" y="19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66"/>
            <p:cNvSpPr/>
            <p:nvPr/>
          </p:nvSpPr>
          <p:spPr>
            <a:xfrm>
              <a:off x="5837177" y="-795638"/>
              <a:ext cx="62868" cy="81230"/>
            </a:xfrm>
            <a:custGeom>
              <a:rect b="b" l="l" r="r" t="t"/>
              <a:pathLst>
                <a:path extrusionOk="0" h="1221" w="945">
                  <a:moveTo>
                    <a:pt x="389" y="1"/>
                  </a:moveTo>
                  <a:cubicBezTo>
                    <a:pt x="384" y="2"/>
                    <a:pt x="379" y="3"/>
                    <a:pt x="373" y="5"/>
                  </a:cubicBezTo>
                  <a:lnTo>
                    <a:pt x="244" y="75"/>
                  </a:lnTo>
                  <a:cubicBezTo>
                    <a:pt x="160" y="136"/>
                    <a:pt x="97" y="214"/>
                    <a:pt x="55" y="309"/>
                  </a:cubicBezTo>
                  <a:cubicBezTo>
                    <a:pt x="42" y="357"/>
                    <a:pt x="28" y="404"/>
                    <a:pt x="14" y="451"/>
                  </a:cubicBezTo>
                  <a:cubicBezTo>
                    <a:pt x="1" y="549"/>
                    <a:pt x="11" y="644"/>
                    <a:pt x="46" y="737"/>
                  </a:cubicBezTo>
                  <a:cubicBezTo>
                    <a:pt x="47" y="740"/>
                    <a:pt x="47" y="741"/>
                    <a:pt x="48" y="743"/>
                  </a:cubicBezTo>
                  <a:lnTo>
                    <a:pt x="117" y="872"/>
                  </a:lnTo>
                  <a:cubicBezTo>
                    <a:pt x="120" y="877"/>
                    <a:pt x="123" y="881"/>
                    <a:pt x="125" y="885"/>
                  </a:cubicBezTo>
                  <a:cubicBezTo>
                    <a:pt x="130" y="891"/>
                    <a:pt x="134" y="898"/>
                    <a:pt x="138" y="905"/>
                  </a:cubicBezTo>
                  <a:cubicBezTo>
                    <a:pt x="147" y="920"/>
                    <a:pt x="158" y="934"/>
                    <a:pt x="167" y="949"/>
                  </a:cubicBezTo>
                  <a:cubicBezTo>
                    <a:pt x="185" y="978"/>
                    <a:pt x="199" y="989"/>
                    <a:pt x="229" y="1020"/>
                  </a:cubicBezTo>
                  <a:cubicBezTo>
                    <a:pt x="263" y="1056"/>
                    <a:pt x="268" y="1065"/>
                    <a:pt x="297" y="1084"/>
                  </a:cubicBezTo>
                  <a:cubicBezTo>
                    <a:pt x="311" y="1092"/>
                    <a:pt x="324" y="1102"/>
                    <a:pt x="338" y="1110"/>
                  </a:cubicBezTo>
                  <a:cubicBezTo>
                    <a:pt x="408" y="1167"/>
                    <a:pt x="489" y="1201"/>
                    <a:pt x="578" y="1215"/>
                  </a:cubicBezTo>
                  <a:cubicBezTo>
                    <a:pt x="602" y="1218"/>
                    <a:pt x="627" y="1220"/>
                    <a:pt x="651" y="1220"/>
                  </a:cubicBezTo>
                  <a:cubicBezTo>
                    <a:pt x="712" y="1220"/>
                    <a:pt x="772" y="1209"/>
                    <a:pt x="830" y="1188"/>
                  </a:cubicBezTo>
                  <a:cubicBezTo>
                    <a:pt x="872" y="1171"/>
                    <a:pt x="909" y="1151"/>
                    <a:pt x="945" y="1125"/>
                  </a:cubicBezTo>
                  <a:cubicBezTo>
                    <a:pt x="861" y="1084"/>
                    <a:pt x="781" y="1039"/>
                    <a:pt x="705" y="984"/>
                  </a:cubicBezTo>
                  <a:cubicBezTo>
                    <a:pt x="519" y="849"/>
                    <a:pt x="363" y="657"/>
                    <a:pt x="318" y="431"/>
                  </a:cubicBezTo>
                  <a:cubicBezTo>
                    <a:pt x="290" y="285"/>
                    <a:pt x="315" y="127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66"/>
            <p:cNvSpPr/>
            <p:nvPr/>
          </p:nvSpPr>
          <p:spPr>
            <a:xfrm>
              <a:off x="6005957" y="-862232"/>
              <a:ext cx="78636" cy="77638"/>
            </a:xfrm>
            <a:custGeom>
              <a:rect b="b" l="l" r="r" t="t"/>
              <a:pathLst>
                <a:path extrusionOk="0" h="1167" w="1182">
                  <a:moveTo>
                    <a:pt x="471" y="0"/>
                  </a:moveTo>
                  <a:cubicBezTo>
                    <a:pt x="457" y="4"/>
                    <a:pt x="443" y="6"/>
                    <a:pt x="429" y="11"/>
                  </a:cubicBezTo>
                  <a:cubicBezTo>
                    <a:pt x="422" y="13"/>
                    <a:pt x="413" y="16"/>
                    <a:pt x="406" y="19"/>
                  </a:cubicBezTo>
                  <a:cubicBezTo>
                    <a:pt x="381" y="29"/>
                    <a:pt x="359" y="43"/>
                    <a:pt x="334" y="57"/>
                  </a:cubicBezTo>
                  <a:cubicBezTo>
                    <a:pt x="305" y="72"/>
                    <a:pt x="287" y="80"/>
                    <a:pt x="265" y="95"/>
                  </a:cubicBezTo>
                  <a:cubicBezTo>
                    <a:pt x="250" y="105"/>
                    <a:pt x="236" y="115"/>
                    <a:pt x="224" y="127"/>
                  </a:cubicBezTo>
                  <a:cubicBezTo>
                    <a:pt x="145" y="184"/>
                    <a:pt x="87" y="258"/>
                    <a:pt x="47" y="346"/>
                  </a:cubicBezTo>
                  <a:cubicBezTo>
                    <a:pt x="17" y="410"/>
                    <a:pt x="4" y="477"/>
                    <a:pt x="8" y="546"/>
                  </a:cubicBezTo>
                  <a:cubicBezTo>
                    <a:pt x="1" y="614"/>
                    <a:pt x="11" y="681"/>
                    <a:pt x="39" y="746"/>
                  </a:cubicBezTo>
                  <a:cubicBezTo>
                    <a:pt x="73" y="835"/>
                    <a:pt x="127" y="910"/>
                    <a:pt x="202" y="970"/>
                  </a:cubicBezTo>
                  <a:cubicBezTo>
                    <a:pt x="216" y="984"/>
                    <a:pt x="232" y="995"/>
                    <a:pt x="249" y="1007"/>
                  </a:cubicBezTo>
                  <a:cubicBezTo>
                    <a:pt x="294" y="1036"/>
                    <a:pt x="341" y="1063"/>
                    <a:pt x="387" y="1091"/>
                  </a:cubicBezTo>
                  <a:cubicBezTo>
                    <a:pt x="396" y="1096"/>
                    <a:pt x="406" y="1100"/>
                    <a:pt x="414" y="1104"/>
                  </a:cubicBezTo>
                  <a:cubicBezTo>
                    <a:pt x="452" y="1122"/>
                    <a:pt x="491" y="1132"/>
                    <a:pt x="530" y="1143"/>
                  </a:cubicBezTo>
                  <a:cubicBezTo>
                    <a:pt x="597" y="1162"/>
                    <a:pt x="605" y="1167"/>
                    <a:pt x="648" y="1167"/>
                  </a:cubicBezTo>
                  <a:cubicBezTo>
                    <a:pt x="667" y="1167"/>
                    <a:pt x="691" y="1166"/>
                    <a:pt x="729" y="1165"/>
                  </a:cubicBezTo>
                  <a:lnTo>
                    <a:pt x="740" y="1165"/>
                  </a:lnTo>
                  <a:cubicBezTo>
                    <a:pt x="749" y="1164"/>
                    <a:pt x="759" y="1164"/>
                    <a:pt x="768" y="1163"/>
                  </a:cubicBezTo>
                  <a:cubicBezTo>
                    <a:pt x="823" y="1157"/>
                    <a:pt x="877" y="1140"/>
                    <a:pt x="930" y="1126"/>
                  </a:cubicBezTo>
                  <a:cubicBezTo>
                    <a:pt x="940" y="1124"/>
                    <a:pt x="948" y="1122"/>
                    <a:pt x="957" y="1119"/>
                  </a:cubicBezTo>
                  <a:cubicBezTo>
                    <a:pt x="961" y="1118"/>
                    <a:pt x="964" y="1117"/>
                    <a:pt x="968" y="1116"/>
                  </a:cubicBezTo>
                  <a:cubicBezTo>
                    <a:pt x="988" y="1108"/>
                    <a:pt x="1007" y="1099"/>
                    <a:pt x="1023" y="1086"/>
                  </a:cubicBezTo>
                  <a:cubicBezTo>
                    <a:pt x="1044" y="1081"/>
                    <a:pt x="1061" y="1071"/>
                    <a:pt x="1076" y="1057"/>
                  </a:cubicBezTo>
                  <a:cubicBezTo>
                    <a:pt x="1118" y="1029"/>
                    <a:pt x="1152" y="992"/>
                    <a:pt x="1181" y="952"/>
                  </a:cubicBezTo>
                  <a:lnTo>
                    <a:pt x="1181" y="952"/>
                  </a:lnTo>
                  <a:cubicBezTo>
                    <a:pt x="1157" y="955"/>
                    <a:pt x="1133" y="956"/>
                    <a:pt x="1108" y="956"/>
                  </a:cubicBezTo>
                  <a:cubicBezTo>
                    <a:pt x="880" y="956"/>
                    <a:pt x="652" y="860"/>
                    <a:pt x="516" y="676"/>
                  </a:cubicBezTo>
                  <a:cubicBezTo>
                    <a:pt x="374" y="484"/>
                    <a:pt x="365" y="209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66"/>
            <p:cNvSpPr/>
            <p:nvPr/>
          </p:nvSpPr>
          <p:spPr>
            <a:xfrm>
              <a:off x="5952669" y="-1038530"/>
              <a:ext cx="52756" cy="71517"/>
            </a:xfrm>
            <a:custGeom>
              <a:rect b="b" l="l" r="r" t="t"/>
              <a:pathLst>
                <a:path extrusionOk="0" h="1075" w="793">
                  <a:moveTo>
                    <a:pt x="358" y="0"/>
                  </a:moveTo>
                  <a:lnTo>
                    <a:pt x="358" y="0"/>
                  </a:lnTo>
                  <a:cubicBezTo>
                    <a:pt x="353" y="2"/>
                    <a:pt x="348" y="3"/>
                    <a:pt x="343" y="6"/>
                  </a:cubicBezTo>
                  <a:cubicBezTo>
                    <a:pt x="304" y="27"/>
                    <a:pt x="264" y="49"/>
                    <a:pt x="224" y="70"/>
                  </a:cubicBezTo>
                  <a:cubicBezTo>
                    <a:pt x="163" y="111"/>
                    <a:pt x="117" y="162"/>
                    <a:pt x="86" y="226"/>
                  </a:cubicBezTo>
                  <a:cubicBezTo>
                    <a:pt x="57" y="264"/>
                    <a:pt x="39" y="305"/>
                    <a:pt x="32" y="352"/>
                  </a:cubicBezTo>
                  <a:cubicBezTo>
                    <a:pt x="7" y="416"/>
                    <a:pt x="0" y="481"/>
                    <a:pt x="11" y="551"/>
                  </a:cubicBezTo>
                  <a:cubicBezTo>
                    <a:pt x="21" y="593"/>
                    <a:pt x="32" y="636"/>
                    <a:pt x="42" y="680"/>
                  </a:cubicBezTo>
                  <a:cubicBezTo>
                    <a:pt x="76" y="767"/>
                    <a:pt x="129" y="840"/>
                    <a:pt x="202" y="900"/>
                  </a:cubicBezTo>
                  <a:cubicBezTo>
                    <a:pt x="247" y="942"/>
                    <a:pt x="309" y="971"/>
                    <a:pt x="362" y="1000"/>
                  </a:cubicBezTo>
                  <a:cubicBezTo>
                    <a:pt x="378" y="1008"/>
                    <a:pt x="394" y="1014"/>
                    <a:pt x="411" y="1020"/>
                  </a:cubicBezTo>
                  <a:cubicBezTo>
                    <a:pt x="486" y="1045"/>
                    <a:pt x="560" y="1070"/>
                    <a:pt x="638" y="1072"/>
                  </a:cubicBezTo>
                  <a:cubicBezTo>
                    <a:pt x="668" y="1073"/>
                    <a:pt x="702" y="1075"/>
                    <a:pt x="736" y="1075"/>
                  </a:cubicBezTo>
                  <a:cubicBezTo>
                    <a:pt x="755" y="1075"/>
                    <a:pt x="774" y="1074"/>
                    <a:pt x="792" y="1073"/>
                  </a:cubicBezTo>
                  <a:cubicBezTo>
                    <a:pt x="776" y="1065"/>
                    <a:pt x="759" y="1060"/>
                    <a:pt x="743" y="1053"/>
                  </a:cubicBezTo>
                  <a:cubicBezTo>
                    <a:pt x="523" y="943"/>
                    <a:pt x="333" y="754"/>
                    <a:pt x="268" y="516"/>
                  </a:cubicBezTo>
                  <a:cubicBezTo>
                    <a:pt x="221" y="342"/>
                    <a:pt x="254" y="144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66"/>
            <p:cNvSpPr/>
            <p:nvPr/>
          </p:nvSpPr>
          <p:spPr>
            <a:xfrm>
              <a:off x="5768454" y="-941067"/>
              <a:ext cx="34860" cy="59476"/>
            </a:xfrm>
            <a:custGeom>
              <a:rect b="b" l="l" r="r" t="t"/>
              <a:pathLst>
                <a:path extrusionOk="0" h="894" w="524">
                  <a:moveTo>
                    <a:pt x="342" y="0"/>
                  </a:moveTo>
                  <a:lnTo>
                    <a:pt x="342" y="0"/>
                  </a:lnTo>
                  <a:cubicBezTo>
                    <a:pt x="339" y="2"/>
                    <a:pt x="336" y="3"/>
                    <a:pt x="333" y="6"/>
                  </a:cubicBezTo>
                  <a:cubicBezTo>
                    <a:pt x="321" y="12"/>
                    <a:pt x="311" y="19"/>
                    <a:pt x="299" y="28"/>
                  </a:cubicBezTo>
                  <a:cubicBezTo>
                    <a:pt x="298" y="29"/>
                    <a:pt x="298" y="30"/>
                    <a:pt x="297" y="30"/>
                  </a:cubicBezTo>
                  <a:cubicBezTo>
                    <a:pt x="294" y="31"/>
                    <a:pt x="292" y="31"/>
                    <a:pt x="289" y="32"/>
                  </a:cubicBezTo>
                  <a:cubicBezTo>
                    <a:pt x="255" y="51"/>
                    <a:pt x="222" y="68"/>
                    <a:pt x="187" y="87"/>
                  </a:cubicBezTo>
                  <a:cubicBezTo>
                    <a:pt x="121" y="135"/>
                    <a:pt x="72" y="197"/>
                    <a:pt x="40" y="271"/>
                  </a:cubicBezTo>
                  <a:cubicBezTo>
                    <a:pt x="13" y="326"/>
                    <a:pt x="3" y="381"/>
                    <a:pt x="6" y="440"/>
                  </a:cubicBezTo>
                  <a:cubicBezTo>
                    <a:pt x="1" y="497"/>
                    <a:pt x="9" y="553"/>
                    <a:pt x="32" y="607"/>
                  </a:cubicBezTo>
                  <a:cubicBezTo>
                    <a:pt x="51" y="665"/>
                    <a:pt x="84" y="713"/>
                    <a:pt x="128" y="752"/>
                  </a:cubicBezTo>
                  <a:cubicBezTo>
                    <a:pt x="165" y="799"/>
                    <a:pt x="213" y="834"/>
                    <a:pt x="271" y="857"/>
                  </a:cubicBezTo>
                  <a:cubicBezTo>
                    <a:pt x="328" y="881"/>
                    <a:pt x="387" y="894"/>
                    <a:pt x="447" y="894"/>
                  </a:cubicBezTo>
                  <a:cubicBezTo>
                    <a:pt x="463" y="894"/>
                    <a:pt x="480" y="893"/>
                    <a:pt x="496" y="891"/>
                  </a:cubicBezTo>
                  <a:cubicBezTo>
                    <a:pt x="505" y="890"/>
                    <a:pt x="515" y="887"/>
                    <a:pt x="523" y="885"/>
                  </a:cubicBezTo>
                  <a:cubicBezTo>
                    <a:pt x="472" y="846"/>
                    <a:pt x="425" y="802"/>
                    <a:pt x="384" y="751"/>
                  </a:cubicBezTo>
                  <a:cubicBezTo>
                    <a:pt x="233" y="563"/>
                    <a:pt x="180" y="286"/>
                    <a:pt x="294" y="73"/>
                  </a:cubicBezTo>
                  <a:cubicBezTo>
                    <a:pt x="308" y="47"/>
                    <a:pt x="324" y="24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66"/>
            <p:cNvSpPr/>
            <p:nvPr/>
          </p:nvSpPr>
          <p:spPr>
            <a:xfrm>
              <a:off x="5695873" y="-1135394"/>
              <a:ext cx="58677" cy="86619"/>
            </a:xfrm>
            <a:custGeom>
              <a:rect b="b" l="l" r="r" t="t"/>
              <a:pathLst>
                <a:path extrusionOk="0" h="1302" w="882">
                  <a:moveTo>
                    <a:pt x="491" y="0"/>
                  </a:moveTo>
                  <a:lnTo>
                    <a:pt x="491" y="0"/>
                  </a:lnTo>
                  <a:cubicBezTo>
                    <a:pt x="416" y="13"/>
                    <a:pt x="346" y="43"/>
                    <a:pt x="284" y="91"/>
                  </a:cubicBezTo>
                  <a:cubicBezTo>
                    <a:pt x="283" y="92"/>
                    <a:pt x="282" y="92"/>
                    <a:pt x="282" y="93"/>
                  </a:cubicBezTo>
                  <a:lnTo>
                    <a:pt x="162" y="206"/>
                  </a:lnTo>
                  <a:cubicBezTo>
                    <a:pt x="160" y="208"/>
                    <a:pt x="158" y="211"/>
                    <a:pt x="157" y="213"/>
                  </a:cubicBezTo>
                  <a:cubicBezTo>
                    <a:pt x="138" y="236"/>
                    <a:pt x="115" y="280"/>
                    <a:pt x="108" y="293"/>
                  </a:cubicBezTo>
                  <a:cubicBezTo>
                    <a:pt x="92" y="318"/>
                    <a:pt x="71" y="347"/>
                    <a:pt x="59" y="375"/>
                  </a:cubicBezTo>
                  <a:cubicBezTo>
                    <a:pt x="44" y="427"/>
                    <a:pt x="30" y="479"/>
                    <a:pt x="15" y="530"/>
                  </a:cubicBezTo>
                  <a:cubicBezTo>
                    <a:pt x="15" y="531"/>
                    <a:pt x="15" y="532"/>
                    <a:pt x="15" y="533"/>
                  </a:cubicBezTo>
                  <a:cubicBezTo>
                    <a:pt x="0" y="614"/>
                    <a:pt x="5" y="692"/>
                    <a:pt x="31" y="768"/>
                  </a:cubicBezTo>
                  <a:cubicBezTo>
                    <a:pt x="36" y="795"/>
                    <a:pt x="43" y="821"/>
                    <a:pt x="49" y="847"/>
                  </a:cubicBezTo>
                  <a:cubicBezTo>
                    <a:pt x="50" y="851"/>
                    <a:pt x="52" y="855"/>
                    <a:pt x="54" y="858"/>
                  </a:cubicBezTo>
                  <a:cubicBezTo>
                    <a:pt x="54" y="861"/>
                    <a:pt x="55" y="863"/>
                    <a:pt x="56" y="864"/>
                  </a:cubicBezTo>
                  <a:lnTo>
                    <a:pt x="57" y="867"/>
                  </a:lnTo>
                  <a:cubicBezTo>
                    <a:pt x="82" y="913"/>
                    <a:pt x="107" y="960"/>
                    <a:pt x="132" y="1006"/>
                  </a:cubicBezTo>
                  <a:cubicBezTo>
                    <a:pt x="161" y="1054"/>
                    <a:pt x="247" y="1132"/>
                    <a:pt x="258" y="1141"/>
                  </a:cubicBezTo>
                  <a:cubicBezTo>
                    <a:pt x="263" y="1147"/>
                    <a:pt x="269" y="1153"/>
                    <a:pt x="276" y="1157"/>
                  </a:cubicBezTo>
                  <a:cubicBezTo>
                    <a:pt x="299" y="1172"/>
                    <a:pt x="333" y="1191"/>
                    <a:pt x="348" y="1201"/>
                  </a:cubicBezTo>
                  <a:cubicBezTo>
                    <a:pt x="364" y="1210"/>
                    <a:pt x="396" y="1231"/>
                    <a:pt x="420" y="1244"/>
                  </a:cubicBezTo>
                  <a:cubicBezTo>
                    <a:pt x="424" y="1246"/>
                    <a:pt x="427" y="1248"/>
                    <a:pt x="430" y="1249"/>
                  </a:cubicBezTo>
                  <a:cubicBezTo>
                    <a:pt x="435" y="1251"/>
                    <a:pt x="439" y="1252"/>
                    <a:pt x="443" y="1253"/>
                  </a:cubicBezTo>
                  <a:cubicBezTo>
                    <a:pt x="476" y="1263"/>
                    <a:pt x="556" y="1288"/>
                    <a:pt x="591" y="1295"/>
                  </a:cubicBezTo>
                  <a:cubicBezTo>
                    <a:pt x="593" y="1296"/>
                    <a:pt x="595" y="1296"/>
                    <a:pt x="598" y="1297"/>
                  </a:cubicBezTo>
                  <a:cubicBezTo>
                    <a:pt x="601" y="1298"/>
                    <a:pt x="605" y="1298"/>
                    <a:pt x="609" y="1298"/>
                  </a:cubicBezTo>
                  <a:cubicBezTo>
                    <a:pt x="613" y="1299"/>
                    <a:pt x="617" y="1299"/>
                    <a:pt x="621" y="1299"/>
                  </a:cubicBezTo>
                  <a:lnTo>
                    <a:pt x="621" y="1299"/>
                  </a:lnTo>
                  <a:cubicBezTo>
                    <a:pt x="639" y="1300"/>
                    <a:pt x="656" y="1301"/>
                    <a:pt x="674" y="1301"/>
                  </a:cubicBezTo>
                  <a:cubicBezTo>
                    <a:pt x="682" y="1301"/>
                    <a:pt x="689" y="1300"/>
                    <a:pt x="696" y="1300"/>
                  </a:cubicBezTo>
                  <a:lnTo>
                    <a:pt x="699" y="1300"/>
                  </a:lnTo>
                  <a:cubicBezTo>
                    <a:pt x="700" y="1300"/>
                    <a:pt x="701" y="1300"/>
                    <a:pt x="701" y="1300"/>
                  </a:cubicBezTo>
                  <a:lnTo>
                    <a:pt x="701" y="1300"/>
                  </a:lnTo>
                  <a:cubicBezTo>
                    <a:pt x="713" y="1301"/>
                    <a:pt x="725" y="1302"/>
                    <a:pt x="737" y="1302"/>
                  </a:cubicBezTo>
                  <a:cubicBezTo>
                    <a:pt x="744" y="1302"/>
                    <a:pt x="752" y="1302"/>
                    <a:pt x="760" y="1301"/>
                  </a:cubicBezTo>
                  <a:lnTo>
                    <a:pt x="760" y="1301"/>
                  </a:lnTo>
                  <a:cubicBezTo>
                    <a:pt x="762" y="1301"/>
                    <a:pt x="764" y="1301"/>
                    <a:pt x="766" y="1301"/>
                  </a:cubicBezTo>
                  <a:lnTo>
                    <a:pt x="762" y="1301"/>
                  </a:lnTo>
                  <a:lnTo>
                    <a:pt x="762" y="1301"/>
                  </a:lnTo>
                  <a:cubicBezTo>
                    <a:pt x="802" y="1298"/>
                    <a:pt x="842" y="1289"/>
                    <a:pt x="882" y="1276"/>
                  </a:cubicBezTo>
                  <a:cubicBezTo>
                    <a:pt x="714" y="1202"/>
                    <a:pt x="566" y="1090"/>
                    <a:pt x="464" y="937"/>
                  </a:cubicBezTo>
                  <a:cubicBezTo>
                    <a:pt x="278" y="659"/>
                    <a:pt x="293" y="258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66"/>
            <p:cNvSpPr/>
            <p:nvPr/>
          </p:nvSpPr>
          <p:spPr>
            <a:xfrm>
              <a:off x="5591292" y="-1347417"/>
              <a:ext cx="39650" cy="54619"/>
            </a:xfrm>
            <a:custGeom>
              <a:rect b="b" l="l" r="r" t="t"/>
              <a:pathLst>
                <a:path extrusionOk="0" h="821" w="596">
                  <a:moveTo>
                    <a:pt x="271" y="0"/>
                  </a:moveTo>
                  <a:lnTo>
                    <a:pt x="271" y="0"/>
                  </a:lnTo>
                  <a:cubicBezTo>
                    <a:pt x="248" y="9"/>
                    <a:pt x="226" y="19"/>
                    <a:pt x="206" y="33"/>
                  </a:cubicBezTo>
                  <a:cubicBezTo>
                    <a:pt x="160" y="53"/>
                    <a:pt x="122" y="83"/>
                    <a:pt x="91" y="124"/>
                  </a:cubicBezTo>
                  <a:cubicBezTo>
                    <a:pt x="71" y="152"/>
                    <a:pt x="54" y="180"/>
                    <a:pt x="39" y="211"/>
                  </a:cubicBezTo>
                  <a:cubicBezTo>
                    <a:pt x="14" y="268"/>
                    <a:pt x="0" y="343"/>
                    <a:pt x="10" y="404"/>
                  </a:cubicBezTo>
                  <a:cubicBezTo>
                    <a:pt x="15" y="440"/>
                    <a:pt x="22" y="475"/>
                    <a:pt x="34" y="508"/>
                  </a:cubicBezTo>
                  <a:cubicBezTo>
                    <a:pt x="60" y="577"/>
                    <a:pt x="98" y="626"/>
                    <a:pt x="154" y="673"/>
                  </a:cubicBezTo>
                  <a:cubicBezTo>
                    <a:pt x="169" y="685"/>
                    <a:pt x="182" y="697"/>
                    <a:pt x="197" y="709"/>
                  </a:cubicBezTo>
                  <a:cubicBezTo>
                    <a:pt x="217" y="725"/>
                    <a:pt x="234" y="735"/>
                    <a:pt x="258" y="750"/>
                  </a:cubicBezTo>
                  <a:cubicBezTo>
                    <a:pt x="285" y="765"/>
                    <a:pt x="294" y="774"/>
                    <a:pt x="319" y="781"/>
                  </a:cubicBezTo>
                  <a:lnTo>
                    <a:pt x="369" y="796"/>
                  </a:lnTo>
                  <a:cubicBezTo>
                    <a:pt x="408" y="812"/>
                    <a:pt x="447" y="820"/>
                    <a:pt x="489" y="820"/>
                  </a:cubicBezTo>
                  <a:cubicBezTo>
                    <a:pt x="500" y="820"/>
                    <a:pt x="510" y="820"/>
                    <a:pt x="521" y="819"/>
                  </a:cubicBezTo>
                  <a:cubicBezTo>
                    <a:pt x="548" y="817"/>
                    <a:pt x="573" y="809"/>
                    <a:pt x="596" y="799"/>
                  </a:cubicBezTo>
                  <a:cubicBezTo>
                    <a:pt x="544" y="783"/>
                    <a:pt x="494" y="764"/>
                    <a:pt x="447" y="739"/>
                  </a:cubicBezTo>
                  <a:cubicBezTo>
                    <a:pt x="335" y="680"/>
                    <a:pt x="237" y="581"/>
                    <a:pt x="206" y="459"/>
                  </a:cubicBezTo>
                  <a:cubicBezTo>
                    <a:pt x="191" y="398"/>
                    <a:pt x="193" y="334"/>
                    <a:pt x="200" y="271"/>
                  </a:cubicBezTo>
                  <a:cubicBezTo>
                    <a:pt x="211" y="178"/>
                    <a:pt x="236" y="87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66"/>
            <p:cNvSpPr/>
            <p:nvPr/>
          </p:nvSpPr>
          <p:spPr>
            <a:xfrm>
              <a:off x="5826067" y="-1239776"/>
              <a:ext cx="50760" cy="78037"/>
            </a:xfrm>
            <a:custGeom>
              <a:rect b="b" l="l" r="r" t="t"/>
              <a:pathLst>
                <a:path extrusionOk="0" h="1173" w="763">
                  <a:moveTo>
                    <a:pt x="651" y="0"/>
                  </a:moveTo>
                  <a:cubicBezTo>
                    <a:pt x="222" y="66"/>
                    <a:pt x="0" y="677"/>
                    <a:pt x="268" y="1013"/>
                  </a:cubicBezTo>
                  <a:cubicBezTo>
                    <a:pt x="311" y="1067"/>
                    <a:pt x="366" y="1107"/>
                    <a:pt x="432" y="1133"/>
                  </a:cubicBezTo>
                  <a:cubicBezTo>
                    <a:pt x="473" y="1144"/>
                    <a:pt x="515" y="1157"/>
                    <a:pt x="557" y="1168"/>
                  </a:cubicBezTo>
                  <a:cubicBezTo>
                    <a:pt x="578" y="1171"/>
                    <a:pt x="599" y="1173"/>
                    <a:pt x="620" y="1173"/>
                  </a:cubicBezTo>
                  <a:cubicBezTo>
                    <a:pt x="668" y="1173"/>
                    <a:pt x="715" y="1165"/>
                    <a:pt x="762" y="1153"/>
                  </a:cubicBezTo>
                  <a:cubicBezTo>
                    <a:pt x="612" y="1041"/>
                    <a:pt x="506" y="860"/>
                    <a:pt x="481" y="671"/>
                  </a:cubicBezTo>
                  <a:cubicBezTo>
                    <a:pt x="449" y="437"/>
                    <a:pt x="525" y="202"/>
                    <a:pt x="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66"/>
            <p:cNvSpPr/>
            <p:nvPr/>
          </p:nvSpPr>
          <p:spPr>
            <a:xfrm>
              <a:off x="5742708" y="-1398311"/>
              <a:ext cx="62469" cy="97197"/>
            </a:xfrm>
            <a:custGeom>
              <a:rect b="b" l="l" r="r" t="t"/>
              <a:pathLst>
                <a:path extrusionOk="0" h="1461" w="939">
                  <a:moveTo>
                    <a:pt x="531" y="0"/>
                  </a:moveTo>
                  <a:lnTo>
                    <a:pt x="531" y="0"/>
                  </a:lnTo>
                  <a:cubicBezTo>
                    <a:pt x="420" y="21"/>
                    <a:pt x="315" y="70"/>
                    <a:pt x="227" y="158"/>
                  </a:cubicBezTo>
                  <a:cubicBezTo>
                    <a:pt x="71" y="313"/>
                    <a:pt x="1" y="543"/>
                    <a:pt x="19" y="762"/>
                  </a:cubicBezTo>
                  <a:cubicBezTo>
                    <a:pt x="44" y="1060"/>
                    <a:pt x="184" y="1326"/>
                    <a:pt x="464" y="1433"/>
                  </a:cubicBezTo>
                  <a:cubicBezTo>
                    <a:pt x="513" y="1452"/>
                    <a:pt x="562" y="1460"/>
                    <a:pt x="610" y="1460"/>
                  </a:cubicBezTo>
                  <a:cubicBezTo>
                    <a:pt x="726" y="1460"/>
                    <a:pt x="837" y="1410"/>
                    <a:pt x="938" y="1333"/>
                  </a:cubicBezTo>
                  <a:cubicBezTo>
                    <a:pt x="667" y="1262"/>
                    <a:pt x="437" y="1029"/>
                    <a:pt x="372" y="752"/>
                  </a:cubicBezTo>
                  <a:cubicBezTo>
                    <a:pt x="313" y="494"/>
                    <a:pt x="382" y="22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66"/>
            <p:cNvSpPr/>
            <p:nvPr/>
          </p:nvSpPr>
          <p:spPr>
            <a:xfrm>
              <a:off x="5923596" y="-1394585"/>
              <a:ext cx="13572" cy="57014"/>
            </a:xfrm>
            <a:custGeom>
              <a:rect b="b" l="l" r="r" t="t"/>
              <a:pathLst>
                <a:path extrusionOk="0" h="857" w="204">
                  <a:moveTo>
                    <a:pt x="175" y="1"/>
                  </a:moveTo>
                  <a:lnTo>
                    <a:pt x="175" y="1"/>
                  </a:lnTo>
                  <a:cubicBezTo>
                    <a:pt x="128" y="48"/>
                    <a:pt x="89" y="102"/>
                    <a:pt x="66" y="162"/>
                  </a:cubicBezTo>
                  <a:cubicBezTo>
                    <a:pt x="46" y="213"/>
                    <a:pt x="31" y="269"/>
                    <a:pt x="19" y="321"/>
                  </a:cubicBezTo>
                  <a:cubicBezTo>
                    <a:pt x="15" y="336"/>
                    <a:pt x="12" y="350"/>
                    <a:pt x="10" y="366"/>
                  </a:cubicBezTo>
                  <a:cubicBezTo>
                    <a:pt x="5" y="414"/>
                    <a:pt x="1" y="483"/>
                    <a:pt x="5" y="522"/>
                  </a:cubicBezTo>
                  <a:cubicBezTo>
                    <a:pt x="15" y="617"/>
                    <a:pt x="61" y="705"/>
                    <a:pt x="113" y="785"/>
                  </a:cubicBezTo>
                  <a:cubicBezTo>
                    <a:pt x="135" y="809"/>
                    <a:pt x="158" y="832"/>
                    <a:pt x="180" y="856"/>
                  </a:cubicBezTo>
                  <a:cubicBezTo>
                    <a:pt x="181" y="856"/>
                    <a:pt x="182" y="857"/>
                    <a:pt x="182" y="857"/>
                  </a:cubicBezTo>
                  <a:cubicBezTo>
                    <a:pt x="165" y="715"/>
                    <a:pt x="173" y="573"/>
                    <a:pt x="204" y="437"/>
                  </a:cubicBezTo>
                  <a:cubicBezTo>
                    <a:pt x="152" y="298"/>
                    <a:pt x="145" y="145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66"/>
            <p:cNvSpPr/>
            <p:nvPr/>
          </p:nvSpPr>
          <p:spPr>
            <a:xfrm>
              <a:off x="5563816" y="-1209572"/>
              <a:ext cx="266" cy="333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cubicBezTo>
                    <a:pt x="4" y="1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lnTo>
                    <a:pt x="2" y="2"/>
                  </a:lnTo>
                  <a:cubicBezTo>
                    <a:pt x="3" y="2"/>
                    <a:pt x="3" y="1"/>
                    <a:pt x="4" y="1"/>
                  </a:cubicBezTo>
                  <a:close/>
                  <a:moveTo>
                    <a:pt x="2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2" y="4"/>
                    <a:pt x="2" y="3"/>
                    <a:pt x="2" y="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66"/>
            <p:cNvSpPr/>
            <p:nvPr/>
          </p:nvSpPr>
          <p:spPr>
            <a:xfrm>
              <a:off x="5560556" y="-1210703"/>
              <a:ext cx="25280" cy="25347"/>
            </a:xfrm>
            <a:custGeom>
              <a:rect b="b" l="l" r="r" t="t"/>
              <a:pathLst>
                <a:path extrusionOk="0" h="381" w="380">
                  <a:moveTo>
                    <a:pt x="77" y="5"/>
                  </a:moveTo>
                  <a:lnTo>
                    <a:pt x="76" y="5"/>
                  </a:lnTo>
                  <a:cubicBezTo>
                    <a:pt x="77" y="5"/>
                    <a:pt x="77" y="5"/>
                    <a:pt x="77" y="5"/>
                  </a:cubicBezTo>
                  <a:close/>
                  <a:moveTo>
                    <a:pt x="125" y="0"/>
                  </a:moveTo>
                  <a:cubicBezTo>
                    <a:pt x="121" y="0"/>
                    <a:pt x="117" y="1"/>
                    <a:pt x="114" y="1"/>
                  </a:cubicBezTo>
                  <a:cubicBezTo>
                    <a:pt x="112" y="1"/>
                    <a:pt x="111" y="1"/>
                    <a:pt x="109" y="1"/>
                  </a:cubicBezTo>
                  <a:cubicBezTo>
                    <a:pt x="103" y="1"/>
                    <a:pt x="96" y="2"/>
                    <a:pt x="90" y="3"/>
                  </a:cubicBezTo>
                  <a:cubicBezTo>
                    <a:pt x="88" y="3"/>
                    <a:pt x="86" y="3"/>
                    <a:pt x="84" y="3"/>
                  </a:cubicBezTo>
                  <a:cubicBezTo>
                    <a:pt x="82" y="3"/>
                    <a:pt x="80" y="3"/>
                    <a:pt x="78" y="4"/>
                  </a:cubicBezTo>
                  <a:cubicBezTo>
                    <a:pt x="78" y="5"/>
                    <a:pt x="77" y="5"/>
                    <a:pt x="77" y="5"/>
                  </a:cubicBezTo>
                  <a:lnTo>
                    <a:pt x="77" y="5"/>
                  </a:lnTo>
                  <a:lnTo>
                    <a:pt x="88" y="4"/>
                  </a:lnTo>
                  <a:lnTo>
                    <a:pt x="88" y="4"/>
                  </a:lnTo>
                  <a:cubicBezTo>
                    <a:pt x="76" y="6"/>
                    <a:pt x="65" y="8"/>
                    <a:pt x="55" y="17"/>
                  </a:cubicBezTo>
                  <a:cubicBezTo>
                    <a:pt x="53" y="18"/>
                    <a:pt x="51" y="20"/>
                    <a:pt x="49" y="22"/>
                  </a:cubicBezTo>
                  <a:cubicBezTo>
                    <a:pt x="30" y="36"/>
                    <a:pt x="16" y="57"/>
                    <a:pt x="10" y="80"/>
                  </a:cubicBezTo>
                  <a:cubicBezTo>
                    <a:pt x="4" y="102"/>
                    <a:pt x="1" y="132"/>
                    <a:pt x="12" y="153"/>
                  </a:cubicBezTo>
                  <a:cubicBezTo>
                    <a:pt x="25" y="177"/>
                    <a:pt x="38" y="202"/>
                    <a:pt x="53" y="224"/>
                  </a:cubicBezTo>
                  <a:cubicBezTo>
                    <a:pt x="65" y="240"/>
                    <a:pt x="79" y="254"/>
                    <a:pt x="93" y="270"/>
                  </a:cubicBezTo>
                  <a:lnTo>
                    <a:pt x="133" y="315"/>
                  </a:lnTo>
                  <a:cubicBezTo>
                    <a:pt x="139" y="322"/>
                    <a:pt x="146" y="331"/>
                    <a:pt x="154" y="338"/>
                  </a:cubicBezTo>
                  <a:cubicBezTo>
                    <a:pt x="170" y="356"/>
                    <a:pt x="188" y="368"/>
                    <a:pt x="213" y="376"/>
                  </a:cubicBezTo>
                  <a:cubicBezTo>
                    <a:pt x="225" y="379"/>
                    <a:pt x="238" y="381"/>
                    <a:pt x="250" y="381"/>
                  </a:cubicBezTo>
                  <a:cubicBezTo>
                    <a:pt x="276" y="381"/>
                    <a:pt x="302" y="373"/>
                    <a:pt x="323" y="358"/>
                  </a:cubicBezTo>
                  <a:cubicBezTo>
                    <a:pt x="351" y="338"/>
                    <a:pt x="366" y="306"/>
                    <a:pt x="372" y="274"/>
                  </a:cubicBezTo>
                  <a:cubicBezTo>
                    <a:pt x="380" y="235"/>
                    <a:pt x="364" y="197"/>
                    <a:pt x="339" y="168"/>
                  </a:cubicBezTo>
                  <a:cubicBezTo>
                    <a:pt x="325" y="154"/>
                    <a:pt x="312" y="139"/>
                    <a:pt x="298" y="124"/>
                  </a:cubicBezTo>
                  <a:cubicBezTo>
                    <a:pt x="277" y="102"/>
                    <a:pt x="258" y="77"/>
                    <a:pt x="235" y="57"/>
                  </a:cubicBezTo>
                  <a:cubicBezTo>
                    <a:pt x="222" y="45"/>
                    <a:pt x="205" y="34"/>
                    <a:pt x="191" y="22"/>
                  </a:cubicBezTo>
                  <a:cubicBezTo>
                    <a:pt x="173" y="6"/>
                    <a:pt x="149" y="0"/>
                    <a:pt x="12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66"/>
            <p:cNvSpPr/>
            <p:nvPr/>
          </p:nvSpPr>
          <p:spPr>
            <a:xfrm>
              <a:off x="5562751" y="-1209306"/>
              <a:ext cx="1131" cy="1064"/>
            </a:xfrm>
            <a:custGeom>
              <a:rect b="b" l="l" r="r" t="t"/>
              <a:pathLst>
                <a:path extrusionOk="0" h="16" w="17">
                  <a:moveTo>
                    <a:pt x="16" y="1"/>
                  </a:moveTo>
                  <a:cubicBezTo>
                    <a:pt x="11" y="5"/>
                    <a:pt x="5" y="10"/>
                    <a:pt x="0" y="1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66"/>
            <p:cNvSpPr/>
            <p:nvPr/>
          </p:nvSpPr>
          <p:spPr>
            <a:xfrm>
              <a:off x="5622759" y="-1335842"/>
              <a:ext cx="13106" cy="14170"/>
            </a:xfrm>
            <a:custGeom>
              <a:rect b="b" l="l" r="r" t="t"/>
              <a:pathLst>
                <a:path extrusionOk="0" h="213" w="197">
                  <a:moveTo>
                    <a:pt x="171" y="80"/>
                  </a:moveTo>
                  <a:lnTo>
                    <a:pt x="171" y="80"/>
                  </a:lnTo>
                  <a:cubicBezTo>
                    <a:pt x="171" y="80"/>
                    <a:pt x="172" y="81"/>
                    <a:pt x="172" y="82"/>
                  </a:cubicBezTo>
                  <a:lnTo>
                    <a:pt x="172" y="82"/>
                  </a:lnTo>
                  <a:cubicBezTo>
                    <a:pt x="172" y="81"/>
                    <a:pt x="171" y="81"/>
                    <a:pt x="171" y="80"/>
                  </a:cubicBezTo>
                  <a:close/>
                  <a:moveTo>
                    <a:pt x="86" y="1"/>
                  </a:moveTo>
                  <a:cubicBezTo>
                    <a:pt x="77" y="1"/>
                    <a:pt x="69" y="2"/>
                    <a:pt x="60" y="5"/>
                  </a:cubicBezTo>
                  <a:cubicBezTo>
                    <a:pt x="50" y="9"/>
                    <a:pt x="40" y="17"/>
                    <a:pt x="32" y="26"/>
                  </a:cubicBezTo>
                  <a:cubicBezTo>
                    <a:pt x="30" y="28"/>
                    <a:pt x="28" y="31"/>
                    <a:pt x="25" y="35"/>
                  </a:cubicBezTo>
                  <a:cubicBezTo>
                    <a:pt x="20" y="42"/>
                    <a:pt x="14" y="51"/>
                    <a:pt x="11" y="61"/>
                  </a:cubicBezTo>
                  <a:cubicBezTo>
                    <a:pt x="8" y="71"/>
                    <a:pt x="3" y="81"/>
                    <a:pt x="2" y="91"/>
                  </a:cubicBezTo>
                  <a:cubicBezTo>
                    <a:pt x="2" y="92"/>
                    <a:pt x="2" y="93"/>
                    <a:pt x="2" y="94"/>
                  </a:cubicBezTo>
                  <a:cubicBezTo>
                    <a:pt x="0" y="111"/>
                    <a:pt x="0" y="115"/>
                    <a:pt x="5" y="129"/>
                  </a:cubicBezTo>
                  <a:cubicBezTo>
                    <a:pt x="7" y="141"/>
                    <a:pt x="10" y="152"/>
                    <a:pt x="19" y="161"/>
                  </a:cubicBezTo>
                  <a:cubicBezTo>
                    <a:pt x="19" y="162"/>
                    <a:pt x="20" y="163"/>
                    <a:pt x="21" y="163"/>
                  </a:cubicBezTo>
                  <a:cubicBezTo>
                    <a:pt x="29" y="172"/>
                    <a:pt x="36" y="181"/>
                    <a:pt x="45" y="188"/>
                  </a:cubicBezTo>
                  <a:cubicBezTo>
                    <a:pt x="53" y="194"/>
                    <a:pt x="61" y="198"/>
                    <a:pt x="68" y="202"/>
                  </a:cubicBezTo>
                  <a:cubicBezTo>
                    <a:pt x="70" y="203"/>
                    <a:pt x="73" y="204"/>
                    <a:pt x="75" y="205"/>
                  </a:cubicBezTo>
                  <a:cubicBezTo>
                    <a:pt x="86" y="210"/>
                    <a:pt x="98" y="213"/>
                    <a:pt x="109" y="213"/>
                  </a:cubicBezTo>
                  <a:cubicBezTo>
                    <a:pt x="114" y="213"/>
                    <a:pt x="119" y="212"/>
                    <a:pt x="124" y="211"/>
                  </a:cubicBezTo>
                  <a:cubicBezTo>
                    <a:pt x="133" y="209"/>
                    <a:pt x="143" y="207"/>
                    <a:pt x="151" y="204"/>
                  </a:cubicBezTo>
                  <a:cubicBezTo>
                    <a:pt x="163" y="199"/>
                    <a:pt x="172" y="193"/>
                    <a:pt x="179" y="183"/>
                  </a:cubicBezTo>
                  <a:cubicBezTo>
                    <a:pt x="186" y="176"/>
                    <a:pt x="190" y="167"/>
                    <a:pt x="192" y="159"/>
                  </a:cubicBezTo>
                  <a:cubicBezTo>
                    <a:pt x="195" y="151"/>
                    <a:pt x="196" y="142"/>
                    <a:pt x="194" y="133"/>
                  </a:cubicBezTo>
                  <a:cubicBezTo>
                    <a:pt x="193" y="125"/>
                    <a:pt x="190" y="117"/>
                    <a:pt x="186" y="109"/>
                  </a:cubicBezTo>
                  <a:cubicBezTo>
                    <a:pt x="186" y="110"/>
                    <a:pt x="186" y="110"/>
                    <a:pt x="186" y="111"/>
                  </a:cubicBezTo>
                  <a:cubicBezTo>
                    <a:pt x="185" y="109"/>
                    <a:pt x="185" y="108"/>
                    <a:pt x="185" y="107"/>
                  </a:cubicBezTo>
                  <a:cubicBezTo>
                    <a:pt x="183" y="105"/>
                    <a:pt x="183" y="103"/>
                    <a:pt x="182" y="102"/>
                  </a:cubicBezTo>
                  <a:cubicBezTo>
                    <a:pt x="181" y="102"/>
                    <a:pt x="181" y="100"/>
                    <a:pt x="181" y="100"/>
                  </a:cubicBezTo>
                  <a:cubicBezTo>
                    <a:pt x="179" y="96"/>
                    <a:pt x="177" y="92"/>
                    <a:pt x="174" y="87"/>
                  </a:cubicBezTo>
                  <a:cubicBezTo>
                    <a:pt x="173" y="85"/>
                    <a:pt x="173" y="84"/>
                    <a:pt x="172" y="82"/>
                  </a:cubicBezTo>
                  <a:lnTo>
                    <a:pt x="172" y="82"/>
                  </a:lnTo>
                  <a:cubicBezTo>
                    <a:pt x="172" y="83"/>
                    <a:pt x="172" y="84"/>
                    <a:pt x="172" y="85"/>
                  </a:cubicBezTo>
                  <a:cubicBezTo>
                    <a:pt x="171" y="83"/>
                    <a:pt x="171" y="82"/>
                    <a:pt x="170" y="81"/>
                  </a:cubicBezTo>
                  <a:cubicBezTo>
                    <a:pt x="168" y="76"/>
                    <a:pt x="168" y="71"/>
                    <a:pt x="166" y="67"/>
                  </a:cubicBezTo>
                  <a:cubicBezTo>
                    <a:pt x="165" y="64"/>
                    <a:pt x="163" y="60"/>
                    <a:pt x="159" y="58"/>
                  </a:cubicBezTo>
                  <a:cubicBezTo>
                    <a:pt x="158" y="54"/>
                    <a:pt x="150" y="47"/>
                    <a:pt x="146" y="43"/>
                  </a:cubicBezTo>
                  <a:cubicBezTo>
                    <a:pt x="142" y="32"/>
                    <a:pt x="135" y="23"/>
                    <a:pt x="126" y="16"/>
                  </a:cubicBezTo>
                  <a:cubicBezTo>
                    <a:pt x="116" y="8"/>
                    <a:pt x="106" y="3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66"/>
            <p:cNvSpPr/>
            <p:nvPr/>
          </p:nvSpPr>
          <p:spPr>
            <a:xfrm>
              <a:off x="5794333" y="-1381746"/>
              <a:ext cx="21621" cy="26012"/>
            </a:xfrm>
            <a:custGeom>
              <a:rect b="b" l="l" r="r" t="t"/>
              <a:pathLst>
                <a:path extrusionOk="0" h="391" w="325">
                  <a:moveTo>
                    <a:pt x="107" y="0"/>
                  </a:moveTo>
                  <a:cubicBezTo>
                    <a:pt x="105" y="0"/>
                    <a:pt x="102" y="0"/>
                    <a:pt x="99" y="0"/>
                  </a:cubicBezTo>
                  <a:cubicBezTo>
                    <a:pt x="84" y="1"/>
                    <a:pt x="70" y="7"/>
                    <a:pt x="58" y="14"/>
                  </a:cubicBezTo>
                  <a:cubicBezTo>
                    <a:pt x="44" y="20"/>
                    <a:pt x="34" y="29"/>
                    <a:pt x="24" y="41"/>
                  </a:cubicBezTo>
                  <a:cubicBezTo>
                    <a:pt x="12" y="57"/>
                    <a:pt x="4" y="75"/>
                    <a:pt x="1" y="94"/>
                  </a:cubicBezTo>
                  <a:cubicBezTo>
                    <a:pt x="1" y="106"/>
                    <a:pt x="0" y="118"/>
                    <a:pt x="0" y="129"/>
                  </a:cubicBezTo>
                  <a:cubicBezTo>
                    <a:pt x="0" y="151"/>
                    <a:pt x="4" y="171"/>
                    <a:pt x="13" y="192"/>
                  </a:cubicBezTo>
                  <a:cubicBezTo>
                    <a:pt x="19" y="206"/>
                    <a:pt x="25" y="221"/>
                    <a:pt x="32" y="237"/>
                  </a:cubicBezTo>
                  <a:cubicBezTo>
                    <a:pt x="42" y="261"/>
                    <a:pt x="51" y="284"/>
                    <a:pt x="67" y="306"/>
                  </a:cubicBezTo>
                  <a:cubicBezTo>
                    <a:pt x="89" y="335"/>
                    <a:pt x="109" y="366"/>
                    <a:pt x="146" y="380"/>
                  </a:cubicBezTo>
                  <a:cubicBezTo>
                    <a:pt x="161" y="387"/>
                    <a:pt x="176" y="391"/>
                    <a:pt x="192" y="391"/>
                  </a:cubicBezTo>
                  <a:cubicBezTo>
                    <a:pt x="198" y="391"/>
                    <a:pt x="203" y="390"/>
                    <a:pt x="208" y="390"/>
                  </a:cubicBezTo>
                  <a:cubicBezTo>
                    <a:pt x="225" y="389"/>
                    <a:pt x="240" y="383"/>
                    <a:pt x="253" y="375"/>
                  </a:cubicBezTo>
                  <a:cubicBezTo>
                    <a:pt x="269" y="368"/>
                    <a:pt x="282" y="358"/>
                    <a:pt x="292" y="345"/>
                  </a:cubicBezTo>
                  <a:cubicBezTo>
                    <a:pt x="306" y="327"/>
                    <a:pt x="314" y="307"/>
                    <a:pt x="318" y="285"/>
                  </a:cubicBezTo>
                  <a:cubicBezTo>
                    <a:pt x="325" y="248"/>
                    <a:pt x="311" y="216"/>
                    <a:pt x="298" y="182"/>
                  </a:cubicBezTo>
                  <a:cubicBezTo>
                    <a:pt x="289" y="157"/>
                    <a:pt x="274" y="135"/>
                    <a:pt x="260" y="113"/>
                  </a:cubicBezTo>
                  <a:cubicBezTo>
                    <a:pt x="250" y="101"/>
                    <a:pt x="241" y="88"/>
                    <a:pt x="233" y="76"/>
                  </a:cubicBezTo>
                  <a:cubicBezTo>
                    <a:pt x="222" y="61"/>
                    <a:pt x="212" y="47"/>
                    <a:pt x="198" y="36"/>
                  </a:cubicBezTo>
                  <a:cubicBezTo>
                    <a:pt x="185" y="26"/>
                    <a:pt x="168" y="18"/>
                    <a:pt x="154" y="9"/>
                  </a:cubicBezTo>
                  <a:cubicBezTo>
                    <a:pt x="139" y="3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66"/>
            <p:cNvSpPr/>
            <p:nvPr/>
          </p:nvSpPr>
          <p:spPr>
            <a:xfrm>
              <a:off x="5798259" y="-1347683"/>
              <a:ext cx="14636" cy="14902"/>
            </a:xfrm>
            <a:custGeom>
              <a:rect b="b" l="l" r="r" t="t"/>
              <a:pathLst>
                <a:path extrusionOk="0" h="224" w="220">
                  <a:moveTo>
                    <a:pt x="125" y="0"/>
                  </a:moveTo>
                  <a:cubicBezTo>
                    <a:pt x="109" y="0"/>
                    <a:pt x="93" y="4"/>
                    <a:pt x="79" y="12"/>
                  </a:cubicBezTo>
                  <a:lnTo>
                    <a:pt x="79" y="12"/>
                  </a:lnTo>
                  <a:lnTo>
                    <a:pt x="82" y="10"/>
                  </a:lnTo>
                  <a:lnTo>
                    <a:pt x="82" y="10"/>
                  </a:lnTo>
                  <a:cubicBezTo>
                    <a:pt x="81" y="10"/>
                    <a:pt x="79" y="11"/>
                    <a:pt x="78" y="12"/>
                  </a:cubicBezTo>
                  <a:lnTo>
                    <a:pt x="78" y="12"/>
                  </a:lnTo>
                  <a:cubicBezTo>
                    <a:pt x="75" y="14"/>
                    <a:pt x="72" y="15"/>
                    <a:pt x="70" y="17"/>
                  </a:cubicBezTo>
                  <a:lnTo>
                    <a:pt x="76" y="13"/>
                  </a:lnTo>
                  <a:lnTo>
                    <a:pt x="76" y="13"/>
                  </a:lnTo>
                  <a:cubicBezTo>
                    <a:pt x="74" y="14"/>
                    <a:pt x="72" y="16"/>
                    <a:pt x="70" y="17"/>
                  </a:cubicBezTo>
                  <a:cubicBezTo>
                    <a:pt x="69" y="17"/>
                    <a:pt x="67" y="17"/>
                    <a:pt x="66" y="18"/>
                  </a:cubicBezTo>
                  <a:cubicBezTo>
                    <a:pt x="64" y="19"/>
                    <a:pt x="62" y="21"/>
                    <a:pt x="59" y="22"/>
                  </a:cubicBezTo>
                  <a:lnTo>
                    <a:pt x="57" y="23"/>
                  </a:lnTo>
                  <a:cubicBezTo>
                    <a:pt x="46" y="31"/>
                    <a:pt x="37" y="44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lnTo>
                    <a:pt x="30" y="57"/>
                  </a:lnTo>
                  <a:cubicBezTo>
                    <a:pt x="27" y="60"/>
                    <a:pt x="24" y="64"/>
                    <a:pt x="21" y="68"/>
                  </a:cubicBezTo>
                  <a:cubicBezTo>
                    <a:pt x="17" y="75"/>
                    <a:pt x="12" y="83"/>
                    <a:pt x="8" y="90"/>
                  </a:cubicBezTo>
                  <a:cubicBezTo>
                    <a:pt x="6" y="98"/>
                    <a:pt x="4" y="106"/>
                    <a:pt x="1" y="114"/>
                  </a:cubicBezTo>
                  <a:cubicBezTo>
                    <a:pt x="1" y="122"/>
                    <a:pt x="1" y="130"/>
                    <a:pt x="1" y="138"/>
                  </a:cubicBezTo>
                  <a:cubicBezTo>
                    <a:pt x="2" y="151"/>
                    <a:pt x="5" y="162"/>
                    <a:pt x="12" y="173"/>
                  </a:cubicBezTo>
                  <a:cubicBezTo>
                    <a:pt x="15" y="181"/>
                    <a:pt x="21" y="187"/>
                    <a:pt x="27" y="193"/>
                  </a:cubicBezTo>
                  <a:cubicBezTo>
                    <a:pt x="32" y="200"/>
                    <a:pt x="38" y="205"/>
                    <a:pt x="47" y="208"/>
                  </a:cubicBezTo>
                  <a:cubicBezTo>
                    <a:pt x="53" y="214"/>
                    <a:pt x="60" y="217"/>
                    <a:pt x="69" y="219"/>
                  </a:cubicBezTo>
                  <a:cubicBezTo>
                    <a:pt x="77" y="222"/>
                    <a:pt x="85" y="223"/>
                    <a:pt x="93" y="223"/>
                  </a:cubicBezTo>
                  <a:cubicBezTo>
                    <a:pt x="97" y="223"/>
                    <a:pt x="101" y="223"/>
                    <a:pt x="105" y="222"/>
                  </a:cubicBezTo>
                  <a:cubicBezTo>
                    <a:pt x="112" y="222"/>
                    <a:pt x="124" y="219"/>
                    <a:pt x="131" y="217"/>
                  </a:cubicBezTo>
                  <a:cubicBezTo>
                    <a:pt x="132" y="216"/>
                    <a:pt x="133" y="216"/>
                    <a:pt x="134" y="216"/>
                  </a:cubicBezTo>
                  <a:cubicBezTo>
                    <a:pt x="135" y="215"/>
                    <a:pt x="137" y="214"/>
                    <a:pt x="139" y="213"/>
                  </a:cubicBezTo>
                  <a:cubicBezTo>
                    <a:pt x="149" y="207"/>
                    <a:pt x="161" y="202"/>
                    <a:pt x="170" y="195"/>
                  </a:cubicBezTo>
                  <a:cubicBezTo>
                    <a:pt x="172" y="194"/>
                    <a:pt x="174" y="193"/>
                    <a:pt x="176" y="192"/>
                  </a:cubicBezTo>
                  <a:cubicBezTo>
                    <a:pt x="177" y="191"/>
                    <a:pt x="177" y="191"/>
                    <a:pt x="178" y="190"/>
                  </a:cubicBezTo>
                  <a:cubicBezTo>
                    <a:pt x="184" y="183"/>
                    <a:pt x="191" y="177"/>
                    <a:pt x="198" y="171"/>
                  </a:cubicBezTo>
                  <a:cubicBezTo>
                    <a:pt x="207" y="160"/>
                    <a:pt x="213" y="148"/>
                    <a:pt x="215" y="134"/>
                  </a:cubicBezTo>
                  <a:cubicBezTo>
                    <a:pt x="219" y="125"/>
                    <a:pt x="220" y="125"/>
                    <a:pt x="220" y="119"/>
                  </a:cubicBezTo>
                  <a:cubicBezTo>
                    <a:pt x="220" y="110"/>
                    <a:pt x="220" y="101"/>
                    <a:pt x="220" y="92"/>
                  </a:cubicBezTo>
                  <a:cubicBezTo>
                    <a:pt x="220" y="90"/>
                    <a:pt x="220" y="88"/>
                    <a:pt x="220" y="86"/>
                  </a:cubicBezTo>
                  <a:cubicBezTo>
                    <a:pt x="216" y="52"/>
                    <a:pt x="192" y="21"/>
                    <a:pt x="162" y="7"/>
                  </a:cubicBezTo>
                  <a:cubicBezTo>
                    <a:pt x="150" y="3"/>
                    <a:pt x="138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66"/>
            <p:cNvSpPr/>
            <p:nvPr/>
          </p:nvSpPr>
          <p:spPr>
            <a:xfrm>
              <a:off x="5885277" y="-1217822"/>
              <a:ext cx="14237" cy="19360"/>
            </a:xfrm>
            <a:custGeom>
              <a:rect b="b" l="l" r="r" t="t"/>
              <a:pathLst>
                <a:path extrusionOk="0" h="291" w="214">
                  <a:moveTo>
                    <a:pt x="1" y="137"/>
                  </a:moveTo>
                  <a:cubicBezTo>
                    <a:pt x="1" y="138"/>
                    <a:pt x="1" y="139"/>
                    <a:pt x="1" y="139"/>
                  </a:cubicBezTo>
                  <a:lnTo>
                    <a:pt x="1" y="139"/>
                  </a:lnTo>
                  <a:cubicBezTo>
                    <a:pt x="1" y="139"/>
                    <a:pt x="1" y="138"/>
                    <a:pt x="1" y="137"/>
                  </a:cubicBezTo>
                  <a:close/>
                  <a:moveTo>
                    <a:pt x="89" y="0"/>
                  </a:moveTo>
                  <a:cubicBezTo>
                    <a:pt x="86" y="0"/>
                    <a:pt x="82" y="1"/>
                    <a:pt x="79" y="1"/>
                  </a:cubicBezTo>
                  <a:cubicBezTo>
                    <a:pt x="63" y="2"/>
                    <a:pt x="50" y="7"/>
                    <a:pt x="38" y="16"/>
                  </a:cubicBezTo>
                  <a:cubicBezTo>
                    <a:pt x="25" y="25"/>
                    <a:pt x="16" y="37"/>
                    <a:pt x="9" y="51"/>
                  </a:cubicBezTo>
                  <a:cubicBezTo>
                    <a:pt x="4" y="64"/>
                    <a:pt x="2" y="76"/>
                    <a:pt x="3" y="89"/>
                  </a:cubicBezTo>
                  <a:lnTo>
                    <a:pt x="3" y="89"/>
                  </a:lnTo>
                  <a:cubicBezTo>
                    <a:pt x="3" y="91"/>
                    <a:pt x="3" y="93"/>
                    <a:pt x="2" y="95"/>
                  </a:cubicBezTo>
                  <a:cubicBezTo>
                    <a:pt x="1" y="98"/>
                    <a:pt x="1" y="102"/>
                    <a:pt x="0" y="104"/>
                  </a:cubicBezTo>
                  <a:lnTo>
                    <a:pt x="0" y="131"/>
                  </a:lnTo>
                  <a:cubicBezTo>
                    <a:pt x="0" y="134"/>
                    <a:pt x="1" y="137"/>
                    <a:pt x="2" y="140"/>
                  </a:cubicBezTo>
                  <a:cubicBezTo>
                    <a:pt x="2" y="140"/>
                    <a:pt x="2" y="140"/>
                    <a:pt x="1" y="139"/>
                  </a:cubicBezTo>
                  <a:lnTo>
                    <a:pt x="1" y="139"/>
                  </a:lnTo>
                  <a:cubicBezTo>
                    <a:pt x="3" y="146"/>
                    <a:pt x="4" y="151"/>
                    <a:pt x="4" y="158"/>
                  </a:cubicBezTo>
                  <a:cubicBezTo>
                    <a:pt x="5" y="161"/>
                    <a:pt x="5" y="165"/>
                    <a:pt x="5" y="169"/>
                  </a:cubicBezTo>
                  <a:cubicBezTo>
                    <a:pt x="5" y="170"/>
                    <a:pt x="5" y="171"/>
                    <a:pt x="5" y="172"/>
                  </a:cubicBezTo>
                  <a:lnTo>
                    <a:pt x="12" y="198"/>
                  </a:lnTo>
                  <a:cubicBezTo>
                    <a:pt x="13" y="199"/>
                    <a:pt x="13" y="200"/>
                    <a:pt x="14" y="202"/>
                  </a:cubicBezTo>
                  <a:cubicBezTo>
                    <a:pt x="17" y="207"/>
                    <a:pt x="19" y="214"/>
                    <a:pt x="20" y="219"/>
                  </a:cubicBezTo>
                  <a:cubicBezTo>
                    <a:pt x="21" y="222"/>
                    <a:pt x="22" y="225"/>
                    <a:pt x="23" y="227"/>
                  </a:cubicBezTo>
                  <a:cubicBezTo>
                    <a:pt x="24" y="230"/>
                    <a:pt x="26" y="233"/>
                    <a:pt x="27" y="236"/>
                  </a:cubicBezTo>
                  <a:cubicBezTo>
                    <a:pt x="30" y="242"/>
                    <a:pt x="32" y="247"/>
                    <a:pt x="35" y="253"/>
                  </a:cubicBezTo>
                  <a:cubicBezTo>
                    <a:pt x="37" y="257"/>
                    <a:pt x="40" y="262"/>
                    <a:pt x="42" y="267"/>
                  </a:cubicBezTo>
                  <a:cubicBezTo>
                    <a:pt x="46" y="273"/>
                    <a:pt x="52" y="278"/>
                    <a:pt x="59" y="282"/>
                  </a:cubicBezTo>
                  <a:cubicBezTo>
                    <a:pt x="67" y="287"/>
                    <a:pt x="77" y="291"/>
                    <a:pt x="87" y="291"/>
                  </a:cubicBezTo>
                  <a:cubicBezTo>
                    <a:pt x="90" y="291"/>
                    <a:pt x="93" y="291"/>
                    <a:pt x="95" y="290"/>
                  </a:cubicBezTo>
                  <a:cubicBezTo>
                    <a:pt x="116" y="286"/>
                    <a:pt x="137" y="279"/>
                    <a:pt x="155" y="267"/>
                  </a:cubicBezTo>
                  <a:cubicBezTo>
                    <a:pt x="165" y="260"/>
                    <a:pt x="176" y="248"/>
                    <a:pt x="183" y="238"/>
                  </a:cubicBezTo>
                  <a:cubicBezTo>
                    <a:pt x="197" y="217"/>
                    <a:pt x="208" y="199"/>
                    <a:pt x="211" y="174"/>
                  </a:cubicBezTo>
                  <a:cubicBezTo>
                    <a:pt x="214" y="160"/>
                    <a:pt x="212" y="142"/>
                    <a:pt x="210" y="128"/>
                  </a:cubicBezTo>
                  <a:cubicBezTo>
                    <a:pt x="207" y="104"/>
                    <a:pt x="202" y="81"/>
                    <a:pt x="187" y="61"/>
                  </a:cubicBezTo>
                  <a:cubicBezTo>
                    <a:pt x="172" y="37"/>
                    <a:pt x="146" y="21"/>
                    <a:pt x="120" y="7"/>
                  </a:cubicBezTo>
                  <a:cubicBezTo>
                    <a:pt x="110" y="3"/>
                    <a:pt x="100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66"/>
            <p:cNvSpPr/>
            <p:nvPr/>
          </p:nvSpPr>
          <p:spPr>
            <a:xfrm>
              <a:off x="5743972" y="-1119627"/>
              <a:ext cx="23817" cy="25746"/>
            </a:xfrm>
            <a:custGeom>
              <a:rect b="b" l="l" r="r" t="t"/>
              <a:pathLst>
                <a:path extrusionOk="0" h="387" w="358">
                  <a:moveTo>
                    <a:pt x="97" y="1"/>
                  </a:moveTo>
                  <a:cubicBezTo>
                    <a:pt x="54" y="1"/>
                    <a:pt x="11" y="29"/>
                    <a:pt x="5" y="73"/>
                  </a:cubicBezTo>
                  <a:cubicBezTo>
                    <a:pt x="0" y="98"/>
                    <a:pt x="5" y="118"/>
                    <a:pt x="15" y="140"/>
                  </a:cubicBezTo>
                  <a:cubicBezTo>
                    <a:pt x="18" y="146"/>
                    <a:pt x="20" y="151"/>
                    <a:pt x="22" y="158"/>
                  </a:cubicBezTo>
                  <a:cubicBezTo>
                    <a:pt x="29" y="172"/>
                    <a:pt x="37" y="184"/>
                    <a:pt x="48" y="195"/>
                  </a:cubicBezTo>
                  <a:cubicBezTo>
                    <a:pt x="66" y="216"/>
                    <a:pt x="82" y="240"/>
                    <a:pt x="97" y="266"/>
                  </a:cubicBezTo>
                  <a:cubicBezTo>
                    <a:pt x="92" y="256"/>
                    <a:pt x="86" y="247"/>
                    <a:pt x="81" y="237"/>
                  </a:cubicBezTo>
                  <a:lnTo>
                    <a:pt x="81" y="237"/>
                  </a:lnTo>
                  <a:cubicBezTo>
                    <a:pt x="90" y="254"/>
                    <a:pt x="100" y="271"/>
                    <a:pt x="108" y="288"/>
                  </a:cubicBezTo>
                  <a:cubicBezTo>
                    <a:pt x="116" y="302"/>
                    <a:pt x="122" y="318"/>
                    <a:pt x="130" y="329"/>
                  </a:cubicBezTo>
                  <a:cubicBezTo>
                    <a:pt x="153" y="361"/>
                    <a:pt x="183" y="377"/>
                    <a:pt x="220" y="385"/>
                  </a:cubicBezTo>
                  <a:cubicBezTo>
                    <a:pt x="226" y="386"/>
                    <a:pt x="231" y="386"/>
                    <a:pt x="237" y="386"/>
                  </a:cubicBezTo>
                  <a:cubicBezTo>
                    <a:pt x="270" y="386"/>
                    <a:pt x="304" y="369"/>
                    <a:pt x="325" y="344"/>
                  </a:cubicBezTo>
                  <a:cubicBezTo>
                    <a:pt x="339" y="326"/>
                    <a:pt x="344" y="314"/>
                    <a:pt x="349" y="295"/>
                  </a:cubicBezTo>
                  <a:cubicBezTo>
                    <a:pt x="357" y="266"/>
                    <a:pt x="355" y="237"/>
                    <a:pt x="345" y="209"/>
                  </a:cubicBezTo>
                  <a:cubicBezTo>
                    <a:pt x="340" y="197"/>
                    <a:pt x="334" y="185"/>
                    <a:pt x="328" y="175"/>
                  </a:cubicBezTo>
                  <a:cubicBezTo>
                    <a:pt x="318" y="154"/>
                    <a:pt x="308" y="135"/>
                    <a:pt x="294" y="118"/>
                  </a:cubicBezTo>
                  <a:cubicBezTo>
                    <a:pt x="279" y="101"/>
                    <a:pt x="263" y="85"/>
                    <a:pt x="247" y="70"/>
                  </a:cubicBezTo>
                  <a:cubicBezTo>
                    <a:pt x="239" y="61"/>
                    <a:pt x="230" y="53"/>
                    <a:pt x="220" y="46"/>
                  </a:cubicBezTo>
                  <a:cubicBezTo>
                    <a:pt x="216" y="42"/>
                    <a:pt x="211" y="37"/>
                    <a:pt x="206" y="34"/>
                  </a:cubicBezTo>
                  <a:cubicBezTo>
                    <a:pt x="185" y="20"/>
                    <a:pt x="167" y="10"/>
                    <a:pt x="143" y="5"/>
                  </a:cubicBezTo>
                  <a:cubicBezTo>
                    <a:pt x="128" y="3"/>
                    <a:pt x="114" y="1"/>
                    <a:pt x="99" y="1"/>
                  </a:cubicBezTo>
                  <a:cubicBezTo>
                    <a:pt x="98" y="1"/>
                    <a:pt x="97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66"/>
            <p:cNvSpPr/>
            <p:nvPr/>
          </p:nvSpPr>
          <p:spPr>
            <a:xfrm>
              <a:off x="5582643" y="-974929"/>
              <a:ext cx="14703" cy="16965"/>
            </a:xfrm>
            <a:custGeom>
              <a:rect b="b" l="l" r="r" t="t"/>
              <a:pathLst>
                <a:path extrusionOk="0" h="255" w="221">
                  <a:moveTo>
                    <a:pt x="89" y="1"/>
                  </a:moveTo>
                  <a:cubicBezTo>
                    <a:pt x="77" y="2"/>
                    <a:pt x="65" y="6"/>
                    <a:pt x="54" y="13"/>
                  </a:cubicBezTo>
                  <a:cubicBezTo>
                    <a:pt x="45" y="16"/>
                    <a:pt x="39" y="22"/>
                    <a:pt x="33" y="28"/>
                  </a:cubicBezTo>
                  <a:cubicBezTo>
                    <a:pt x="26" y="33"/>
                    <a:pt x="20" y="40"/>
                    <a:pt x="17" y="49"/>
                  </a:cubicBezTo>
                  <a:cubicBezTo>
                    <a:pt x="11" y="55"/>
                    <a:pt x="8" y="63"/>
                    <a:pt x="7" y="72"/>
                  </a:cubicBezTo>
                  <a:cubicBezTo>
                    <a:pt x="2" y="84"/>
                    <a:pt x="0" y="96"/>
                    <a:pt x="3" y="109"/>
                  </a:cubicBezTo>
                  <a:cubicBezTo>
                    <a:pt x="5" y="117"/>
                    <a:pt x="5" y="123"/>
                    <a:pt x="5" y="130"/>
                  </a:cubicBezTo>
                  <a:cubicBezTo>
                    <a:pt x="5" y="131"/>
                    <a:pt x="5" y="134"/>
                    <a:pt x="5" y="135"/>
                  </a:cubicBezTo>
                  <a:cubicBezTo>
                    <a:pt x="6" y="144"/>
                    <a:pt x="8" y="152"/>
                    <a:pt x="11" y="161"/>
                  </a:cubicBezTo>
                  <a:cubicBezTo>
                    <a:pt x="12" y="163"/>
                    <a:pt x="13" y="165"/>
                    <a:pt x="13" y="167"/>
                  </a:cubicBezTo>
                  <a:cubicBezTo>
                    <a:pt x="14" y="169"/>
                    <a:pt x="15" y="171"/>
                    <a:pt x="15" y="173"/>
                  </a:cubicBezTo>
                  <a:cubicBezTo>
                    <a:pt x="16" y="178"/>
                    <a:pt x="17" y="183"/>
                    <a:pt x="18" y="186"/>
                  </a:cubicBezTo>
                  <a:cubicBezTo>
                    <a:pt x="22" y="199"/>
                    <a:pt x="30" y="210"/>
                    <a:pt x="40" y="219"/>
                  </a:cubicBezTo>
                  <a:cubicBezTo>
                    <a:pt x="43" y="224"/>
                    <a:pt x="47" y="228"/>
                    <a:pt x="51" y="230"/>
                  </a:cubicBezTo>
                  <a:cubicBezTo>
                    <a:pt x="53" y="232"/>
                    <a:pt x="55" y="233"/>
                    <a:pt x="57" y="234"/>
                  </a:cubicBezTo>
                  <a:cubicBezTo>
                    <a:pt x="64" y="239"/>
                    <a:pt x="72" y="243"/>
                    <a:pt x="78" y="248"/>
                  </a:cubicBezTo>
                  <a:cubicBezTo>
                    <a:pt x="88" y="252"/>
                    <a:pt x="97" y="254"/>
                    <a:pt x="107" y="254"/>
                  </a:cubicBezTo>
                  <a:cubicBezTo>
                    <a:pt x="109" y="254"/>
                    <a:pt x="111" y="254"/>
                    <a:pt x="114" y="254"/>
                  </a:cubicBezTo>
                  <a:cubicBezTo>
                    <a:pt x="115" y="254"/>
                    <a:pt x="118" y="254"/>
                    <a:pt x="120" y="254"/>
                  </a:cubicBezTo>
                  <a:cubicBezTo>
                    <a:pt x="125" y="254"/>
                    <a:pt x="131" y="253"/>
                    <a:pt x="137" y="252"/>
                  </a:cubicBezTo>
                  <a:cubicBezTo>
                    <a:pt x="148" y="250"/>
                    <a:pt x="160" y="246"/>
                    <a:pt x="169" y="237"/>
                  </a:cubicBezTo>
                  <a:cubicBezTo>
                    <a:pt x="171" y="236"/>
                    <a:pt x="172" y="236"/>
                    <a:pt x="174" y="235"/>
                  </a:cubicBezTo>
                  <a:cubicBezTo>
                    <a:pt x="174" y="234"/>
                    <a:pt x="175" y="234"/>
                    <a:pt x="176" y="233"/>
                  </a:cubicBezTo>
                  <a:cubicBezTo>
                    <a:pt x="183" y="227"/>
                    <a:pt x="190" y="220"/>
                    <a:pt x="196" y="214"/>
                  </a:cubicBezTo>
                  <a:cubicBezTo>
                    <a:pt x="201" y="206"/>
                    <a:pt x="207" y="197"/>
                    <a:pt x="211" y="190"/>
                  </a:cubicBezTo>
                  <a:cubicBezTo>
                    <a:pt x="213" y="186"/>
                    <a:pt x="218" y="171"/>
                    <a:pt x="218" y="163"/>
                  </a:cubicBezTo>
                  <a:cubicBezTo>
                    <a:pt x="219" y="148"/>
                    <a:pt x="220" y="133"/>
                    <a:pt x="218" y="119"/>
                  </a:cubicBezTo>
                  <a:cubicBezTo>
                    <a:pt x="218" y="117"/>
                    <a:pt x="218" y="116"/>
                    <a:pt x="218" y="115"/>
                  </a:cubicBezTo>
                  <a:cubicBezTo>
                    <a:pt x="218" y="114"/>
                    <a:pt x="218" y="113"/>
                    <a:pt x="218" y="112"/>
                  </a:cubicBezTo>
                  <a:cubicBezTo>
                    <a:pt x="217" y="107"/>
                    <a:pt x="216" y="102"/>
                    <a:pt x="214" y="98"/>
                  </a:cubicBezTo>
                  <a:cubicBezTo>
                    <a:pt x="213" y="89"/>
                    <a:pt x="210" y="80"/>
                    <a:pt x="205" y="72"/>
                  </a:cubicBezTo>
                  <a:cubicBezTo>
                    <a:pt x="200" y="64"/>
                    <a:pt x="198" y="59"/>
                    <a:pt x="193" y="54"/>
                  </a:cubicBezTo>
                  <a:cubicBezTo>
                    <a:pt x="185" y="45"/>
                    <a:pt x="177" y="36"/>
                    <a:pt x="169" y="28"/>
                  </a:cubicBezTo>
                  <a:cubicBezTo>
                    <a:pt x="167" y="26"/>
                    <a:pt x="164" y="24"/>
                    <a:pt x="162" y="23"/>
                  </a:cubicBezTo>
                  <a:cubicBezTo>
                    <a:pt x="154" y="17"/>
                    <a:pt x="147" y="13"/>
                    <a:pt x="140" y="9"/>
                  </a:cubicBezTo>
                  <a:cubicBezTo>
                    <a:pt x="131" y="6"/>
                    <a:pt x="123" y="4"/>
                    <a:pt x="115" y="2"/>
                  </a:cubicBezTo>
                  <a:cubicBezTo>
                    <a:pt x="106" y="2"/>
                    <a:pt x="98" y="2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66"/>
            <p:cNvSpPr/>
            <p:nvPr/>
          </p:nvSpPr>
          <p:spPr>
            <a:xfrm>
              <a:off x="5705719" y="-826307"/>
              <a:ext cx="11908" cy="13172"/>
            </a:xfrm>
            <a:custGeom>
              <a:rect b="b" l="l" r="r" t="t"/>
              <a:pathLst>
                <a:path extrusionOk="0" h="198" w="179">
                  <a:moveTo>
                    <a:pt x="73" y="1"/>
                  </a:moveTo>
                  <a:cubicBezTo>
                    <a:pt x="71" y="1"/>
                    <a:pt x="69" y="1"/>
                    <a:pt x="67" y="1"/>
                  </a:cubicBezTo>
                  <a:cubicBezTo>
                    <a:pt x="57" y="2"/>
                    <a:pt x="49" y="5"/>
                    <a:pt x="42" y="10"/>
                  </a:cubicBezTo>
                  <a:cubicBezTo>
                    <a:pt x="32" y="14"/>
                    <a:pt x="26" y="19"/>
                    <a:pt x="20" y="27"/>
                  </a:cubicBezTo>
                  <a:cubicBezTo>
                    <a:pt x="12" y="37"/>
                    <a:pt x="7" y="48"/>
                    <a:pt x="5" y="61"/>
                  </a:cubicBezTo>
                  <a:cubicBezTo>
                    <a:pt x="5" y="64"/>
                    <a:pt x="4" y="68"/>
                    <a:pt x="3" y="71"/>
                  </a:cubicBezTo>
                  <a:cubicBezTo>
                    <a:pt x="3" y="72"/>
                    <a:pt x="3" y="74"/>
                    <a:pt x="2" y="75"/>
                  </a:cubicBezTo>
                  <a:cubicBezTo>
                    <a:pt x="2" y="77"/>
                    <a:pt x="2" y="78"/>
                    <a:pt x="2" y="79"/>
                  </a:cubicBezTo>
                  <a:lnTo>
                    <a:pt x="1" y="100"/>
                  </a:lnTo>
                  <a:cubicBezTo>
                    <a:pt x="2" y="107"/>
                    <a:pt x="3" y="114"/>
                    <a:pt x="6" y="122"/>
                  </a:cubicBezTo>
                  <a:cubicBezTo>
                    <a:pt x="9" y="129"/>
                    <a:pt x="13" y="136"/>
                    <a:pt x="17" y="145"/>
                  </a:cubicBezTo>
                  <a:cubicBezTo>
                    <a:pt x="20" y="155"/>
                    <a:pt x="26" y="163"/>
                    <a:pt x="34" y="171"/>
                  </a:cubicBezTo>
                  <a:cubicBezTo>
                    <a:pt x="42" y="180"/>
                    <a:pt x="50" y="186"/>
                    <a:pt x="62" y="191"/>
                  </a:cubicBezTo>
                  <a:cubicBezTo>
                    <a:pt x="69" y="195"/>
                    <a:pt x="78" y="197"/>
                    <a:pt x="87" y="197"/>
                  </a:cubicBezTo>
                  <a:cubicBezTo>
                    <a:pt x="89" y="197"/>
                    <a:pt x="91" y="197"/>
                    <a:pt x="93" y="197"/>
                  </a:cubicBezTo>
                  <a:cubicBezTo>
                    <a:pt x="95" y="197"/>
                    <a:pt x="98" y="197"/>
                    <a:pt x="100" y="197"/>
                  </a:cubicBezTo>
                  <a:cubicBezTo>
                    <a:pt x="108" y="197"/>
                    <a:pt x="116" y="196"/>
                    <a:pt x="124" y="192"/>
                  </a:cubicBezTo>
                  <a:cubicBezTo>
                    <a:pt x="131" y="188"/>
                    <a:pt x="137" y="185"/>
                    <a:pt x="143" y="182"/>
                  </a:cubicBezTo>
                  <a:cubicBezTo>
                    <a:pt x="155" y="173"/>
                    <a:pt x="164" y="161"/>
                    <a:pt x="170" y="148"/>
                  </a:cubicBezTo>
                  <a:cubicBezTo>
                    <a:pt x="173" y="140"/>
                    <a:pt x="175" y="133"/>
                    <a:pt x="177" y="127"/>
                  </a:cubicBezTo>
                  <a:cubicBezTo>
                    <a:pt x="179" y="112"/>
                    <a:pt x="178" y="98"/>
                    <a:pt x="173" y="85"/>
                  </a:cubicBezTo>
                  <a:cubicBezTo>
                    <a:pt x="167" y="73"/>
                    <a:pt x="162" y="63"/>
                    <a:pt x="157" y="52"/>
                  </a:cubicBezTo>
                  <a:cubicBezTo>
                    <a:pt x="153" y="42"/>
                    <a:pt x="145" y="34"/>
                    <a:pt x="136" y="27"/>
                  </a:cubicBezTo>
                  <a:cubicBezTo>
                    <a:pt x="131" y="21"/>
                    <a:pt x="124" y="18"/>
                    <a:pt x="116" y="15"/>
                  </a:cubicBezTo>
                  <a:cubicBezTo>
                    <a:pt x="116" y="15"/>
                    <a:pt x="115" y="14"/>
                    <a:pt x="115" y="14"/>
                  </a:cubicBezTo>
                  <a:cubicBezTo>
                    <a:pt x="113" y="13"/>
                    <a:pt x="112" y="13"/>
                    <a:pt x="111" y="12"/>
                  </a:cubicBezTo>
                  <a:cubicBezTo>
                    <a:pt x="108" y="10"/>
                    <a:pt x="104" y="8"/>
                    <a:pt x="102" y="6"/>
                  </a:cubicBezTo>
                  <a:cubicBezTo>
                    <a:pt x="93" y="3"/>
                    <a:pt x="8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66"/>
            <p:cNvSpPr/>
            <p:nvPr/>
          </p:nvSpPr>
          <p:spPr>
            <a:xfrm>
              <a:off x="5811631" y="-928427"/>
              <a:ext cx="18495" cy="22686"/>
            </a:xfrm>
            <a:custGeom>
              <a:rect b="b" l="l" r="r" t="t"/>
              <a:pathLst>
                <a:path extrusionOk="0" h="341" w="278">
                  <a:moveTo>
                    <a:pt x="106" y="1"/>
                  </a:moveTo>
                  <a:cubicBezTo>
                    <a:pt x="98" y="1"/>
                    <a:pt x="89" y="2"/>
                    <a:pt x="81" y="5"/>
                  </a:cubicBezTo>
                  <a:cubicBezTo>
                    <a:pt x="68" y="7"/>
                    <a:pt x="56" y="12"/>
                    <a:pt x="46" y="21"/>
                  </a:cubicBezTo>
                  <a:cubicBezTo>
                    <a:pt x="25" y="36"/>
                    <a:pt x="6" y="60"/>
                    <a:pt x="5" y="88"/>
                  </a:cubicBezTo>
                  <a:cubicBezTo>
                    <a:pt x="4" y="101"/>
                    <a:pt x="1" y="116"/>
                    <a:pt x="3" y="131"/>
                  </a:cubicBezTo>
                  <a:cubicBezTo>
                    <a:pt x="5" y="148"/>
                    <a:pt x="11" y="162"/>
                    <a:pt x="16" y="179"/>
                  </a:cubicBezTo>
                  <a:cubicBezTo>
                    <a:pt x="20" y="185"/>
                    <a:pt x="21" y="192"/>
                    <a:pt x="24" y="199"/>
                  </a:cubicBezTo>
                  <a:cubicBezTo>
                    <a:pt x="28" y="210"/>
                    <a:pt x="35" y="222"/>
                    <a:pt x="43" y="232"/>
                  </a:cubicBezTo>
                  <a:cubicBezTo>
                    <a:pt x="49" y="247"/>
                    <a:pt x="54" y="261"/>
                    <a:pt x="64" y="274"/>
                  </a:cubicBezTo>
                  <a:cubicBezTo>
                    <a:pt x="67" y="278"/>
                    <a:pt x="70" y="283"/>
                    <a:pt x="73" y="288"/>
                  </a:cubicBezTo>
                  <a:cubicBezTo>
                    <a:pt x="83" y="304"/>
                    <a:pt x="101" y="317"/>
                    <a:pt x="119" y="326"/>
                  </a:cubicBezTo>
                  <a:cubicBezTo>
                    <a:pt x="133" y="335"/>
                    <a:pt x="147" y="341"/>
                    <a:pt x="164" y="341"/>
                  </a:cubicBezTo>
                  <a:cubicBezTo>
                    <a:pt x="165" y="341"/>
                    <a:pt x="166" y="341"/>
                    <a:pt x="168" y="341"/>
                  </a:cubicBezTo>
                  <a:cubicBezTo>
                    <a:pt x="193" y="341"/>
                    <a:pt x="219" y="331"/>
                    <a:pt x="234" y="310"/>
                  </a:cubicBezTo>
                  <a:cubicBezTo>
                    <a:pt x="234" y="308"/>
                    <a:pt x="235" y="307"/>
                    <a:pt x="235" y="306"/>
                  </a:cubicBezTo>
                  <a:cubicBezTo>
                    <a:pt x="239" y="303"/>
                    <a:pt x="245" y="302"/>
                    <a:pt x="248" y="298"/>
                  </a:cubicBezTo>
                  <a:cubicBezTo>
                    <a:pt x="259" y="283"/>
                    <a:pt x="268" y="266"/>
                    <a:pt x="270" y="247"/>
                  </a:cubicBezTo>
                  <a:cubicBezTo>
                    <a:pt x="272" y="240"/>
                    <a:pt x="273" y="235"/>
                    <a:pt x="274" y="229"/>
                  </a:cubicBezTo>
                  <a:cubicBezTo>
                    <a:pt x="275" y="226"/>
                    <a:pt x="275" y="223"/>
                    <a:pt x="276" y="220"/>
                  </a:cubicBezTo>
                  <a:cubicBezTo>
                    <a:pt x="277" y="210"/>
                    <a:pt x="277" y="196"/>
                    <a:pt x="276" y="187"/>
                  </a:cubicBezTo>
                  <a:lnTo>
                    <a:pt x="275" y="182"/>
                  </a:lnTo>
                  <a:cubicBezTo>
                    <a:pt x="272" y="160"/>
                    <a:pt x="266" y="138"/>
                    <a:pt x="258" y="116"/>
                  </a:cubicBezTo>
                  <a:cubicBezTo>
                    <a:pt x="248" y="83"/>
                    <a:pt x="225" y="60"/>
                    <a:pt x="201" y="37"/>
                  </a:cubicBezTo>
                  <a:cubicBezTo>
                    <a:pt x="179" y="16"/>
                    <a:pt x="149" y="4"/>
                    <a:pt x="119" y="2"/>
                  </a:cubicBezTo>
                  <a:cubicBezTo>
                    <a:pt x="115" y="1"/>
                    <a:pt x="11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66"/>
            <p:cNvSpPr/>
            <p:nvPr/>
          </p:nvSpPr>
          <p:spPr>
            <a:xfrm>
              <a:off x="5881418" y="-783396"/>
              <a:ext cx="20490" cy="21688"/>
            </a:xfrm>
            <a:custGeom>
              <a:rect b="b" l="l" r="r" t="t"/>
              <a:pathLst>
                <a:path extrusionOk="0" h="326" w="308">
                  <a:moveTo>
                    <a:pt x="100" y="1"/>
                  </a:moveTo>
                  <a:lnTo>
                    <a:pt x="72" y="7"/>
                  </a:lnTo>
                  <a:lnTo>
                    <a:pt x="47" y="21"/>
                  </a:lnTo>
                  <a:cubicBezTo>
                    <a:pt x="34" y="29"/>
                    <a:pt x="23" y="41"/>
                    <a:pt x="17" y="54"/>
                  </a:cubicBezTo>
                  <a:cubicBezTo>
                    <a:pt x="11" y="63"/>
                    <a:pt x="7" y="71"/>
                    <a:pt x="6" y="81"/>
                  </a:cubicBezTo>
                  <a:cubicBezTo>
                    <a:pt x="2" y="90"/>
                    <a:pt x="0" y="100"/>
                    <a:pt x="2" y="110"/>
                  </a:cubicBezTo>
                  <a:cubicBezTo>
                    <a:pt x="1" y="132"/>
                    <a:pt x="7" y="151"/>
                    <a:pt x="18" y="170"/>
                  </a:cubicBezTo>
                  <a:lnTo>
                    <a:pt x="18" y="170"/>
                  </a:lnTo>
                  <a:cubicBezTo>
                    <a:pt x="19" y="171"/>
                    <a:pt x="19" y="172"/>
                    <a:pt x="19" y="173"/>
                  </a:cubicBezTo>
                  <a:cubicBezTo>
                    <a:pt x="20" y="174"/>
                    <a:pt x="20" y="176"/>
                    <a:pt x="21" y="177"/>
                  </a:cubicBezTo>
                  <a:cubicBezTo>
                    <a:pt x="23" y="179"/>
                    <a:pt x="24" y="181"/>
                    <a:pt x="26" y="183"/>
                  </a:cubicBezTo>
                  <a:lnTo>
                    <a:pt x="26" y="183"/>
                  </a:lnTo>
                  <a:cubicBezTo>
                    <a:pt x="32" y="197"/>
                    <a:pt x="39" y="210"/>
                    <a:pt x="50" y="220"/>
                  </a:cubicBezTo>
                  <a:cubicBezTo>
                    <a:pt x="51" y="220"/>
                    <a:pt x="51" y="221"/>
                    <a:pt x="52" y="221"/>
                  </a:cubicBezTo>
                  <a:cubicBezTo>
                    <a:pt x="59" y="229"/>
                    <a:pt x="66" y="238"/>
                    <a:pt x="73" y="247"/>
                  </a:cubicBezTo>
                  <a:cubicBezTo>
                    <a:pt x="76" y="252"/>
                    <a:pt x="79" y="257"/>
                    <a:pt x="82" y="263"/>
                  </a:cubicBezTo>
                  <a:cubicBezTo>
                    <a:pt x="90" y="274"/>
                    <a:pt x="103" y="284"/>
                    <a:pt x="115" y="295"/>
                  </a:cubicBezTo>
                  <a:cubicBezTo>
                    <a:pt x="116" y="297"/>
                    <a:pt x="118" y="299"/>
                    <a:pt x="120" y="301"/>
                  </a:cubicBezTo>
                  <a:cubicBezTo>
                    <a:pt x="132" y="312"/>
                    <a:pt x="146" y="318"/>
                    <a:pt x="161" y="321"/>
                  </a:cubicBezTo>
                  <a:cubicBezTo>
                    <a:pt x="172" y="324"/>
                    <a:pt x="184" y="326"/>
                    <a:pt x="195" y="326"/>
                  </a:cubicBezTo>
                  <a:cubicBezTo>
                    <a:pt x="208" y="326"/>
                    <a:pt x="221" y="324"/>
                    <a:pt x="233" y="319"/>
                  </a:cubicBezTo>
                  <a:cubicBezTo>
                    <a:pt x="252" y="311"/>
                    <a:pt x="268" y="299"/>
                    <a:pt x="282" y="283"/>
                  </a:cubicBezTo>
                  <a:cubicBezTo>
                    <a:pt x="302" y="260"/>
                    <a:pt x="307" y="229"/>
                    <a:pt x="306" y="199"/>
                  </a:cubicBezTo>
                  <a:cubicBezTo>
                    <a:pt x="306" y="193"/>
                    <a:pt x="306" y="188"/>
                    <a:pt x="305" y="182"/>
                  </a:cubicBezTo>
                  <a:cubicBezTo>
                    <a:pt x="305" y="181"/>
                    <a:pt x="305" y="179"/>
                    <a:pt x="305" y="177"/>
                  </a:cubicBezTo>
                  <a:cubicBezTo>
                    <a:pt x="302" y="166"/>
                    <a:pt x="300" y="157"/>
                    <a:pt x="298" y="146"/>
                  </a:cubicBezTo>
                  <a:cubicBezTo>
                    <a:pt x="292" y="135"/>
                    <a:pt x="285" y="123"/>
                    <a:pt x="280" y="113"/>
                  </a:cubicBezTo>
                  <a:cubicBezTo>
                    <a:pt x="274" y="102"/>
                    <a:pt x="267" y="92"/>
                    <a:pt x="259" y="81"/>
                  </a:cubicBezTo>
                  <a:cubicBezTo>
                    <a:pt x="240" y="56"/>
                    <a:pt x="217" y="31"/>
                    <a:pt x="188" y="19"/>
                  </a:cubicBezTo>
                  <a:cubicBezTo>
                    <a:pt x="169" y="11"/>
                    <a:pt x="148" y="6"/>
                    <a:pt x="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66"/>
            <p:cNvSpPr/>
            <p:nvPr/>
          </p:nvSpPr>
          <p:spPr>
            <a:xfrm>
              <a:off x="5893326" y="-756253"/>
              <a:ext cx="14037" cy="13838"/>
            </a:xfrm>
            <a:custGeom>
              <a:rect b="b" l="l" r="r" t="t"/>
              <a:pathLst>
                <a:path extrusionOk="0" h="208" w="211">
                  <a:moveTo>
                    <a:pt x="105" y="0"/>
                  </a:moveTo>
                  <a:cubicBezTo>
                    <a:pt x="101" y="0"/>
                    <a:pt x="97" y="0"/>
                    <a:pt x="93" y="1"/>
                  </a:cubicBezTo>
                  <a:cubicBezTo>
                    <a:pt x="79" y="2"/>
                    <a:pt x="66" y="6"/>
                    <a:pt x="55" y="14"/>
                  </a:cubicBezTo>
                  <a:cubicBezTo>
                    <a:pt x="51" y="16"/>
                    <a:pt x="46" y="18"/>
                    <a:pt x="43" y="20"/>
                  </a:cubicBezTo>
                  <a:lnTo>
                    <a:pt x="42" y="21"/>
                  </a:lnTo>
                  <a:lnTo>
                    <a:pt x="41" y="22"/>
                  </a:lnTo>
                  <a:cubicBezTo>
                    <a:pt x="29" y="29"/>
                    <a:pt x="15" y="45"/>
                    <a:pt x="10" y="60"/>
                  </a:cubicBezTo>
                  <a:lnTo>
                    <a:pt x="9" y="62"/>
                  </a:lnTo>
                  <a:cubicBezTo>
                    <a:pt x="9" y="62"/>
                    <a:pt x="9" y="63"/>
                    <a:pt x="9" y="63"/>
                  </a:cubicBezTo>
                  <a:cubicBezTo>
                    <a:pt x="6" y="71"/>
                    <a:pt x="4" y="80"/>
                    <a:pt x="1" y="89"/>
                  </a:cubicBezTo>
                  <a:cubicBezTo>
                    <a:pt x="1" y="97"/>
                    <a:pt x="1" y="107"/>
                    <a:pt x="0" y="115"/>
                  </a:cubicBezTo>
                  <a:cubicBezTo>
                    <a:pt x="3" y="123"/>
                    <a:pt x="5" y="132"/>
                    <a:pt x="7" y="141"/>
                  </a:cubicBezTo>
                  <a:cubicBezTo>
                    <a:pt x="11" y="150"/>
                    <a:pt x="15" y="157"/>
                    <a:pt x="20" y="165"/>
                  </a:cubicBezTo>
                  <a:cubicBezTo>
                    <a:pt x="32" y="181"/>
                    <a:pt x="45" y="193"/>
                    <a:pt x="63" y="200"/>
                  </a:cubicBezTo>
                  <a:cubicBezTo>
                    <a:pt x="76" y="205"/>
                    <a:pt x="89" y="208"/>
                    <a:pt x="103" y="208"/>
                  </a:cubicBezTo>
                  <a:cubicBezTo>
                    <a:pt x="107" y="208"/>
                    <a:pt x="111" y="208"/>
                    <a:pt x="116" y="207"/>
                  </a:cubicBezTo>
                  <a:lnTo>
                    <a:pt x="120" y="207"/>
                  </a:lnTo>
                  <a:cubicBezTo>
                    <a:pt x="133" y="206"/>
                    <a:pt x="145" y="202"/>
                    <a:pt x="155" y="195"/>
                  </a:cubicBezTo>
                  <a:cubicBezTo>
                    <a:pt x="168" y="189"/>
                    <a:pt x="178" y="181"/>
                    <a:pt x="187" y="171"/>
                  </a:cubicBezTo>
                  <a:cubicBezTo>
                    <a:pt x="192" y="163"/>
                    <a:pt x="196" y="155"/>
                    <a:pt x="201" y="148"/>
                  </a:cubicBezTo>
                  <a:cubicBezTo>
                    <a:pt x="208" y="131"/>
                    <a:pt x="211" y="114"/>
                    <a:pt x="209" y="97"/>
                  </a:cubicBezTo>
                  <a:cubicBezTo>
                    <a:pt x="209" y="95"/>
                    <a:pt x="208" y="94"/>
                    <a:pt x="208" y="93"/>
                  </a:cubicBezTo>
                  <a:cubicBezTo>
                    <a:pt x="206" y="75"/>
                    <a:pt x="199" y="59"/>
                    <a:pt x="189" y="44"/>
                  </a:cubicBezTo>
                  <a:cubicBezTo>
                    <a:pt x="177" y="28"/>
                    <a:pt x="164" y="17"/>
                    <a:pt x="146" y="9"/>
                  </a:cubicBezTo>
                  <a:cubicBezTo>
                    <a:pt x="142" y="7"/>
                    <a:pt x="137" y="6"/>
                    <a:pt x="132" y="5"/>
                  </a:cubicBezTo>
                  <a:cubicBezTo>
                    <a:pt x="124" y="2"/>
                    <a:pt x="11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66"/>
            <p:cNvSpPr/>
            <p:nvPr/>
          </p:nvSpPr>
          <p:spPr>
            <a:xfrm>
              <a:off x="6067362" y="-845999"/>
              <a:ext cx="17031" cy="19825"/>
            </a:xfrm>
            <a:custGeom>
              <a:rect b="b" l="l" r="r" t="t"/>
              <a:pathLst>
                <a:path extrusionOk="0" h="298" w="256">
                  <a:moveTo>
                    <a:pt x="98" y="1"/>
                  </a:moveTo>
                  <a:cubicBezTo>
                    <a:pt x="90" y="3"/>
                    <a:pt x="81" y="5"/>
                    <a:pt x="71" y="7"/>
                  </a:cubicBezTo>
                  <a:cubicBezTo>
                    <a:pt x="63" y="11"/>
                    <a:pt x="54" y="17"/>
                    <a:pt x="47" y="21"/>
                  </a:cubicBezTo>
                  <a:cubicBezTo>
                    <a:pt x="34" y="29"/>
                    <a:pt x="24" y="40"/>
                    <a:pt x="18" y="53"/>
                  </a:cubicBezTo>
                  <a:cubicBezTo>
                    <a:pt x="11" y="61"/>
                    <a:pt x="8" y="70"/>
                    <a:pt x="6" y="79"/>
                  </a:cubicBezTo>
                  <a:cubicBezTo>
                    <a:pt x="3" y="88"/>
                    <a:pt x="1" y="97"/>
                    <a:pt x="2" y="107"/>
                  </a:cubicBezTo>
                  <a:cubicBezTo>
                    <a:pt x="2" y="110"/>
                    <a:pt x="3" y="114"/>
                    <a:pt x="4" y="117"/>
                  </a:cubicBezTo>
                  <a:cubicBezTo>
                    <a:pt x="2" y="128"/>
                    <a:pt x="1" y="137"/>
                    <a:pt x="2" y="155"/>
                  </a:cubicBezTo>
                  <a:cubicBezTo>
                    <a:pt x="2" y="156"/>
                    <a:pt x="2" y="158"/>
                    <a:pt x="2" y="159"/>
                  </a:cubicBezTo>
                  <a:cubicBezTo>
                    <a:pt x="2" y="166"/>
                    <a:pt x="3" y="173"/>
                    <a:pt x="4" y="179"/>
                  </a:cubicBezTo>
                  <a:cubicBezTo>
                    <a:pt x="6" y="191"/>
                    <a:pt x="9" y="204"/>
                    <a:pt x="12" y="217"/>
                  </a:cubicBezTo>
                  <a:cubicBezTo>
                    <a:pt x="21" y="237"/>
                    <a:pt x="33" y="255"/>
                    <a:pt x="51" y="270"/>
                  </a:cubicBezTo>
                  <a:cubicBezTo>
                    <a:pt x="61" y="276"/>
                    <a:pt x="70" y="281"/>
                    <a:pt x="81" y="288"/>
                  </a:cubicBezTo>
                  <a:cubicBezTo>
                    <a:pt x="96" y="294"/>
                    <a:pt x="115" y="298"/>
                    <a:pt x="133" y="298"/>
                  </a:cubicBezTo>
                  <a:cubicBezTo>
                    <a:pt x="136" y="298"/>
                    <a:pt x="140" y="298"/>
                    <a:pt x="143" y="297"/>
                  </a:cubicBezTo>
                  <a:cubicBezTo>
                    <a:pt x="155" y="295"/>
                    <a:pt x="165" y="293"/>
                    <a:pt x="175" y="290"/>
                  </a:cubicBezTo>
                  <a:cubicBezTo>
                    <a:pt x="184" y="286"/>
                    <a:pt x="194" y="281"/>
                    <a:pt x="202" y="275"/>
                  </a:cubicBezTo>
                  <a:cubicBezTo>
                    <a:pt x="213" y="267"/>
                    <a:pt x="219" y="261"/>
                    <a:pt x="224" y="254"/>
                  </a:cubicBezTo>
                  <a:cubicBezTo>
                    <a:pt x="224" y="253"/>
                    <a:pt x="225" y="252"/>
                    <a:pt x="225" y="251"/>
                  </a:cubicBezTo>
                  <a:cubicBezTo>
                    <a:pt x="232" y="244"/>
                    <a:pt x="237" y="235"/>
                    <a:pt x="244" y="222"/>
                  </a:cubicBezTo>
                  <a:cubicBezTo>
                    <a:pt x="247" y="211"/>
                    <a:pt x="250" y="201"/>
                    <a:pt x="253" y="190"/>
                  </a:cubicBezTo>
                  <a:cubicBezTo>
                    <a:pt x="255" y="175"/>
                    <a:pt x="254" y="161"/>
                    <a:pt x="250" y="147"/>
                  </a:cubicBezTo>
                  <a:lnTo>
                    <a:pt x="250" y="147"/>
                  </a:lnTo>
                  <a:cubicBezTo>
                    <a:pt x="250" y="146"/>
                    <a:pt x="250" y="144"/>
                    <a:pt x="250" y="143"/>
                  </a:cubicBezTo>
                  <a:lnTo>
                    <a:pt x="250" y="142"/>
                  </a:lnTo>
                  <a:cubicBezTo>
                    <a:pt x="249" y="138"/>
                    <a:pt x="248" y="135"/>
                    <a:pt x="248" y="131"/>
                  </a:cubicBezTo>
                  <a:cubicBezTo>
                    <a:pt x="247" y="129"/>
                    <a:pt x="247" y="128"/>
                    <a:pt x="247" y="126"/>
                  </a:cubicBezTo>
                  <a:cubicBezTo>
                    <a:pt x="245" y="105"/>
                    <a:pt x="236" y="85"/>
                    <a:pt x="224" y="67"/>
                  </a:cubicBezTo>
                  <a:lnTo>
                    <a:pt x="223" y="65"/>
                  </a:lnTo>
                  <a:cubicBezTo>
                    <a:pt x="222" y="63"/>
                    <a:pt x="221" y="61"/>
                    <a:pt x="219" y="59"/>
                  </a:cubicBezTo>
                  <a:cubicBezTo>
                    <a:pt x="205" y="38"/>
                    <a:pt x="186" y="22"/>
                    <a:pt x="164" y="11"/>
                  </a:cubicBezTo>
                  <a:cubicBezTo>
                    <a:pt x="153" y="6"/>
                    <a:pt x="139" y="2"/>
                    <a:pt x="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66"/>
            <p:cNvSpPr/>
            <p:nvPr/>
          </p:nvSpPr>
          <p:spPr>
            <a:xfrm>
              <a:off x="5990457" y="-1034205"/>
              <a:ext cx="25680" cy="23085"/>
            </a:xfrm>
            <a:custGeom>
              <a:rect b="b" l="l" r="r" t="t"/>
              <a:pathLst>
                <a:path extrusionOk="0" h="347" w="386">
                  <a:moveTo>
                    <a:pt x="97" y="0"/>
                  </a:moveTo>
                  <a:cubicBezTo>
                    <a:pt x="86" y="0"/>
                    <a:pt x="76" y="2"/>
                    <a:pt x="66" y="6"/>
                  </a:cubicBezTo>
                  <a:cubicBezTo>
                    <a:pt x="42" y="17"/>
                    <a:pt x="22" y="33"/>
                    <a:pt x="12" y="59"/>
                  </a:cubicBezTo>
                  <a:cubicBezTo>
                    <a:pt x="8" y="70"/>
                    <a:pt x="4" y="83"/>
                    <a:pt x="3" y="95"/>
                  </a:cubicBezTo>
                  <a:cubicBezTo>
                    <a:pt x="0" y="133"/>
                    <a:pt x="10" y="155"/>
                    <a:pt x="28" y="185"/>
                  </a:cubicBezTo>
                  <a:cubicBezTo>
                    <a:pt x="38" y="204"/>
                    <a:pt x="47" y="214"/>
                    <a:pt x="64" y="231"/>
                  </a:cubicBezTo>
                  <a:cubicBezTo>
                    <a:pt x="72" y="240"/>
                    <a:pt x="80" y="247"/>
                    <a:pt x="88" y="255"/>
                  </a:cubicBezTo>
                  <a:cubicBezTo>
                    <a:pt x="96" y="264"/>
                    <a:pt x="104" y="271"/>
                    <a:pt x="112" y="279"/>
                  </a:cubicBezTo>
                  <a:cubicBezTo>
                    <a:pt x="121" y="287"/>
                    <a:pt x="130" y="293"/>
                    <a:pt x="140" y="299"/>
                  </a:cubicBezTo>
                  <a:cubicBezTo>
                    <a:pt x="156" y="311"/>
                    <a:pt x="174" y="325"/>
                    <a:pt x="194" y="334"/>
                  </a:cubicBezTo>
                  <a:cubicBezTo>
                    <a:pt x="212" y="342"/>
                    <a:pt x="231" y="346"/>
                    <a:pt x="250" y="346"/>
                  </a:cubicBezTo>
                  <a:cubicBezTo>
                    <a:pt x="259" y="346"/>
                    <a:pt x="268" y="345"/>
                    <a:pt x="278" y="343"/>
                  </a:cubicBezTo>
                  <a:cubicBezTo>
                    <a:pt x="308" y="338"/>
                    <a:pt x="339" y="326"/>
                    <a:pt x="357" y="300"/>
                  </a:cubicBezTo>
                  <a:cubicBezTo>
                    <a:pt x="375" y="275"/>
                    <a:pt x="386" y="246"/>
                    <a:pt x="382" y="213"/>
                  </a:cubicBezTo>
                  <a:cubicBezTo>
                    <a:pt x="380" y="193"/>
                    <a:pt x="375" y="173"/>
                    <a:pt x="365" y="153"/>
                  </a:cubicBezTo>
                  <a:cubicBezTo>
                    <a:pt x="353" y="132"/>
                    <a:pt x="336" y="115"/>
                    <a:pt x="318" y="100"/>
                  </a:cubicBezTo>
                  <a:cubicBezTo>
                    <a:pt x="296" y="83"/>
                    <a:pt x="274" y="67"/>
                    <a:pt x="249" y="53"/>
                  </a:cubicBezTo>
                  <a:cubicBezTo>
                    <a:pt x="234" y="45"/>
                    <a:pt x="218" y="37"/>
                    <a:pt x="202" y="28"/>
                  </a:cubicBezTo>
                  <a:cubicBezTo>
                    <a:pt x="183" y="17"/>
                    <a:pt x="160" y="13"/>
                    <a:pt x="137" y="7"/>
                  </a:cubicBezTo>
                  <a:lnTo>
                    <a:pt x="137" y="7"/>
                  </a:lnTo>
                  <a:cubicBezTo>
                    <a:pt x="137" y="7"/>
                    <a:pt x="138" y="7"/>
                    <a:pt x="138" y="7"/>
                  </a:cubicBezTo>
                  <a:lnTo>
                    <a:pt x="133" y="6"/>
                  </a:lnTo>
                  <a:lnTo>
                    <a:pt x="133" y="6"/>
                  </a:lnTo>
                  <a:cubicBezTo>
                    <a:pt x="135" y="7"/>
                    <a:pt x="136" y="7"/>
                    <a:pt x="137" y="7"/>
                  </a:cubicBezTo>
                  <a:lnTo>
                    <a:pt x="137" y="7"/>
                  </a:lnTo>
                  <a:cubicBezTo>
                    <a:pt x="136" y="7"/>
                    <a:pt x="134" y="7"/>
                    <a:pt x="133" y="6"/>
                  </a:cubicBezTo>
                  <a:lnTo>
                    <a:pt x="133" y="6"/>
                  </a:lnTo>
                  <a:cubicBezTo>
                    <a:pt x="133" y="6"/>
                    <a:pt x="133" y="6"/>
                    <a:pt x="133" y="6"/>
                  </a:cubicBezTo>
                  <a:cubicBezTo>
                    <a:pt x="131" y="6"/>
                    <a:pt x="128" y="5"/>
                    <a:pt x="125" y="4"/>
                  </a:cubicBezTo>
                  <a:lnTo>
                    <a:pt x="125" y="4"/>
                  </a:lnTo>
                  <a:cubicBezTo>
                    <a:pt x="117" y="2"/>
                    <a:pt x="107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66"/>
            <p:cNvSpPr/>
            <p:nvPr/>
          </p:nvSpPr>
          <p:spPr>
            <a:xfrm>
              <a:off x="6153782" y="-859437"/>
              <a:ext cx="44573" cy="42445"/>
            </a:xfrm>
            <a:custGeom>
              <a:rect b="b" l="l" r="r" t="t"/>
              <a:pathLst>
                <a:path extrusionOk="0" h="638" w="670">
                  <a:moveTo>
                    <a:pt x="442" y="0"/>
                  </a:moveTo>
                  <a:cubicBezTo>
                    <a:pt x="415" y="0"/>
                    <a:pt x="388" y="5"/>
                    <a:pt x="362" y="14"/>
                  </a:cubicBezTo>
                  <a:cubicBezTo>
                    <a:pt x="347" y="19"/>
                    <a:pt x="334" y="24"/>
                    <a:pt x="320" y="31"/>
                  </a:cubicBezTo>
                  <a:cubicBezTo>
                    <a:pt x="292" y="46"/>
                    <a:pt x="263" y="60"/>
                    <a:pt x="237" y="78"/>
                  </a:cubicBezTo>
                  <a:cubicBezTo>
                    <a:pt x="212" y="96"/>
                    <a:pt x="190" y="119"/>
                    <a:pt x="168" y="140"/>
                  </a:cubicBezTo>
                  <a:cubicBezTo>
                    <a:pt x="164" y="144"/>
                    <a:pt x="159" y="150"/>
                    <a:pt x="155" y="155"/>
                  </a:cubicBezTo>
                  <a:cubicBezTo>
                    <a:pt x="147" y="161"/>
                    <a:pt x="142" y="169"/>
                    <a:pt x="139" y="179"/>
                  </a:cubicBezTo>
                  <a:cubicBezTo>
                    <a:pt x="138" y="181"/>
                    <a:pt x="136" y="183"/>
                    <a:pt x="135" y="185"/>
                  </a:cubicBezTo>
                  <a:cubicBezTo>
                    <a:pt x="103" y="204"/>
                    <a:pt x="78" y="230"/>
                    <a:pt x="53" y="256"/>
                  </a:cubicBezTo>
                  <a:cubicBezTo>
                    <a:pt x="43" y="274"/>
                    <a:pt x="31" y="292"/>
                    <a:pt x="21" y="310"/>
                  </a:cubicBezTo>
                  <a:cubicBezTo>
                    <a:pt x="7" y="338"/>
                    <a:pt x="2" y="368"/>
                    <a:pt x="4" y="399"/>
                  </a:cubicBezTo>
                  <a:cubicBezTo>
                    <a:pt x="1" y="419"/>
                    <a:pt x="3" y="438"/>
                    <a:pt x="10" y="458"/>
                  </a:cubicBezTo>
                  <a:cubicBezTo>
                    <a:pt x="14" y="489"/>
                    <a:pt x="27" y="516"/>
                    <a:pt x="46" y="541"/>
                  </a:cubicBezTo>
                  <a:cubicBezTo>
                    <a:pt x="72" y="573"/>
                    <a:pt x="105" y="601"/>
                    <a:pt x="143" y="618"/>
                  </a:cubicBezTo>
                  <a:cubicBezTo>
                    <a:pt x="169" y="630"/>
                    <a:pt x="194" y="637"/>
                    <a:pt x="221" y="637"/>
                  </a:cubicBezTo>
                  <a:cubicBezTo>
                    <a:pt x="224" y="637"/>
                    <a:pt x="228" y="637"/>
                    <a:pt x="232" y="636"/>
                  </a:cubicBezTo>
                  <a:cubicBezTo>
                    <a:pt x="239" y="637"/>
                    <a:pt x="245" y="637"/>
                    <a:pt x="251" y="637"/>
                  </a:cubicBezTo>
                  <a:cubicBezTo>
                    <a:pt x="275" y="637"/>
                    <a:pt x="298" y="633"/>
                    <a:pt x="321" y="623"/>
                  </a:cubicBezTo>
                  <a:cubicBezTo>
                    <a:pt x="363" y="611"/>
                    <a:pt x="401" y="589"/>
                    <a:pt x="439" y="567"/>
                  </a:cubicBezTo>
                  <a:cubicBezTo>
                    <a:pt x="471" y="550"/>
                    <a:pt x="496" y="527"/>
                    <a:pt x="522" y="502"/>
                  </a:cubicBezTo>
                  <a:cubicBezTo>
                    <a:pt x="547" y="478"/>
                    <a:pt x="571" y="455"/>
                    <a:pt x="590" y="426"/>
                  </a:cubicBezTo>
                  <a:cubicBezTo>
                    <a:pt x="604" y="404"/>
                    <a:pt x="617" y="382"/>
                    <a:pt x="630" y="360"/>
                  </a:cubicBezTo>
                  <a:cubicBezTo>
                    <a:pt x="637" y="346"/>
                    <a:pt x="640" y="333"/>
                    <a:pt x="644" y="317"/>
                  </a:cubicBezTo>
                  <a:cubicBezTo>
                    <a:pt x="651" y="296"/>
                    <a:pt x="657" y="275"/>
                    <a:pt x="660" y="252"/>
                  </a:cubicBezTo>
                  <a:cubicBezTo>
                    <a:pt x="670" y="175"/>
                    <a:pt x="641" y="97"/>
                    <a:pt x="580" y="48"/>
                  </a:cubicBezTo>
                  <a:cubicBezTo>
                    <a:pt x="539" y="16"/>
                    <a:pt x="491" y="0"/>
                    <a:pt x="442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66"/>
            <p:cNvSpPr/>
            <p:nvPr/>
          </p:nvSpPr>
          <p:spPr>
            <a:xfrm>
              <a:off x="6072884" y="-737492"/>
              <a:ext cx="32798" cy="31002"/>
            </a:xfrm>
            <a:custGeom>
              <a:rect b="b" l="l" r="r" t="t"/>
              <a:pathLst>
                <a:path extrusionOk="0" h="466" w="493">
                  <a:moveTo>
                    <a:pt x="239" y="0"/>
                  </a:moveTo>
                  <a:cubicBezTo>
                    <a:pt x="231" y="0"/>
                    <a:pt x="221" y="1"/>
                    <a:pt x="209" y="3"/>
                  </a:cubicBezTo>
                  <a:cubicBezTo>
                    <a:pt x="169" y="7"/>
                    <a:pt x="134" y="22"/>
                    <a:pt x="101" y="45"/>
                  </a:cubicBezTo>
                  <a:cubicBezTo>
                    <a:pt x="99" y="46"/>
                    <a:pt x="68" y="74"/>
                    <a:pt x="54" y="90"/>
                  </a:cubicBezTo>
                  <a:cubicBezTo>
                    <a:pt x="33" y="114"/>
                    <a:pt x="21" y="140"/>
                    <a:pt x="14" y="170"/>
                  </a:cubicBezTo>
                  <a:cubicBezTo>
                    <a:pt x="4" y="198"/>
                    <a:pt x="1" y="227"/>
                    <a:pt x="5" y="257"/>
                  </a:cubicBezTo>
                  <a:cubicBezTo>
                    <a:pt x="9" y="276"/>
                    <a:pt x="14" y="295"/>
                    <a:pt x="18" y="314"/>
                  </a:cubicBezTo>
                  <a:cubicBezTo>
                    <a:pt x="33" y="351"/>
                    <a:pt x="57" y="384"/>
                    <a:pt x="89" y="410"/>
                  </a:cubicBezTo>
                  <a:cubicBezTo>
                    <a:pt x="124" y="437"/>
                    <a:pt x="162" y="456"/>
                    <a:pt x="207" y="463"/>
                  </a:cubicBezTo>
                  <a:cubicBezTo>
                    <a:pt x="217" y="465"/>
                    <a:pt x="228" y="465"/>
                    <a:pt x="240" y="465"/>
                  </a:cubicBezTo>
                  <a:cubicBezTo>
                    <a:pt x="272" y="465"/>
                    <a:pt x="308" y="460"/>
                    <a:pt x="333" y="449"/>
                  </a:cubicBezTo>
                  <a:cubicBezTo>
                    <a:pt x="372" y="434"/>
                    <a:pt x="405" y="411"/>
                    <a:pt x="431" y="378"/>
                  </a:cubicBezTo>
                  <a:cubicBezTo>
                    <a:pt x="456" y="346"/>
                    <a:pt x="473" y="309"/>
                    <a:pt x="479" y="267"/>
                  </a:cubicBezTo>
                  <a:cubicBezTo>
                    <a:pt x="493" y="166"/>
                    <a:pt x="446" y="84"/>
                    <a:pt x="341" y="23"/>
                  </a:cubicBezTo>
                  <a:cubicBezTo>
                    <a:pt x="333" y="18"/>
                    <a:pt x="299" y="8"/>
                    <a:pt x="278" y="5"/>
                  </a:cubicBezTo>
                  <a:lnTo>
                    <a:pt x="273" y="5"/>
                  </a:lnTo>
                  <a:cubicBezTo>
                    <a:pt x="261" y="2"/>
                    <a:pt x="252" y="0"/>
                    <a:pt x="239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66"/>
            <p:cNvSpPr/>
            <p:nvPr/>
          </p:nvSpPr>
          <p:spPr>
            <a:xfrm>
              <a:off x="5715099" y="-1233456"/>
              <a:ext cx="55817" cy="45904"/>
            </a:xfrm>
            <a:custGeom>
              <a:rect b="b" l="l" r="r" t="t"/>
              <a:pathLst>
                <a:path extrusionOk="0" h="690" w="839">
                  <a:moveTo>
                    <a:pt x="622" y="1"/>
                  </a:moveTo>
                  <a:cubicBezTo>
                    <a:pt x="593" y="1"/>
                    <a:pt x="563" y="7"/>
                    <a:pt x="532" y="18"/>
                  </a:cubicBezTo>
                  <a:cubicBezTo>
                    <a:pt x="509" y="27"/>
                    <a:pt x="487" y="35"/>
                    <a:pt x="465" y="43"/>
                  </a:cubicBezTo>
                  <a:cubicBezTo>
                    <a:pt x="405" y="67"/>
                    <a:pt x="346" y="92"/>
                    <a:pt x="292" y="127"/>
                  </a:cubicBezTo>
                  <a:cubicBezTo>
                    <a:pt x="251" y="153"/>
                    <a:pt x="213" y="182"/>
                    <a:pt x="174" y="210"/>
                  </a:cubicBezTo>
                  <a:cubicBezTo>
                    <a:pt x="155" y="225"/>
                    <a:pt x="135" y="239"/>
                    <a:pt x="117" y="255"/>
                  </a:cubicBezTo>
                  <a:cubicBezTo>
                    <a:pt x="82" y="285"/>
                    <a:pt x="50" y="316"/>
                    <a:pt x="32" y="361"/>
                  </a:cubicBezTo>
                  <a:cubicBezTo>
                    <a:pt x="20" y="387"/>
                    <a:pt x="16" y="414"/>
                    <a:pt x="11" y="442"/>
                  </a:cubicBezTo>
                  <a:cubicBezTo>
                    <a:pt x="0" y="509"/>
                    <a:pt x="24" y="573"/>
                    <a:pt x="69" y="621"/>
                  </a:cubicBezTo>
                  <a:cubicBezTo>
                    <a:pt x="119" y="675"/>
                    <a:pt x="177" y="689"/>
                    <a:pt x="248" y="689"/>
                  </a:cubicBezTo>
                  <a:cubicBezTo>
                    <a:pt x="305" y="688"/>
                    <a:pt x="358" y="668"/>
                    <a:pt x="403" y="634"/>
                  </a:cubicBezTo>
                  <a:cubicBezTo>
                    <a:pt x="422" y="619"/>
                    <a:pt x="440" y="602"/>
                    <a:pt x="459" y="588"/>
                  </a:cubicBezTo>
                  <a:cubicBezTo>
                    <a:pt x="494" y="561"/>
                    <a:pt x="530" y="533"/>
                    <a:pt x="566" y="508"/>
                  </a:cubicBezTo>
                  <a:cubicBezTo>
                    <a:pt x="603" y="482"/>
                    <a:pt x="634" y="450"/>
                    <a:pt x="668" y="420"/>
                  </a:cubicBezTo>
                  <a:cubicBezTo>
                    <a:pt x="687" y="405"/>
                    <a:pt x="704" y="390"/>
                    <a:pt x="723" y="374"/>
                  </a:cubicBezTo>
                  <a:cubicBezTo>
                    <a:pt x="743" y="360"/>
                    <a:pt x="763" y="345"/>
                    <a:pt x="779" y="325"/>
                  </a:cubicBezTo>
                  <a:cubicBezTo>
                    <a:pt x="806" y="292"/>
                    <a:pt x="815" y="257"/>
                    <a:pt x="823" y="216"/>
                  </a:cubicBezTo>
                  <a:cubicBezTo>
                    <a:pt x="838" y="138"/>
                    <a:pt x="786" y="50"/>
                    <a:pt x="714" y="19"/>
                  </a:cubicBezTo>
                  <a:cubicBezTo>
                    <a:pt x="682" y="7"/>
                    <a:pt x="652" y="1"/>
                    <a:pt x="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66"/>
            <p:cNvSpPr/>
            <p:nvPr/>
          </p:nvSpPr>
          <p:spPr>
            <a:xfrm>
              <a:off x="5954598" y="-774282"/>
              <a:ext cx="35991" cy="31334"/>
            </a:xfrm>
            <a:custGeom>
              <a:rect b="b" l="l" r="r" t="t"/>
              <a:pathLst>
                <a:path extrusionOk="0" h="471" w="541">
                  <a:moveTo>
                    <a:pt x="173" y="0"/>
                  </a:moveTo>
                  <a:cubicBezTo>
                    <a:pt x="152" y="0"/>
                    <a:pt x="132" y="4"/>
                    <a:pt x="111" y="11"/>
                  </a:cubicBezTo>
                  <a:cubicBezTo>
                    <a:pt x="89" y="19"/>
                    <a:pt x="72" y="31"/>
                    <a:pt x="56" y="48"/>
                  </a:cubicBezTo>
                  <a:cubicBezTo>
                    <a:pt x="38" y="63"/>
                    <a:pt x="25" y="81"/>
                    <a:pt x="16" y="102"/>
                  </a:cubicBezTo>
                  <a:cubicBezTo>
                    <a:pt x="5" y="131"/>
                    <a:pt x="0" y="159"/>
                    <a:pt x="4" y="189"/>
                  </a:cubicBezTo>
                  <a:cubicBezTo>
                    <a:pt x="8" y="219"/>
                    <a:pt x="14" y="247"/>
                    <a:pt x="22" y="275"/>
                  </a:cubicBezTo>
                  <a:cubicBezTo>
                    <a:pt x="26" y="283"/>
                    <a:pt x="28" y="290"/>
                    <a:pt x="31" y="296"/>
                  </a:cubicBezTo>
                  <a:cubicBezTo>
                    <a:pt x="40" y="324"/>
                    <a:pt x="56" y="347"/>
                    <a:pt x="78" y="366"/>
                  </a:cubicBezTo>
                  <a:cubicBezTo>
                    <a:pt x="84" y="375"/>
                    <a:pt x="93" y="383"/>
                    <a:pt x="100" y="390"/>
                  </a:cubicBezTo>
                  <a:cubicBezTo>
                    <a:pt x="104" y="393"/>
                    <a:pt x="108" y="396"/>
                    <a:pt x="111" y="399"/>
                  </a:cubicBezTo>
                  <a:cubicBezTo>
                    <a:pt x="141" y="416"/>
                    <a:pt x="172" y="437"/>
                    <a:pt x="205" y="451"/>
                  </a:cubicBezTo>
                  <a:cubicBezTo>
                    <a:pt x="233" y="462"/>
                    <a:pt x="265" y="470"/>
                    <a:pt x="296" y="470"/>
                  </a:cubicBezTo>
                  <a:cubicBezTo>
                    <a:pt x="305" y="470"/>
                    <a:pt x="314" y="469"/>
                    <a:pt x="323" y="468"/>
                  </a:cubicBezTo>
                  <a:cubicBezTo>
                    <a:pt x="344" y="465"/>
                    <a:pt x="369" y="457"/>
                    <a:pt x="385" y="453"/>
                  </a:cubicBezTo>
                  <a:cubicBezTo>
                    <a:pt x="410" y="447"/>
                    <a:pt x="432" y="437"/>
                    <a:pt x="452" y="421"/>
                  </a:cubicBezTo>
                  <a:cubicBezTo>
                    <a:pt x="492" y="386"/>
                    <a:pt x="529" y="339"/>
                    <a:pt x="535" y="284"/>
                  </a:cubicBezTo>
                  <a:cubicBezTo>
                    <a:pt x="541" y="231"/>
                    <a:pt x="531" y="175"/>
                    <a:pt x="499" y="132"/>
                  </a:cubicBezTo>
                  <a:cubicBezTo>
                    <a:pt x="480" y="109"/>
                    <a:pt x="459" y="90"/>
                    <a:pt x="435" y="72"/>
                  </a:cubicBezTo>
                  <a:cubicBezTo>
                    <a:pt x="402" y="49"/>
                    <a:pt x="367" y="33"/>
                    <a:pt x="328" y="26"/>
                  </a:cubicBezTo>
                  <a:lnTo>
                    <a:pt x="327" y="26"/>
                  </a:lnTo>
                  <a:cubicBezTo>
                    <a:pt x="325" y="25"/>
                    <a:pt x="323" y="24"/>
                    <a:pt x="321" y="24"/>
                  </a:cubicBezTo>
                  <a:cubicBezTo>
                    <a:pt x="291" y="12"/>
                    <a:pt x="268" y="8"/>
                    <a:pt x="243" y="7"/>
                  </a:cubicBezTo>
                  <a:cubicBezTo>
                    <a:pt x="229" y="7"/>
                    <a:pt x="213" y="6"/>
                    <a:pt x="198" y="2"/>
                  </a:cubicBezTo>
                  <a:cubicBezTo>
                    <a:pt x="190" y="1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66"/>
            <p:cNvSpPr/>
            <p:nvPr/>
          </p:nvSpPr>
          <p:spPr>
            <a:xfrm>
              <a:off x="5734392" y="-994355"/>
              <a:ext cx="37522" cy="47567"/>
            </a:xfrm>
            <a:custGeom>
              <a:rect b="b" l="l" r="r" t="t"/>
              <a:pathLst>
                <a:path extrusionOk="0" h="715" w="564">
                  <a:moveTo>
                    <a:pt x="407" y="1"/>
                  </a:moveTo>
                  <a:cubicBezTo>
                    <a:pt x="341" y="1"/>
                    <a:pt x="263" y="35"/>
                    <a:pt x="216" y="67"/>
                  </a:cubicBezTo>
                  <a:cubicBezTo>
                    <a:pt x="186" y="85"/>
                    <a:pt x="156" y="122"/>
                    <a:pt x="131" y="150"/>
                  </a:cubicBezTo>
                  <a:cubicBezTo>
                    <a:pt x="113" y="170"/>
                    <a:pt x="97" y="191"/>
                    <a:pt x="82" y="214"/>
                  </a:cubicBezTo>
                  <a:cubicBezTo>
                    <a:pt x="67" y="236"/>
                    <a:pt x="49" y="259"/>
                    <a:pt x="39" y="283"/>
                  </a:cubicBezTo>
                  <a:cubicBezTo>
                    <a:pt x="27" y="308"/>
                    <a:pt x="22" y="338"/>
                    <a:pt x="16" y="365"/>
                  </a:cubicBezTo>
                  <a:cubicBezTo>
                    <a:pt x="11" y="389"/>
                    <a:pt x="7" y="414"/>
                    <a:pt x="5" y="439"/>
                  </a:cubicBezTo>
                  <a:cubicBezTo>
                    <a:pt x="4" y="451"/>
                    <a:pt x="3" y="463"/>
                    <a:pt x="2" y="475"/>
                  </a:cubicBezTo>
                  <a:cubicBezTo>
                    <a:pt x="0" y="531"/>
                    <a:pt x="8" y="570"/>
                    <a:pt x="36" y="617"/>
                  </a:cubicBezTo>
                  <a:cubicBezTo>
                    <a:pt x="46" y="634"/>
                    <a:pt x="58" y="650"/>
                    <a:pt x="69" y="664"/>
                  </a:cubicBezTo>
                  <a:cubicBezTo>
                    <a:pt x="92" y="694"/>
                    <a:pt x="133" y="715"/>
                    <a:pt x="172" y="715"/>
                  </a:cubicBezTo>
                  <a:cubicBezTo>
                    <a:pt x="195" y="715"/>
                    <a:pt x="217" y="708"/>
                    <a:pt x="236" y="691"/>
                  </a:cubicBezTo>
                  <a:cubicBezTo>
                    <a:pt x="261" y="668"/>
                    <a:pt x="292" y="651"/>
                    <a:pt x="314" y="624"/>
                  </a:cubicBezTo>
                  <a:cubicBezTo>
                    <a:pt x="336" y="596"/>
                    <a:pt x="352" y="563"/>
                    <a:pt x="368" y="531"/>
                  </a:cubicBezTo>
                  <a:cubicBezTo>
                    <a:pt x="390" y="498"/>
                    <a:pt x="413" y="465"/>
                    <a:pt x="428" y="428"/>
                  </a:cubicBezTo>
                  <a:cubicBezTo>
                    <a:pt x="440" y="401"/>
                    <a:pt x="453" y="375"/>
                    <a:pt x="467" y="350"/>
                  </a:cubicBezTo>
                  <a:cubicBezTo>
                    <a:pt x="479" y="332"/>
                    <a:pt x="492" y="315"/>
                    <a:pt x="500" y="296"/>
                  </a:cubicBezTo>
                  <a:cubicBezTo>
                    <a:pt x="508" y="279"/>
                    <a:pt x="512" y="260"/>
                    <a:pt x="519" y="243"/>
                  </a:cubicBezTo>
                  <a:cubicBezTo>
                    <a:pt x="528" y="224"/>
                    <a:pt x="537" y="206"/>
                    <a:pt x="543" y="185"/>
                  </a:cubicBezTo>
                  <a:cubicBezTo>
                    <a:pt x="563" y="114"/>
                    <a:pt x="531" y="47"/>
                    <a:pt x="466" y="13"/>
                  </a:cubicBezTo>
                  <a:cubicBezTo>
                    <a:pt x="448" y="4"/>
                    <a:pt x="428" y="1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66"/>
            <p:cNvSpPr/>
            <p:nvPr/>
          </p:nvSpPr>
          <p:spPr>
            <a:xfrm>
              <a:off x="5893792" y="-1428781"/>
              <a:ext cx="2994" cy="798"/>
            </a:xfrm>
            <a:custGeom>
              <a:rect b="b" l="l" r="r" t="t"/>
              <a:pathLst>
                <a:path extrusionOk="0" h="12" w="45">
                  <a:moveTo>
                    <a:pt x="45" y="1"/>
                  </a:moveTo>
                  <a:lnTo>
                    <a:pt x="45" y="1"/>
                  </a:lnTo>
                  <a:cubicBezTo>
                    <a:pt x="43" y="1"/>
                    <a:pt x="42" y="1"/>
                    <a:pt x="41" y="2"/>
                  </a:cubicBezTo>
                  <a:lnTo>
                    <a:pt x="41" y="2"/>
                  </a:lnTo>
                  <a:cubicBezTo>
                    <a:pt x="42" y="1"/>
                    <a:pt x="43" y="1"/>
                    <a:pt x="45" y="1"/>
                  </a:cubicBezTo>
                  <a:close/>
                  <a:moveTo>
                    <a:pt x="41" y="2"/>
                  </a:moveTo>
                  <a:cubicBezTo>
                    <a:pt x="29" y="4"/>
                    <a:pt x="17" y="7"/>
                    <a:pt x="4" y="10"/>
                  </a:cubicBezTo>
                  <a:lnTo>
                    <a:pt x="4" y="10"/>
                  </a:lnTo>
                  <a:cubicBezTo>
                    <a:pt x="8" y="10"/>
                    <a:pt x="12" y="10"/>
                    <a:pt x="15" y="9"/>
                  </a:cubicBezTo>
                  <a:cubicBezTo>
                    <a:pt x="24" y="6"/>
                    <a:pt x="32" y="4"/>
                    <a:pt x="41" y="2"/>
                  </a:cubicBezTo>
                  <a:close/>
                  <a:moveTo>
                    <a:pt x="4" y="10"/>
                  </a:moveTo>
                  <a:cubicBezTo>
                    <a:pt x="3" y="11"/>
                    <a:pt x="2" y="11"/>
                    <a:pt x="1" y="11"/>
                  </a:cubicBezTo>
                  <a:cubicBezTo>
                    <a:pt x="2" y="11"/>
                    <a:pt x="3" y="11"/>
                    <a:pt x="4" y="1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66"/>
            <p:cNvSpPr/>
            <p:nvPr/>
          </p:nvSpPr>
          <p:spPr>
            <a:xfrm>
              <a:off x="5893592" y="-1428049"/>
              <a:ext cx="266" cy="6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66"/>
            <p:cNvSpPr/>
            <p:nvPr/>
          </p:nvSpPr>
          <p:spPr>
            <a:xfrm>
              <a:off x="5879089" y="-1464839"/>
              <a:ext cx="41247" cy="37122"/>
            </a:xfrm>
            <a:custGeom>
              <a:rect b="b" l="l" r="r" t="t"/>
              <a:pathLst>
                <a:path extrusionOk="0" h="558" w="620">
                  <a:moveTo>
                    <a:pt x="578" y="256"/>
                  </a:moveTo>
                  <a:cubicBezTo>
                    <a:pt x="577" y="256"/>
                    <a:pt x="577" y="256"/>
                    <a:pt x="577" y="257"/>
                  </a:cubicBezTo>
                  <a:lnTo>
                    <a:pt x="577" y="257"/>
                  </a:lnTo>
                  <a:lnTo>
                    <a:pt x="578" y="256"/>
                  </a:lnTo>
                  <a:close/>
                  <a:moveTo>
                    <a:pt x="365" y="1"/>
                  </a:moveTo>
                  <a:cubicBezTo>
                    <a:pt x="327" y="1"/>
                    <a:pt x="291" y="14"/>
                    <a:pt x="256" y="30"/>
                  </a:cubicBezTo>
                  <a:cubicBezTo>
                    <a:pt x="170" y="70"/>
                    <a:pt x="83" y="121"/>
                    <a:pt x="45" y="213"/>
                  </a:cubicBezTo>
                  <a:cubicBezTo>
                    <a:pt x="30" y="249"/>
                    <a:pt x="19" y="286"/>
                    <a:pt x="10" y="323"/>
                  </a:cubicBezTo>
                  <a:cubicBezTo>
                    <a:pt x="1" y="368"/>
                    <a:pt x="15" y="417"/>
                    <a:pt x="33" y="459"/>
                  </a:cubicBezTo>
                  <a:cubicBezTo>
                    <a:pt x="60" y="522"/>
                    <a:pt x="117" y="557"/>
                    <a:pt x="180" y="557"/>
                  </a:cubicBezTo>
                  <a:cubicBezTo>
                    <a:pt x="194" y="557"/>
                    <a:pt x="208" y="556"/>
                    <a:pt x="222" y="552"/>
                  </a:cubicBezTo>
                  <a:cubicBezTo>
                    <a:pt x="257" y="544"/>
                    <a:pt x="290" y="538"/>
                    <a:pt x="320" y="515"/>
                  </a:cubicBezTo>
                  <a:cubicBezTo>
                    <a:pt x="329" y="509"/>
                    <a:pt x="335" y="503"/>
                    <a:pt x="343" y="497"/>
                  </a:cubicBezTo>
                  <a:cubicBezTo>
                    <a:pt x="374" y="474"/>
                    <a:pt x="400" y="460"/>
                    <a:pt x="427" y="429"/>
                  </a:cubicBezTo>
                  <a:cubicBezTo>
                    <a:pt x="450" y="402"/>
                    <a:pt x="470" y="371"/>
                    <a:pt x="496" y="345"/>
                  </a:cubicBezTo>
                  <a:cubicBezTo>
                    <a:pt x="512" y="331"/>
                    <a:pt x="525" y="317"/>
                    <a:pt x="538" y="300"/>
                  </a:cubicBezTo>
                  <a:cubicBezTo>
                    <a:pt x="550" y="285"/>
                    <a:pt x="563" y="270"/>
                    <a:pt x="577" y="257"/>
                  </a:cubicBezTo>
                  <a:lnTo>
                    <a:pt x="577" y="257"/>
                  </a:lnTo>
                  <a:lnTo>
                    <a:pt x="549" y="283"/>
                  </a:lnTo>
                  <a:lnTo>
                    <a:pt x="549" y="283"/>
                  </a:lnTo>
                  <a:cubicBezTo>
                    <a:pt x="577" y="256"/>
                    <a:pt x="599" y="232"/>
                    <a:pt x="609" y="195"/>
                  </a:cubicBezTo>
                  <a:cubicBezTo>
                    <a:pt x="612" y="184"/>
                    <a:pt x="614" y="178"/>
                    <a:pt x="615" y="167"/>
                  </a:cubicBezTo>
                  <a:cubicBezTo>
                    <a:pt x="617" y="150"/>
                    <a:pt x="619" y="137"/>
                    <a:pt x="613" y="120"/>
                  </a:cubicBezTo>
                  <a:cubicBezTo>
                    <a:pt x="608" y="105"/>
                    <a:pt x="601" y="91"/>
                    <a:pt x="592" y="78"/>
                  </a:cubicBezTo>
                  <a:cubicBezTo>
                    <a:pt x="562" y="34"/>
                    <a:pt x="517" y="13"/>
                    <a:pt x="466" y="6"/>
                  </a:cubicBezTo>
                  <a:cubicBezTo>
                    <a:pt x="432" y="1"/>
                    <a:pt x="399" y="2"/>
                    <a:pt x="3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66"/>
            <p:cNvSpPr/>
            <p:nvPr/>
          </p:nvSpPr>
          <p:spPr>
            <a:xfrm>
              <a:off x="5506336" y="-1287210"/>
              <a:ext cx="43709" cy="33330"/>
            </a:xfrm>
            <a:custGeom>
              <a:rect b="b" l="l" r="r" t="t"/>
              <a:pathLst>
                <a:path extrusionOk="0" h="501" w="657">
                  <a:moveTo>
                    <a:pt x="583" y="209"/>
                  </a:moveTo>
                  <a:lnTo>
                    <a:pt x="576" y="221"/>
                  </a:lnTo>
                  <a:lnTo>
                    <a:pt x="576" y="221"/>
                  </a:lnTo>
                  <a:cubicBezTo>
                    <a:pt x="578" y="217"/>
                    <a:pt x="581" y="213"/>
                    <a:pt x="583" y="209"/>
                  </a:cubicBezTo>
                  <a:close/>
                  <a:moveTo>
                    <a:pt x="574" y="224"/>
                  </a:moveTo>
                  <a:lnTo>
                    <a:pt x="563" y="241"/>
                  </a:lnTo>
                  <a:cubicBezTo>
                    <a:pt x="567" y="236"/>
                    <a:pt x="570" y="230"/>
                    <a:pt x="574" y="224"/>
                  </a:cubicBezTo>
                  <a:close/>
                  <a:moveTo>
                    <a:pt x="426" y="1"/>
                  </a:moveTo>
                  <a:cubicBezTo>
                    <a:pt x="397" y="1"/>
                    <a:pt x="369" y="8"/>
                    <a:pt x="341" y="16"/>
                  </a:cubicBezTo>
                  <a:cubicBezTo>
                    <a:pt x="316" y="23"/>
                    <a:pt x="292" y="30"/>
                    <a:pt x="268" y="38"/>
                  </a:cubicBezTo>
                  <a:cubicBezTo>
                    <a:pt x="246" y="46"/>
                    <a:pt x="224" y="55"/>
                    <a:pt x="203" y="64"/>
                  </a:cubicBezTo>
                  <a:cubicBezTo>
                    <a:pt x="172" y="79"/>
                    <a:pt x="142" y="94"/>
                    <a:pt x="117" y="118"/>
                  </a:cubicBezTo>
                  <a:cubicBezTo>
                    <a:pt x="101" y="132"/>
                    <a:pt x="88" y="145"/>
                    <a:pt x="75" y="162"/>
                  </a:cubicBezTo>
                  <a:cubicBezTo>
                    <a:pt x="49" y="195"/>
                    <a:pt x="23" y="231"/>
                    <a:pt x="11" y="273"/>
                  </a:cubicBezTo>
                  <a:cubicBezTo>
                    <a:pt x="0" y="308"/>
                    <a:pt x="1" y="348"/>
                    <a:pt x="10" y="385"/>
                  </a:cubicBezTo>
                  <a:cubicBezTo>
                    <a:pt x="22" y="439"/>
                    <a:pt x="57" y="488"/>
                    <a:pt x="117" y="496"/>
                  </a:cubicBezTo>
                  <a:cubicBezTo>
                    <a:pt x="129" y="497"/>
                    <a:pt x="143" y="498"/>
                    <a:pt x="155" y="500"/>
                  </a:cubicBezTo>
                  <a:cubicBezTo>
                    <a:pt x="163" y="501"/>
                    <a:pt x="170" y="501"/>
                    <a:pt x="177" y="501"/>
                  </a:cubicBezTo>
                  <a:cubicBezTo>
                    <a:pt x="218" y="501"/>
                    <a:pt x="250" y="488"/>
                    <a:pt x="286" y="468"/>
                  </a:cubicBezTo>
                  <a:lnTo>
                    <a:pt x="286" y="468"/>
                  </a:lnTo>
                  <a:lnTo>
                    <a:pt x="281" y="472"/>
                  </a:lnTo>
                  <a:cubicBezTo>
                    <a:pt x="283" y="471"/>
                    <a:pt x="285" y="469"/>
                    <a:pt x="287" y="468"/>
                  </a:cubicBezTo>
                  <a:cubicBezTo>
                    <a:pt x="290" y="466"/>
                    <a:pt x="292" y="466"/>
                    <a:pt x="296" y="465"/>
                  </a:cubicBezTo>
                  <a:cubicBezTo>
                    <a:pt x="299" y="463"/>
                    <a:pt x="303" y="461"/>
                    <a:pt x="306" y="459"/>
                  </a:cubicBezTo>
                  <a:cubicBezTo>
                    <a:pt x="335" y="443"/>
                    <a:pt x="365" y="429"/>
                    <a:pt x="390" y="406"/>
                  </a:cubicBezTo>
                  <a:cubicBezTo>
                    <a:pt x="401" y="394"/>
                    <a:pt x="414" y="383"/>
                    <a:pt x="425" y="370"/>
                  </a:cubicBezTo>
                  <a:cubicBezTo>
                    <a:pt x="443" y="353"/>
                    <a:pt x="462" y="337"/>
                    <a:pt x="482" y="322"/>
                  </a:cubicBezTo>
                  <a:cubicBezTo>
                    <a:pt x="492" y="314"/>
                    <a:pt x="505" y="305"/>
                    <a:pt x="515" y="297"/>
                  </a:cubicBezTo>
                  <a:cubicBezTo>
                    <a:pt x="543" y="276"/>
                    <a:pt x="558" y="251"/>
                    <a:pt x="574" y="223"/>
                  </a:cubicBezTo>
                  <a:lnTo>
                    <a:pt x="574" y="223"/>
                  </a:lnTo>
                  <a:cubicBezTo>
                    <a:pt x="592" y="196"/>
                    <a:pt x="611" y="170"/>
                    <a:pt x="632" y="146"/>
                  </a:cubicBezTo>
                  <a:cubicBezTo>
                    <a:pt x="657" y="118"/>
                    <a:pt x="642" y="76"/>
                    <a:pt x="611" y="60"/>
                  </a:cubicBezTo>
                  <a:cubicBezTo>
                    <a:pt x="572" y="41"/>
                    <a:pt x="532" y="26"/>
                    <a:pt x="490" y="14"/>
                  </a:cubicBezTo>
                  <a:cubicBezTo>
                    <a:pt x="476" y="10"/>
                    <a:pt x="460" y="4"/>
                    <a:pt x="444" y="2"/>
                  </a:cubicBezTo>
                  <a:cubicBezTo>
                    <a:pt x="438" y="1"/>
                    <a:pt x="432" y="1"/>
                    <a:pt x="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66"/>
            <p:cNvSpPr/>
            <p:nvPr/>
          </p:nvSpPr>
          <p:spPr>
            <a:xfrm>
              <a:off x="5470078" y="-1037332"/>
              <a:ext cx="39318" cy="66594"/>
            </a:xfrm>
            <a:custGeom>
              <a:rect b="b" l="l" r="r" t="t"/>
              <a:pathLst>
                <a:path extrusionOk="0" h="1001" w="591">
                  <a:moveTo>
                    <a:pt x="359" y="0"/>
                  </a:moveTo>
                  <a:cubicBezTo>
                    <a:pt x="354" y="0"/>
                    <a:pt x="349" y="1"/>
                    <a:pt x="343" y="1"/>
                  </a:cubicBezTo>
                  <a:cubicBezTo>
                    <a:pt x="285" y="5"/>
                    <a:pt x="238" y="41"/>
                    <a:pt x="199" y="80"/>
                  </a:cubicBezTo>
                  <a:cubicBezTo>
                    <a:pt x="145" y="137"/>
                    <a:pt x="93" y="200"/>
                    <a:pt x="67" y="274"/>
                  </a:cubicBezTo>
                  <a:cubicBezTo>
                    <a:pt x="41" y="347"/>
                    <a:pt x="20" y="424"/>
                    <a:pt x="8" y="500"/>
                  </a:cubicBezTo>
                  <a:cubicBezTo>
                    <a:pt x="0" y="548"/>
                    <a:pt x="3" y="595"/>
                    <a:pt x="13" y="642"/>
                  </a:cubicBezTo>
                  <a:cubicBezTo>
                    <a:pt x="25" y="706"/>
                    <a:pt x="37" y="768"/>
                    <a:pt x="71" y="824"/>
                  </a:cubicBezTo>
                  <a:cubicBezTo>
                    <a:pt x="105" y="877"/>
                    <a:pt x="150" y="924"/>
                    <a:pt x="194" y="969"/>
                  </a:cubicBezTo>
                  <a:cubicBezTo>
                    <a:pt x="215" y="991"/>
                    <a:pt x="245" y="1001"/>
                    <a:pt x="276" y="1001"/>
                  </a:cubicBezTo>
                  <a:cubicBezTo>
                    <a:pt x="333" y="1001"/>
                    <a:pt x="394" y="967"/>
                    <a:pt x="411" y="916"/>
                  </a:cubicBezTo>
                  <a:cubicBezTo>
                    <a:pt x="423" y="880"/>
                    <a:pt x="438" y="845"/>
                    <a:pt x="454" y="812"/>
                  </a:cubicBezTo>
                  <a:cubicBezTo>
                    <a:pt x="475" y="770"/>
                    <a:pt x="486" y="725"/>
                    <a:pt x="496" y="679"/>
                  </a:cubicBezTo>
                  <a:cubicBezTo>
                    <a:pt x="507" y="650"/>
                    <a:pt x="517" y="620"/>
                    <a:pt x="520" y="590"/>
                  </a:cubicBezTo>
                  <a:cubicBezTo>
                    <a:pt x="522" y="569"/>
                    <a:pt x="524" y="548"/>
                    <a:pt x="528" y="527"/>
                  </a:cubicBezTo>
                  <a:cubicBezTo>
                    <a:pt x="532" y="493"/>
                    <a:pt x="540" y="459"/>
                    <a:pt x="550" y="426"/>
                  </a:cubicBezTo>
                  <a:cubicBezTo>
                    <a:pt x="555" y="408"/>
                    <a:pt x="560" y="390"/>
                    <a:pt x="562" y="372"/>
                  </a:cubicBezTo>
                  <a:cubicBezTo>
                    <a:pt x="564" y="358"/>
                    <a:pt x="565" y="343"/>
                    <a:pt x="566" y="328"/>
                  </a:cubicBezTo>
                  <a:cubicBezTo>
                    <a:pt x="569" y="301"/>
                    <a:pt x="575" y="274"/>
                    <a:pt x="581" y="247"/>
                  </a:cubicBezTo>
                  <a:cubicBezTo>
                    <a:pt x="590" y="203"/>
                    <a:pt x="577" y="153"/>
                    <a:pt x="556" y="114"/>
                  </a:cubicBezTo>
                  <a:cubicBezTo>
                    <a:pt x="533" y="73"/>
                    <a:pt x="497" y="34"/>
                    <a:pt x="452" y="18"/>
                  </a:cubicBezTo>
                  <a:cubicBezTo>
                    <a:pt x="423" y="6"/>
                    <a:pt x="39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66"/>
            <p:cNvSpPr/>
            <p:nvPr/>
          </p:nvSpPr>
          <p:spPr>
            <a:xfrm>
              <a:off x="5567874" y="-828369"/>
              <a:ext cx="24416" cy="28740"/>
            </a:xfrm>
            <a:custGeom>
              <a:rect b="b" l="l" r="r" t="t"/>
              <a:pathLst>
                <a:path extrusionOk="0" h="432" w="367">
                  <a:moveTo>
                    <a:pt x="131" y="0"/>
                  </a:moveTo>
                  <a:cubicBezTo>
                    <a:pt x="121" y="0"/>
                    <a:pt x="110" y="1"/>
                    <a:pt x="99" y="4"/>
                  </a:cubicBezTo>
                  <a:cubicBezTo>
                    <a:pt x="49" y="15"/>
                    <a:pt x="13" y="56"/>
                    <a:pt x="4" y="106"/>
                  </a:cubicBezTo>
                  <a:cubicBezTo>
                    <a:pt x="1" y="125"/>
                    <a:pt x="2" y="148"/>
                    <a:pt x="2" y="167"/>
                  </a:cubicBezTo>
                  <a:cubicBezTo>
                    <a:pt x="2" y="176"/>
                    <a:pt x="2" y="185"/>
                    <a:pt x="2" y="194"/>
                  </a:cubicBezTo>
                  <a:cubicBezTo>
                    <a:pt x="4" y="239"/>
                    <a:pt x="13" y="282"/>
                    <a:pt x="42" y="318"/>
                  </a:cubicBezTo>
                  <a:cubicBezTo>
                    <a:pt x="62" y="343"/>
                    <a:pt x="84" y="368"/>
                    <a:pt x="108" y="389"/>
                  </a:cubicBezTo>
                  <a:cubicBezTo>
                    <a:pt x="139" y="415"/>
                    <a:pt x="182" y="424"/>
                    <a:pt x="219" y="430"/>
                  </a:cubicBezTo>
                  <a:cubicBezTo>
                    <a:pt x="225" y="431"/>
                    <a:pt x="230" y="431"/>
                    <a:pt x="236" y="431"/>
                  </a:cubicBezTo>
                  <a:cubicBezTo>
                    <a:pt x="303" y="431"/>
                    <a:pt x="367" y="369"/>
                    <a:pt x="355" y="299"/>
                  </a:cubicBezTo>
                  <a:cubicBezTo>
                    <a:pt x="353" y="291"/>
                    <a:pt x="352" y="282"/>
                    <a:pt x="352" y="274"/>
                  </a:cubicBezTo>
                  <a:cubicBezTo>
                    <a:pt x="351" y="269"/>
                    <a:pt x="351" y="265"/>
                    <a:pt x="351" y="260"/>
                  </a:cubicBezTo>
                  <a:cubicBezTo>
                    <a:pt x="348" y="228"/>
                    <a:pt x="336" y="210"/>
                    <a:pt x="321" y="182"/>
                  </a:cubicBezTo>
                  <a:lnTo>
                    <a:pt x="321" y="182"/>
                  </a:lnTo>
                  <a:lnTo>
                    <a:pt x="340" y="216"/>
                  </a:lnTo>
                  <a:cubicBezTo>
                    <a:pt x="331" y="201"/>
                    <a:pt x="323" y="184"/>
                    <a:pt x="317" y="167"/>
                  </a:cubicBezTo>
                  <a:cubicBezTo>
                    <a:pt x="310" y="151"/>
                    <a:pt x="307" y="138"/>
                    <a:pt x="294" y="121"/>
                  </a:cubicBezTo>
                  <a:cubicBezTo>
                    <a:pt x="284" y="109"/>
                    <a:pt x="272" y="97"/>
                    <a:pt x="259" y="86"/>
                  </a:cubicBezTo>
                  <a:cubicBezTo>
                    <a:pt x="250" y="74"/>
                    <a:pt x="240" y="63"/>
                    <a:pt x="231" y="51"/>
                  </a:cubicBezTo>
                  <a:cubicBezTo>
                    <a:pt x="216" y="34"/>
                    <a:pt x="199" y="19"/>
                    <a:pt x="179" y="9"/>
                  </a:cubicBezTo>
                  <a:cubicBezTo>
                    <a:pt x="164" y="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66"/>
            <p:cNvSpPr/>
            <p:nvPr/>
          </p:nvSpPr>
          <p:spPr>
            <a:xfrm>
              <a:off x="5778101" y="-715937"/>
              <a:ext cx="36524" cy="26478"/>
            </a:xfrm>
            <a:custGeom>
              <a:rect b="b" l="l" r="r" t="t"/>
              <a:pathLst>
                <a:path extrusionOk="0" h="398" w="549">
                  <a:moveTo>
                    <a:pt x="77" y="1"/>
                  </a:moveTo>
                  <a:cubicBezTo>
                    <a:pt x="58" y="1"/>
                    <a:pt x="38" y="9"/>
                    <a:pt x="25" y="21"/>
                  </a:cubicBezTo>
                  <a:cubicBezTo>
                    <a:pt x="3" y="42"/>
                    <a:pt x="0" y="68"/>
                    <a:pt x="8" y="97"/>
                  </a:cubicBezTo>
                  <a:cubicBezTo>
                    <a:pt x="18" y="141"/>
                    <a:pt x="38" y="181"/>
                    <a:pt x="61" y="220"/>
                  </a:cubicBezTo>
                  <a:cubicBezTo>
                    <a:pt x="91" y="272"/>
                    <a:pt x="134" y="323"/>
                    <a:pt x="188" y="351"/>
                  </a:cubicBezTo>
                  <a:cubicBezTo>
                    <a:pt x="205" y="359"/>
                    <a:pt x="223" y="366"/>
                    <a:pt x="241" y="373"/>
                  </a:cubicBezTo>
                  <a:cubicBezTo>
                    <a:pt x="280" y="386"/>
                    <a:pt x="318" y="397"/>
                    <a:pt x="359" y="397"/>
                  </a:cubicBezTo>
                  <a:cubicBezTo>
                    <a:pt x="364" y="397"/>
                    <a:pt x="369" y="397"/>
                    <a:pt x="374" y="397"/>
                  </a:cubicBezTo>
                  <a:cubicBezTo>
                    <a:pt x="438" y="392"/>
                    <a:pt x="506" y="350"/>
                    <a:pt x="531" y="290"/>
                  </a:cubicBezTo>
                  <a:cubicBezTo>
                    <a:pt x="532" y="286"/>
                    <a:pt x="534" y="282"/>
                    <a:pt x="535" y="277"/>
                  </a:cubicBezTo>
                  <a:cubicBezTo>
                    <a:pt x="542" y="257"/>
                    <a:pt x="549" y="237"/>
                    <a:pt x="546" y="216"/>
                  </a:cubicBezTo>
                  <a:cubicBezTo>
                    <a:pt x="542" y="198"/>
                    <a:pt x="537" y="184"/>
                    <a:pt x="529" y="170"/>
                  </a:cubicBezTo>
                  <a:lnTo>
                    <a:pt x="529" y="170"/>
                  </a:lnTo>
                  <a:cubicBezTo>
                    <a:pt x="532" y="175"/>
                    <a:pt x="535" y="179"/>
                    <a:pt x="537" y="184"/>
                  </a:cubicBezTo>
                  <a:cubicBezTo>
                    <a:pt x="522" y="154"/>
                    <a:pt x="510" y="126"/>
                    <a:pt x="482" y="105"/>
                  </a:cubicBezTo>
                  <a:cubicBezTo>
                    <a:pt x="466" y="93"/>
                    <a:pt x="447" y="83"/>
                    <a:pt x="430" y="74"/>
                  </a:cubicBezTo>
                  <a:cubicBezTo>
                    <a:pt x="406" y="64"/>
                    <a:pt x="382" y="60"/>
                    <a:pt x="357" y="58"/>
                  </a:cubicBezTo>
                  <a:lnTo>
                    <a:pt x="357" y="58"/>
                  </a:lnTo>
                  <a:lnTo>
                    <a:pt x="372" y="59"/>
                  </a:lnTo>
                  <a:cubicBezTo>
                    <a:pt x="350" y="58"/>
                    <a:pt x="328" y="56"/>
                    <a:pt x="306" y="52"/>
                  </a:cubicBezTo>
                  <a:cubicBezTo>
                    <a:pt x="295" y="50"/>
                    <a:pt x="285" y="47"/>
                    <a:pt x="276" y="45"/>
                  </a:cubicBezTo>
                  <a:cubicBezTo>
                    <a:pt x="272" y="44"/>
                    <a:pt x="267" y="44"/>
                    <a:pt x="263" y="44"/>
                  </a:cubicBezTo>
                  <a:cubicBezTo>
                    <a:pt x="257" y="44"/>
                    <a:pt x="252" y="44"/>
                    <a:pt x="246" y="45"/>
                  </a:cubicBezTo>
                  <a:cubicBezTo>
                    <a:pt x="218" y="44"/>
                    <a:pt x="191" y="40"/>
                    <a:pt x="163" y="33"/>
                  </a:cubicBezTo>
                  <a:lnTo>
                    <a:pt x="161" y="33"/>
                  </a:lnTo>
                  <a:cubicBezTo>
                    <a:pt x="154" y="30"/>
                    <a:pt x="148" y="28"/>
                    <a:pt x="142" y="26"/>
                  </a:cubicBezTo>
                  <a:cubicBezTo>
                    <a:pt x="128" y="20"/>
                    <a:pt x="114" y="14"/>
                    <a:pt x="102" y="6"/>
                  </a:cubicBezTo>
                  <a:cubicBezTo>
                    <a:pt x="94" y="2"/>
                    <a:pt x="86" y="1"/>
                    <a:pt x="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66"/>
            <p:cNvSpPr/>
            <p:nvPr/>
          </p:nvSpPr>
          <p:spPr>
            <a:xfrm>
              <a:off x="5670858" y="-1412415"/>
              <a:ext cx="27010" cy="20557"/>
            </a:xfrm>
            <a:custGeom>
              <a:rect b="b" l="l" r="r" t="t"/>
              <a:pathLst>
                <a:path extrusionOk="0" h="309" w="406">
                  <a:moveTo>
                    <a:pt x="275" y="0"/>
                  </a:moveTo>
                  <a:cubicBezTo>
                    <a:pt x="272" y="0"/>
                    <a:pt x="268" y="0"/>
                    <a:pt x="264" y="1"/>
                  </a:cubicBezTo>
                  <a:cubicBezTo>
                    <a:pt x="252" y="2"/>
                    <a:pt x="239" y="6"/>
                    <a:pt x="227" y="9"/>
                  </a:cubicBezTo>
                  <a:cubicBezTo>
                    <a:pt x="220" y="10"/>
                    <a:pt x="214" y="12"/>
                    <a:pt x="208" y="14"/>
                  </a:cubicBezTo>
                  <a:cubicBezTo>
                    <a:pt x="194" y="18"/>
                    <a:pt x="182" y="21"/>
                    <a:pt x="168" y="25"/>
                  </a:cubicBezTo>
                  <a:cubicBezTo>
                    <a:pt x="162" y="26"/>
                    <a:pt x="155" y="28"/>
                    <a:pt x="149" y="30"/>
                  </a:cubicBezTo>
                  <a:cubicBezTo>
                    <a:pt x="121" y="40"/>
                    <a:pt x="102" y="58"/>
                    <a:pt x="81" y="78"/>
                  </a:cubicBezTo>
                  <a:cubicBezTo>
                    <a:pt x="58" y="101"/>
                    <a:pt x="30" y="123"/>
                    <a:pt x="17" y="154"/>
                  </a:cubicBezTo>
                  <a:cubicBezTo>
                    <a:pt x="4" y="183"/>
                    <a:pt x="1" y="245"/>
                    <a:pt x="30" y="268"/>
                  </a:cubicBezTo>
                  <a:lnTo>
                    <a:pt x="42" y="278"/>
                  </a:lnTo>
                  <a:cubicBezTo>
                    <a:pt x="66" y="297"/>
                    <a:pt x="92" y="308"/>
                    <a:pt x="121" y="308"/>
                  </a:cubicBezTo>
                  <a:cubicBezTo>
                    <a:pt x="126" y="308"/>
                    <a:pt x="131" y="308"/>
                    <a:pt x="136" y="307"/>
                  </a:cubicBezTo>
                  <a:cubicBezTo>
                    <a:pt x="159" y="304"/>
                    <a:pt x="183" y="301"/>
                    <a:pt x="206" y="297"/>
                  </a:cubicBezTo>
                  <a:cubicBezTo>
                    <a:pt x="234" y="292"/>
                    <a:pt x="256" y="284"/>
                    <a:pt x="280" y="267"/>
                  </a:cubicBezTo>
                  <a:cubicBezTo>
                    <a:pt x="285" y="262"/>
                    <a:pt x="290" y="258"/>
                    <a:pt x="296" y="254"/>
                  </a:cubicBezTo>
                  <a:lnTo>
                    <a:pt x="323" y="232"/>
                  </a:lnTo>
                  <a:cubicBezTo>
                    <a:pt x="347" y="213"/>
                    <a:pt x="374" y="194"/>
                    <a:pt x="385" y="164"/>
                  </a:cubicBezTo>
                  <a:cubicBezTo>
                    <a:pt x="389" y="155"/>
                    <a:pt x="392" y="145"/>
                    <a:pt x="395" y="135"/>
                  </a:cubicBezTo>
                  <a:cubicBezTo>
                    <a:pt x="401" y="113"/>
                    <a:pt x="406" y="90"/>
                    <a:pt x="396" y="68"/>
                  </a:cubicBezTo>
                  <a:cubicBezTo>
                    <a:pt x="387" y="47"/>
                    <a:pt x="371" y="25"/>
                    <a:pt x="348" y="18"/>
                  </a:cubicBezTo>
                  <a:cubicBezTo>
                    <a:pt x="340" y="14"/>
                    <a:pt x="331" y="12"/>
                    <a:pt x="324" y="9"/>
                  </a:cubicBezTo>
                  <a:cubicBezTo>
                    <a:pt x="308" y="4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66"/>
            <p:cNvSpPr/>
            <p:nvPr/>
          </p:nvSpPr>
          <p:spPr>
            <a:xfrm>
              <a:off x="5852811" y="-989233"/>
              <a:ext cx="67392" cy="85022"/>
            </a:xfrm>
            <a:custGeom>
              <a:rect b="b" l="l" r="r" t="t"/>
              <a:pathLst>
                <a:path extrusionOk="0" h="1278" w="1013">
                  <a:moveTo>
                    <a:pt x="366" y="1"/>
                  </a:moveTo>
                  <a:cubicBezTo>
                    <a:pt x="353" y="1"/>
                    <a:pt x="341" y="1"/>
                    <a:pt x="329" y="3"/>
                  </a:cubicBezTo>
                  <a:cubicBezTo>
                    <a:pt x="177" y="26"/>
                    <a:pt x="48" y="139"/>
                    <a:pt x="25" y="295"/>
                  </a:cubicBezTo>
                  <a:cubicBezTo>
                    <a:pt x="0" y="466"/>
                    <a:pt x="19" y="635"/>
                    <a:pt x="69" y="800"/>
                  </a:cubicBezTo>
                  <a:cubicBezTo>
                    <a:pt x="86" y="851"/>
                    <a:pt x="116" y="899"/>
                    <a:pt x="143" y="945"/>
                  </a:cubicBezTo>
                  <a:cubicBezTo>
                    <a:pt x="157" y="970"/>
                    <a:pt x="173" y="993"/>
                    <a:pt x="190" y="1016"/>
                  </a:cubicBezTo>
                  <a:cubicBezTo>
                    <a:pt x="208" y="1041"/>
                    <a:pt x="227" y="1064"/>
                    <a:pt x="248" y="1087"/>
                  </a:cubicBezTo>
                  <a:cubicBezTo>
                    <a:pt x="268" y="1108"/>
                    <a:pt x="289" y="1136"/>
                    <a:pt x="312" y="1154"/>
                  </a:cubicBezTo>
                  <a:cubicBezTo>
                    <a:pt x="353" y="1186"/>
                    <a:pt x="406" y="1210"/>
                    <a:pt x="458" y="1218"/>
                  </a:cubicBezTo>
                  <a:cubicBezTo>
                    <a:pt x="461" y="1218"/>
                    <a:pt x="465" y="1218"/>
                    <a:pt x="469" y="1218"/>
                  </a:cubicBezTo>
                  <a:cubicBezTo>
                    <a:pt x="471" y="1218"/>
                    <a:pt x="473" y="1218"/>
                    <a:pt x="474" y="1218"/>
                  </a:cubicBezTo>
                  <a:cubicBezTo>
                    <a:pt x="479" y="1220"/>
                    <a:pt x="482" y="1224"/>
                    <a:pt x="486" y="1226"/>
                  </a:cubicBezTo>
                  <a:cubicBezTo>
                    <a:pt x="523" y="1253"/>
                    <a:pt x="565" y="1269"/>
                    <a:pt x="612" y="1274"/>
                  </a:cubicBezTo>
                  <a:cubicBezTo>
                    <a:pt x="627" y="1276"/>
                    <a:pt x="643" y="1277"/>
                    <a:pt x="659" y="1277"/>
                  </a:cubicBezTo>
                  <a:cubicBezTo>
                    <a:pt x="731" y="1277"/>
                    <a:pt x="811" y="1255"/>
                    <a:pt x="865" y="1212"/>
                  </a:cubicBezTo>
                  <a:cubicBezTo>
                    <a:pt x="936" y="1155"/>
                    <a:pt x="995" y="1076"/>
                    <a:pt x="1005" y="983"/>
                  </a:cubicBezTo>
                  <a:cubicBezTo>
                    <a:pt x="1013" y="909"/>
                    <a:pt x="998" y="839"/>
                    <a:pt x="965" y="775"/>
                  </a:cubicBezTo>
                  <a:lnTo>
                    <a:pt x="965" y="775"/>
                  </a:lnTo>
                  <a:cubicBezTo>
                    <a:pt x="967" y="777"/>
                    <a:pt x="968" y="780"/>
                    <a:pt x="969" y="782"/>
                  </a:cubicBezTo>
                  <a:cubicBezTo>
                    <a:pt x="946" y="738"/>
                    <a:pt x="928" y="692"/>
                    <a:pt x="905" y="647"/>
                  </a:cubicBezTo>
                  <a:lnTo>
                    <a:pt x="833" y="508"/>
                  </a:lnTo>
                  <a:cubicBezTo>
                    <a:pt x="785" y="412"/>
                    <a:pt x="736" y="318"/>
                    <a:pt x="688" y="223"/>
                  </a:cubicBezTo>
                  <a:lnTo>
                    <a:pt x="645" y="144"/>
                  </a:lnTo>
                  <a:cubicBezTo>
                    <a:pt x="619" y="105"/>
                    <a:pt x="584" y="74"/>
                    <a:pt x="542" y="53"/>
                  </a:cubicBezTo>
                  <a:cubicBezTo>
                    <a:pt x="490" y="22"/>
                    <a:pt x="428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66"/>
            <p:cNvSpPr/>
            <p:nvPr/>
          </p:nvSpPr>
          <p:spPr>
            <a:xfrm>
              <a:off x="5946948" y="-935079"/>
              <a:ext cx="29339" cy="27077"/>
            </a:xfrm>
            <a:custGeom>
              <a:rect b="b" l="l" r="r" t="t"/>
              <a:pathLst>
                <a:path extrusionOk="0" h="407" w="441">
                  <a:moveTo>
                    <a:pt x="200" y="1"/>
                  </a:moveTo>
                  <a:cubicBezTo>
                    <a:pt x="184" y="1"/>
                    <a:pt x="169" y="3"/>
                    <a:pt x="153" y="8"/>
                  </a:cubicBezTo>
                  <a:cubicBezTo>
                    <a:pt x="128" y="12"/>
                    <a:pt x="104" y="22"/>
                    <a:pt x="83" y="39"/>
                  </a:cubicBezTo>
                  <a:cubicBezTo>
                    <a:pt x="59" y="55"/>
                    <a:pt x="42" y="75"/>
                    <a:pt x="30" y="99"/>
                  </a:cubicBezTo>
                  <a:cubicBezTo>
                    <a:pt x="14" y="121"/>
                    <a:pt x="5" y="145"/>
                    <a:pt x="1" y="172"/>
                  </a:cubicBezTo>
                  <a:cubicBezTo>
                    <a:pt x="1" y="189"/>
                    <a:pt x="1" y="206"/>
                    <a:pt x="0" y="223"/>
                  </a:cubicBezTo>
                  <a:cubicBezTo>
                    <a:pt x="5" y="259"/>
                    <a:pt x="17" y="290"/>
                    <a:pt x="37" y="318"/>
                  </a:cubicBezTo>
                  <a:cubicBezTo>
                    <a:pt x="50" y="332"/>
                    <a:pt x="62" y="345"/>
                    <a:pt x="75" y="358"/>
                  </a:cubicBezTo>
                  <a:cubicBezTo>
                    <a:pt x="103" y="380"/>
                    <a:pt x="134" y="395"/>
                    <a:pt x="171" y="400"/>
                  </a:cubicBezTo>
                  <a:cubicBezTo>
                    <a:pt x="177" y="401"/>
                    <a:pt x="185" y="402"/>
                    <a:pt x="191" y="403"/>
                  </a:cubicBezTo>
                  <a:cubicBezTo>
                    <a:pt x="195" y="403"/>
                    <a:pt x="198" y="404"/>
                    <a:pt x="201" y="404"/>
                  </a:cubicBezTo>
                  <a:cubicBezTo>
                    <a:pt x="212" y="406"/>
                    <a:pt x="222" y="406"/>
                    <a:pt x="232" y="406"/>
                  </a:cubicBezTo>
                  <a:cubicBezTo>
                    <a:pt x="275" y="406"/>
                    <a:pt x="315" y="394"/>
                    <a:pt x="351" y="369"/>
                  </a:cubicBezTo>
                  <a:cubicBezTo>
                    <a:pt x="393" y="339"/>
                    <a:pt x="426" y="288"/>
                    <a:pt x="434" y="236"/>
                  </a:cubicBezTo>
                  <a:cubicBezTo>
                    <a:pt x="441" y="186"/>
                    <a:pt x="425" y="129"/>
                    <a:pt x="397" y="89"/>
                  </a:cubicBezTo>
                  <a:cubicBezTo>
                    <a:pt x="364" y="44"/>
                    <a:pt x="315" y="16"/>
                    <a:pt x="261" y="8"/>
                  </a:cubicBezTo>
                  <a:cubicBezTo>
                    <a:pt x="258" y="7"/>
                    <a:pt x="254" y="7"/>
                    <a:pt x="250" y="6"/>
                  </a:cubicBezTo>
                  <a:cubicBezTo>
                    <a:pt x="243" y="4"/>
                    <a:pt x="237" y="4"/>
                    <a:pt x="230" y="3"/>
                  </a:cubicBezTo>
                  <a:cubicBezTo>
                    <a:pt x="220" y="1"/>
                    <a:pt x="21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66"/>
            <p:cNvSpPr/>
            <p:nvPr/>
          </p:nvSpPr>
          <p:spPr>
            <a:xfrm>
              <a:off x="6007820" y="-1406294"/>
              <a:ext cx="57945" cy="63933"/>
            </a:xfrm>
            <a:custGeom>
              <a:rect b="b" l="l" r="r" t="t"/>
              <a:pathLst>
                <a:path extrusionOk="0" h="961" w="871">
                  <a:moveTo>
                    <a:pt x="483" y="1"/>
                  </a:moveTo>
                  <a:cubicBezTo>
                    <a:pt x="438" y="1"/>
                    <a:pt x="394" y="9"/>
                    <a:pt x="351" y="26"/>
                  </a:cubicBezTo>
                  <a:cubicBezTo>
                    <a:pt x="317" y="39"/>
                    <a:pt x="285" y="57"/>
                    <a:pt x="255" y="78"/>
                  </a:cubicBezTo>
                  <a:cubicBezTo>
                    <a:pt x="245" y="87"/>
                    <a:pt x="235" y="96"/>
                    <a:pt x="224" y="106"/>
                  </a:cubicBezTo>
                  <a:cubicBezTo>
                    <a:pt x="151" y="173"/>
                    <a:pt x="83" y="233"/>
                    <a:pt x="42" y="326"/>
                  </a:cubicBezTo>
                  <a:cubicBezTo>
                    <a:pt x="3" y="414"/>
                    <a:pt x="0" y="511"/>
                    <a:pt x="5" y="605"/>
                  </a:cubicBezTo>
                  <a:cubicBezTo>
                    <a:pt x="8" y="667"/>
                    <a:pt x="43" y="747"/>
                    <a:pt x="80" y="796"/>
                  </a:cubicBezTo>
                  <a:cubicBezTo>
                    <a:pt x="120" y="854"/>
                    <a:pt x="179" y="900"/>
                    <a:pt x="244" y="928"/>
                  </a:cubicBezTo>
                  <a:cubicBezTo>
                    <a:pt x="245" y="929"/>
                    <a:pt x="247" y="930"/>
                    <a:pt x="248" y="931"/>
                  </a:cubicBezTo>
                  <a:cubicBezTo>
                    <a:pt x="295" y="951"/>
                    <a:pt x="343" y="960"/>
                    <a:pt x="393" y="960"/>
                  </a:cubicBezTo>
                  <a:cubicBezTo>
                    <a:pt x="406" y="960"/>
                    <a:pt x="418" y="960"/>
                    <a:pt x="431" y="959"/>
                  </a:cubicBezTo>
                  <a:cubicBezTo>
                    <a:pt x="431" y="959"/>
                    <a:pt x="432" y="959"/>
                    <a:pt x="432" y="957"/>
                  </a:cubicBezTo>
                  <a:cubicBezTo>
                    <a:pt x="434" y="957"/>
                    <a:pt x="437" y="957"/>
                    <a:pt x="439" y="956"/>
                  </a:cubicBezTo>
                  <a:cubicBezTo>
                    <a:pt x="507" y="949"/>
                    <a:pt x="569" y="925"/>
                    <a:pt x="625" y="885"/>
                  </a:cubicBezTo>
                  <a:cubicBezTo>
                    <a:pt x="640" y="873"/>
                    <a:pt x="653" y="859"/>
                    <a:pt x="667" y="846"/>
                  </a:cubicBezTo>
                  <a:cubicBezTo>
                    <a:pt x="709" y="812"/>
                    <a:pt x="740" y="770"/>
                    <a:pt x="760" y="719"/>
                  </a:cubicBezTo>
                  <a:cubicBezTo>
                    <a:pt x="761" y="716"/>
                    <a:pt x="762" y="714"/>
                    <a:pt x="763" y="712"/>
                  </a:cubicBezTo>
                  <a:cubicBezTo>
                    <a:pt x="774" y="694"/>
                    <a:pt x="785" y="677"/>
                    <a:pt x="795" y="659"/>
                  </a:cubicBezTo>
                  <a:cubicBezTo>
                    <a:pt x="801" y="640"/>
                    <a:pt x="807" y="622"/>
                    <a:pt x="811" y="602"/>
                  </a:cubicBezTo>
                  <a:cubicBezTo>
                    <a:pt x="821" y="569"/>
                    <a:pt x="825" y="563"/>
                    <a:pt x="828" y="539"/>
                  </a:cubicBezTo>
                  <a:cubicBezTo>
                    <a:pt x="829" y="530"/>
                    <a:pt x="831" y="523"/>
                    <a:pt x="832" y="516"/>
                  </a:cubicBezTo>
                  <a:cubicBezTo>
                    <a:pt x="865" y="426"/>
                    <a:pt x="871" y="335"/>
                    <a:pt x="836" y="243"/>
                  </a:cubicBezTo>
                  <a:cubicBezTo>
                    <a:pt x="802" y="153"/>
                    <a:pt x="727" y="66"/>
                    <a:pt x="635" y="32"/>
                  </a:cubicBezTo>
                  <a:cubicBezTo>
                    <a:pt x="605" y="21"/>
                    <a:pt x="573" y="11"/>
                    <a:pt x="540" y="5"/>
                  </a:cubicBezTo>
                  <a:cubicBezTo>
                    <a:pt x="521" y="2"/>
                    <a:pt x="502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66"/>
            <p:cNvSpPr/>
            <p:nvPr/>
          </p:nvSpPr>
          <p:spPr>
            <a:xfrm>
              <a:off x="6000170" y="-1280690"/>
              <a:ext cx="29339" cy="33796"/>
            </a:xfrm>
            <a:custGeom>
              <a:rect b="b" l="l" r="r" t="t"/>
              <a:pathLst>
                <a:path extrusionOk="0" h="508" w="441">
                  <a:moveTo>
                    <a:pt x="227" y="0"/>
                  </a:moveTo>
                  <a:cubicBezTo>
                    <a:pt x="211" y="0"/>
                    <a:pt x="195" y="4"/>
                    <a:pt x="181" y="16"/>
                  </a:cubicBezTo>
                  <a:cubicBezTo>
                    <a:pt x="178" y="18"/>
                    <a:pt x="175" y="20"/>
                    <a:pt x="172" y="22"/>
                  </a:cubicBezTo>
                  <a:cubicBezTo>
                    <a:pt x="137" y="34"/>
                    <a:pt x="104" y="56"/>
                    <a:pt x="82" y="86"/>
                  </a:cubicBezTo>
                  <a:cubicBezTo>
                    <a:pt x="76" y="93"/>
                    <a:pt x="72" y="103"/>
                    <a:pt x="67" y="111"/>
                  </a:cubicBezTo>
                  <a:cubicBezTo>
                    <a:pt x="66" y="113"/>
                    <a:pt x="65" y="115"/>
                    <a:pt x="63" y="117"/>
                  </a:cubicBezTo>
                  <a:cubicBezTo>
                    <a:pt x="38" y="154"/>
                    <a:pt x="18" y="187"/>
                    <a:pt x="10" y="232"/>
                  </a:cubicBezTo>
                  <a:cubicBezTo>
                    <a:pt x="9" y="239"/>
                    <a:pt x="8" y="245"/>
                    <a:pt x="7" y="251"/>
                  </a:cubicBezTo>
                  <a:cubicBezTo>
                    <a:pt x="3" y="275"/>
                    <a:pt x="1" y="296"/>
                    <a:pt x="3" y="323"/>
                  </a:cubicBezTo>
                  <a:cubicBezTo>
                    <a:pt x="9" y="397"/>
                    <a:pt x="61" y="463"/>
                    <a:pt x="127" y="491"/>
                  </a:cubicBezTo>
                  <a:cubicBezTo>
                    <a:pt x="152" y="502"/>
                    <a:pt x="180" y="507"/>
                    <a:pt x="208" y="507"/>
                  </a:cubicBezTo>
                  <a:cubicBezTo>
                    <a:pt x="251" y="507"/>
                    <a:pt x="294" y="494"/>
                    <a:pt x="330" y="469"/>
                  </a:cubicBezTo>
                  <a:cubicBezTo>
                    <a:pt x="338" y="463"/>
                    <a:pt x="346" y="456"/>
                    <a:pt x="353" y="448"/>
                  </a:cubicBezTo>
                  <a:cubicBezTo>
                    <a:pt x="361" y="443"/>
                    <a:pt x="368" y="435"/>
                    <a:pt x="374" y="427"/>
                  </a:cubicBezTo>
                  <a:cubicBezTo>
                    <a:pt x="375" y="425"/>
                    <a:pt x="377" y="423"/>
                    <a:pt x="378" y="421"/>
                  </a:cubicBezTo>
                  <a:cubicBezTo>
                    <a:pt x="390" y="401"/>
                    <a:pt x="403" y="381"/>
                    <a:pt x="414" y="361"/>
                  </a:cubicBezTo>
                  <a:cubicBezTo>
                    <a:pt x="415" y="359"/>
                    <a:pt x="416" y="356"/>
                    <a:pt x="419" y="354"/>
                  </a:cubicBezTo>
                  <a:lnTo>
                    <a:pt x="421" y="350"/>
                  </a:lnTo>
                  <a:cubicBezTo>
                    <a:pt x="426" y="332"/>
                    <a:pt x="431" y="314"/>
                    <a:pt x="436" y="296"/>
                  </a:cubicBezTo>
                  <a:cubicBezTo>
                    <a:pt x="441" y="274"/>
                    <a:pt x="438" y="251"/>
                    <a:pt x="437" y="228"/>
                  </a:cubicBezTo>
                  <a:cubicBezTo>
                    <a:pt x="436" y="218"/>
                    <a:pt x="435" y="208"/>
                    <a:pt x="434" y="198"/>
                  </a:cubicBezTo>
                  <a:cubicBezTo>
                    <a:pt x="428" y="160"/>
                    <a:pt x="419" y="126"/>
                    <a:pt x="397" y="94"/>
                  </a:cubicBezTo>
                  <a:cubicBezTo>
                    <a:pt x="384" y="77"/>
                    <a:pt x="371" y="62"/>
                    <a:pt x="355" y="51"/>
                  </a:cubicBezTo>
                  <a:cubicBezTo>
                    <a:pt x="334" y="38"/>
                    <a:pt x="313" y="24"/>
                    <a:pt x="290" y="15"/>
                  </a:cubicBezTo>
                  <a:cubicBezTo>
                    <a:pt x="271" y="7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66"/>
            <p:cNvSpPr/>
            <p:nvPr/>
          </p:nvSpPr>
          <p:spPr>
            <a:xfrm>
              <a:off x="6085458" y="-1237514"/>
              <a:ext cx="25014" cy="25480"/>
            </a:xfrm>
            <a:custGeom>
              <a:rect b="b" l="l" r="r" t="t"/>
              <a:pathLst>
                <a:path extrusionOk="0" h="383" w="376">
                  <a:moveTo>
                    <a:pt x="157" y="1"/>
                  </a:moveTo>
                  <a:cubicBezTo>
                    <a:pt x="134" y="2"/>
                    <a:pt x="112" y="9"/>
                    <a:pt x="93" y="22"/>
                  </a:cubicBezTo>
                  <a:cubicBezTo>
                    <a:pt x="79" y="28"/>
                    <a:pt x="66" y="36"/>
                    <a:pt x="56" y="49"/>
                  </a:cubicBezTo>
                  <a:cubicBezTo>
                    <a:pt x="37" y="64"/>
                    <a:pt x="23" y="84"/>
                    <a:pt x="15" y="106"/>
                  </a:cubicBezTo>
                  <a:cubicBezTo>
                    <a:pt x="12" y="111"/>
                    <a:pt x="2" y="146"/>
                    <a:pt x="1" y="152"/>
                  </a:cubicBezTo>
                  <a:cubicBezTo>
                    <a:pt x="1" y="167"/>
                    <a:pt x="0" y="182"/>
                    <a:pt x="0" y="198"/>
                  </a:cubicBezTo>
                  <a:lnTo>
                    <a:pt x="0" y="200"/>
                  </a:lnTo>
                  <a:cubicBezTo>
                    <a:pt x="3" y="216"/>
                    <a:pt x="8" y="233"/>
                    <a:pt x="13" y="250"/>
                  </a:cubicBezTo>
                  <a:cubicBezTo>
                    <a:pt x="13" y="253"/>
                    <a:pt x="14" y="255"/>
                    <a:pt x="15" y="258"/>
                  </a:cubicBezTo>
                  <a:cubicBezTo>
                    <a:pt x="15" y="259"/>
                    <a:pt x="16" y="260"/>
                    <a:pt x="16" y="263"/>
                  </a:cubicBezTo>
                  <a:lnTo>
                    <a:pt x="39" y="304"/>
                  </a:lnTo>
                  <a:cubicBezTo>
                    <a:pt x="53" y="326"/>
                    <a:pt x="72" y="342"/>
                    <a:pt x="94" y="354"/>
                  </a:cubicBezTo>
                  <a:cubicBezTo>
                    <a:pt x="121" y="370"/>
                    <a:pt x="110" y="365"/>
                    <a:pt x="140" y="373"/>
                  </a:cubicBezTo>
                  <a:cubicBezTo>
                    <a:pt x="153" y="378"/>
                    <a:pt x="157" y="380"/>
                    <a:pt x="165" y="381"/>
                  </a:cubicBezTo>
                  <a:lnTo>
                    <a:pt x="173" y="381"/>
                  </a:lnTo>
                  <a:cubicBezTo>
                    <a:pt x="185" y="382"/>
                    <a:pt x="198" y="382"/>
                    <a:pt x="212" y="382"/>
                  </a:cubicBezTo>
                  <a:cubicBezTo>
                    <a:pt x="217" y="382"/>
                    <a:pt x="223" y="382"/>
                    <a:pt x="228" y="382"/>
                  </a:cubicBezTo>
                  <a:cubicBezTo>
                    <a:pt x="250" y="380"/>
                    <a:pt x="270" y="373"/>
                    <a:pt x="288" y="362"/>
                  </a:cubicBezTo>
                  <a:cubicBezTo>
                    <a:pt x="308" y="353"/>
                    <a:pt x="324" y="339"/>
                    <a:pt x="338" y="321"/>
                  </a:cubicBezTo>
                  <a:cubicBezTo>
                    <a:pt x="346" y="309"/>
                    <a:pt x="354" y="296"/>
                    <a:pt x="361" y="283"/>
                  </a:cubicBezTo>
                  <a:cubicBezTo>
                    <a:pt x="372" y="257"/>
                    <a:pt x="376" y="231"/>
                    <a:pt x="374" y="204"/>
                  </a:cubicBezTo>
                  <a:lnTo>
                    <a:pt x="374" y="204"/>
                  </a:lnTo>
                  <a:cubicBezTo>
                    <a:pt x="374" y="203"/>
                    <a:pt x="374" y="202"/>
                    <a:pt x="374" y="201"/>
                  </a:cubicBezTo>
                  <a:cubicBezTo>
                    <a:pt x="374" y="201"/>
                    <a:pt x="374" y="201"/>
                    <a:pt x="374" y="200"/>
                  </a:cubicBezTo>
                  <a:cubicBezTo>
                    <a:pt x="374" y="199"/>
                    <a:pt x="374" y="198"/>
                    <a:pt x="374" y="197"/>
                  </a:cubicBezTo>
                  <a:cubicBezTo>
                    <a:pt x="374" y="175"/>
                    <a:pt x="372" y="154"/>
                    <a:pt x="363" y="130"/>
                  </a:cubicBezTo>
                  <a:cubicBezTo>
                    <a:pt x="355" y="106"/>
                    <a:pt x="341" y="86"/>
                    <a:pt x="322" y="69"/>
                  </a:cubicBezTo>
                  <a:cubicBezTo>
                    <a:pt x="318" y="62"/>
                    <a:pt x="311" y="55"/>
                    <a:pt x="304" y="50"/>
                  </a:cubicBezTo>
                  <a:cubicBezTo>
                    <a:pt x="273" y="28"/>
                    <a:pt x="242" y="2"/>
                    <a:pt x="202" y="2"/>
                  </a:cubicBezTo>
                  <a:cubicBezTo>
                    <a:pt x="187" y="1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66"/>
            <p:cNvSpPr/>
            <p:nvPr/>
          </p:nvSpPr>
          <p:spPr>
            <a:xfrm>
              <a:off x="6067229" y="-1081640"/>
              <a:ext cx="57280" cy="58544"/>
            </a:xfrm>
            <a:custGeom>
              <a:rect b="b" l="l" r="r" t="t"/>
              <a:pathLst>
                <a:path extrusionOk="0" h="880" w="861">
                  <a:moveTo>
                    <a:pt x="269" y="0"/>
                  </a:moveTo>
                  <a:cubicBezTo>
                    <a:pt x="238" y="0"/>
                    <a:pt x="202" y="8"/>
                    <a:pt x="179" y="28"/>
                  </a:cubicBezTo>
                  <a:cubicBezTo>
                    <a:pt x="109" y="89"/>
                    <a:pt x="51" y="160"/>
                    <a:pt x="24" y="252"/>
                  </a:cubicBezTo>
                  <a:cubicBezTo>
                    <a:pt x="1" y="336"/>
                    <a:pt x="2" y="427"/>
                    <a:pt x="22" y="512"/>
                  </a:cubicBezTo>
                  <a:cubicBezTo>
                    <a:pt x="45" y="607"/>
                    <a:pt x="90" y="697"/>
                    <a:pt x="170" y="759"/>
                  </a:cubicBezTo>
                  <a:cubicBezTo>
                    <a:pt x="186" y="772"/>
                    <a:pt x="203" y="782"/>
                    <a:pt x="220" y="792"/>
                  </a:cubicBezTo>
                  <a:cubicBezTo>
                    <a:pt x="259" y="828"/>
                    <a:pt x="305" y="850"/>
                    <a:pt x="358" y="861"/>
                  </a:cubicBezTo>
                  <a:cubicBezTo>
                    <a:pt x="391" y="873"/>
                    <a:pt x="426" y="879"/>
                    <a:pt x="462" y="879"/>
                  </a:cubicBezTo>
                  <a:cubicBezTo>
                    <a:pt x="477" y="879"/>
                    <a:pt x="491" y="878"/>
                    <a:pt x="506" y="876"/>
                  </a:cubicBezTo>
                  <a:cubicBezTo>
                    <a:pt x="538" y="869"/>
                    <a:pt x="571" y="861"/>
                    <a:pt x="603" y="853"/>
                  </a:cubicBezTo>
                  <a:cubicBezTo>
                    <a:pt x="653" y="835"/>
                    <a:pt x="696" y="807"/>
                    <a:pt x="730" y="768"/>
                  </a:cubicBezTo>
                  <a:cubicBezTo>
                    <a:pt x="759" y="747"/>
                    <a:pt x="781" y="720"/>
                    <a:pt x="795" y="688"/>
                  </a:cubicBezTo>
                  <a:cubicBezTo>
                    <a:pt x="826" y="646"/>
                    <a:pt x="844" y="598"/>
                    <a:pt x="850" y="545"/>
                  </a:cubicBezTo>
                  <a:cubicBezTo>
                    <a:pt x="860" y="445"/>
                    <a:pt x="842" y="342"/>
                    <a:pt x="781" y="260"/>
                  </a:cubicBezTo>
                  <a:cubicBezTo>
                    <a:pt x="746" y="214"/>
                    <a:pt x="724" y="170"/>
                    <a:pt x="673" y="133"/>
                  </a:cubicBezTo>
                  <a:cubicBezTo>
                    <a:pt x="632" y="104"/>
                    <a:pt x="590" y="71"/>
                    <a:pt x="541" y="57"/>
                  </a:cubicBezTo>
                  <a:cubicBezTo>
                    <a:pt x="524" y="51"/>
                    <a:pt x="508" y="46"/>
                    <a:pt x="493" y="40"/>
                  </a:cubicBezTo>
                  <a:cubicBezTo>
                    <a:pt x="489" y="38"/>
                    <a:pt x="484" y="36"/>
                    <a:pt x="480" y="35"/>
                  </a:cubicBezTo>
                  <a:cubicBezTo>
                    <a:pt x="445" y="19"/>
                    <a:pt x="408" y="13"/>
                    <a:pt x="370" y="10"/>
                  </a:cubicBezTo>
                  <a:cubicBezTo>
                    <a:pt x="346" y="10"/>
                    <a:pt x="322" y="8"/>
                    <a:pt x="298" y="1"/>
                  </a:cubicBezTo>
                  <a:lnTo>
                    <a:pt x="298" y="1"/>
                  </a:lnTo>
                  <a:lnTo>
                    <a:pt x="327" y="10"/>
                  </a:lnTo>
                  <a:lnTo>
                    <a:pt x="326" y="10"/>
                  </a:lnTo>
                  <a:cubicBezTo>
                    <a:pt x="310" y="4"/>
                    <a:pt x="293" y="0"/>
                    <a:pt x="275" y="0"/>
                  </a:cubicBezTo>
                  <a:cubicBezTo>
                    <a:pt x="273" y="0"/>
                    <a:pt x="271" y="0"/>
                    <a:pt x="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66"/>
            <p:cNvSpPr/>
            <p:nvPr/>
          </p:nvSpPr>
          <p:spPr>
            <a:xfrm>
              <a:off x="6173141" y="-1068800"/>
              <a:ext cx="27942" cy="30004"/>
            </a:xfrm>
            <a:custGeom>
              <a:rect b="b" l="l" r="r" t="t"/>
              <a:pathLst>
                <a:path extrusionOk="0" h="451" w="420">
                  <a:moveTo>
                    <a:pt x="205" y="0"/>
                  </a:moveTo>
                  <a:cubicBezTo>
                    <a:pt x="189" y="0"/>
                    <a:pt x="173" y="3"/>
                    <a:pt x="157" y="8"/>
                  </a:cubicBezTo>
                  <a:cubicBezTo>
                    <a:pt x="140" y="10"/>
                    <a:pt x="123" y="15"/>
                    <a:pt x="110" y="26"/>
                  </a:cubicBezTo>
                  <a:cubicBezTo>
                    <a:pt x="84" y="36"/>
                    <a:pt x="64" y="53"/>
                    <a:pt x="47" y="75"/>
                  </a:cubicBezTo>
                  <a:cubicBezTo>
                    <a:pt x="38" y="91"/>
                    <a:pt x="29" y="107"/>
                    <a:pt x="20" y="121"/>
                  </a:cubicBezTo>
                  <a:cubicBezTo>
                    <a:pt x="6" y="154"/>
                    <a:pt x="1" y="188"/>
                    <a:pt x="4" y="223"/>
                  </a:cubicBezTo>
                  <a:cubicBezTo>
                    <a:pt x="5" y="229"/>
                    <a:pt x="6" y="235"/>
                    <a:pt x="7" y="243"/>
                  </a:cubicBezTo>
                  <a:cubicBezTo>
                    <a:pt x="9" y="256"/>
                    <a:pt x="12" y="270"/>
                    <a:pt x="15" y="284"/>
                  </a:cubicBezTo>
                  <a:cubicBezTo>
                    <a:pt x="16" y="294"/>
                    <a:pt x="19" y="303"/>
                    <a:pt x="23" y="312"/>
                  </a:cubicBezTo>
                  <a:cubicBezTo>
                    <a:pt x="36" y="346"/>
                    <a:pt x="57" y="374"/>
                    <a:pt x="86" y="397"/>
                  </a:cubicBezTo>
                  <a:cubicBezTo>
                    <a:pt x="88" y="400"/>
                    <a:pt x="90" y="401"/>
                    <a:pt x="92" y="403"/>
                  </a:cubicBezTo>
                  <a:cubicBezTo>
                    <a:pt x="110" y="414"/>
                    <a:pt x="127" y="428"/>
                    <a:pt x="146" y="435"/>
                  </a:cubicBezTo>
                  <a:cubicBezTo>
                    <a:pt x="162" y="439"/>
                    <a:pt x="178" y="444"/>
                    <a:pt x="192" y="449"/>
                  </a:cubicBezTo>
                  <a:cubicBezTo>
                    <a:pt x="201" y="450"/>
                    <a:pt x="209" y="451"/>
                    <a:pt x="217" y="451"/>
                  </a:cubicBezTo>
                  <a:cubicBezTo>
                    <a:pt x="233" y="451"/>
                    <a:pt x="248" y="448"/>
                    <a:pt x="263" y="444"/>
                  </a:cubicBezTo>
                  <a:cubicBezTo>
                    <a:pt x="279" y="442"/>
                    <a:pt x="294" y="436"/>
                    <a:pt x="307" y="427"/>
                  </a:cubicBezTo>
                  <a:cubicBezTo>
                    <a:pt x="330" y="417"/>
                    <a:pt x="349" y="402"/>
                    <a:pt x="364" y="381"/>
                  </a:cubicBezTo>
                  <a:cubicBezTo>
                    <a:pt x="378" y="365"/>
                    <a:pt x="387" y="345"/>
                    <a:pt x="396" y="326"/>
                  </a:cubicBezTo>
                  <a:cubicBezTo>
                    <a:pt x="398" y="324"/>
                    <a:pt x="400" y="322"/>
                    <a:pt x="401" y="320"/>
                  </a:cubicBezTo>
                  <a:cubicBezTo>
                    <a:pt x="414" y="287"/>
                    <a:pt x="419" y="253"/>
                    <a:pt x="416" y="217"/>
                  </a:cubicBezTo>
                  <a:cubicBezTo>
                    <a:pt x="415" y="207"/>
                    <a:pt x="413" y="199"/>
                    <a:pt x="410" y="189"/>
                  </a:cubicBezTo>
                  <a:cubicBezTo>
                    <a:pt x="406" y="175"/>
                    <a:pt x="403" y="162"/>
                    <a:pt x="397" y="148"/>
                  </a:cubicBezTo>
                  <a:cubicBezTo>
                    <a:pt x="395" y="142"/>
                    <a:pt x="393" y="136"/>
                    <a:pt x="391" y="130"/>
                  </a:cubicBezTo>
                  <a:cubicBezTo>
                    <a:pt x="383" y="103"/>
                    <a:pt x="368" y="82"/>
                    <a:pt x="348" y="65"/>
                  </a:cubicBezTo>
                  <a:cubicBezTo>
                    <a:pt x="330" y="43"/>
                    <a:pt x="310" y="27"/>
                    <a:pt x="283" y="18"/>
                  </a:cubicBezTo>
                  <a:cubicBezTo>
                    <a:pt x="267" y="12"/>
                    <a:pt x="250" y="7"/>
                    <a:pt x="233" y="3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66"/>
            <p:cNvSpPr/>
            <p:nvPr/>
          </p:nvSpPr>
          <p:spPr>
            <a:xfrm>
              <a:off x="6190638" y="-967545"/>
              <a:ext cx="43243" cy="42910"/>
            </a:xfrm>
            <a:custGeom>
              <a:rect b="b" l="l" r="r" t="t"/>
              <a:pathLst>
                <a:path extrusionOk="0" h="645" w="650">
                  <a:moveTo>
                    <a:pt x="289" y="1"/>
                  </a:moveTo>
                  <a:lnTo>
                    <a:pt x="209" y="19"/>
                  </a:lnTo>
                  <a:cubicBezTo>
                    <a:pt x="168" y="34"/>
                    <a:pt x="132" y="57"/>
                    <a:pt x="104" y="88"/>
                  </a:cubicBezTo>
                  <a:cubicBezTo>
                    <a:pt x="80" y="106"/>
                    <a:pt x="62" y="128"/>
                    <a:pt x="51" y="155"/>
                  </a:cubicBezTo>
                  <a:cubicBezTo>
                    <a:pt x="33" y="179"/>
                    <a:pt x="21" y="204"/>
                    <a:pt x="17" y="233"/>
                  </a:cubicBezTo>
                  <a:cubicBezTo>
                    <a:pt x="6" y="259"/>
                    <a:pt x="2" y="286"/>
                    <a:pt x="5" y="315"/>
                  </a:cubicBezTo>
                  <a:cubicBezTo>
                    <a:pt x="0" y="356"/>
                    <a:pt x="7" y="396"/>
                    <a:pt x="23" y="436"/>
                  </a:cubicBezTo>
                  <a:cubicBezTo>
                    <a:pt x="23" y="436"/>
                    <a:pt x="23" y="436"/>
                    <a:pt x="23" y="437"/>
                  </a:cubicBezTo>
                  <a:cubicBezTo>
                    <a:pt x="38" y="479"/>
                    <a:pt x="61" y="513"/>
                    <a:pt x="93" y="542"/>
                  </a:cubicBezTo>
                  <a:cubicBezTo>
                    <a:pt x="121" y="576"/>
                    <a:pt x="155" y="601"/>
                    <a:pt x="197" y="618"/>
                  </a:cubicBezTo>
                  <a:cubicBezTo>
                    <a:pt x="223" y="625"/>
                    <a:pt x="251" y="633"/>
                    <a:pt x="278" y="641"/>
                  </a:cubicBezTo>
                  <a:cubicBezTo>
                    <a:pt x="294" y="643"/>
                    <a:pt x="309" y="644"/>
                    <a:pt x="325" y="644"/>
                  </a:cubicBezTo>
                  <a:cubicBezTo>
                    <a:pt x="364" y="644"/>
                    <a:pt x="403" y="638"/>
                    <a:pt x="440" y="623"/>
                  </a:cubicBezTo>
                  <a:cubicBezTo>
                    <a:pt x="508" y="593"/>
                    <a:pt x="503" y="594"/>
                    <a:pt x="546" y="553"/>
                  </a:cubicBezTo>
                  <a:cubicBezTo>
                    <a:pt x="579" y="527"/>
                    <a:pt x="604" y="492"/>
                    <a:pt x="620" y="451"/>
                  </a:cubicBezTo>
                  <a:cubicBezTo>
                    <a:pt x="621" y="451"/>
                    <a:pt x="621" y="450"/>
                    <a:pt x="621" y="450"/>
                  </a:cubicBezTo>
                  <a:cubicBezTo>
                    <a:pt x="640" y="411"/>
                    <a:pt x="647" y="370"/>
                    <a:pt x="645" y="328"/>
                  </a:cubicBezTo>
                  <a:cubicBezTo>
                    <a:pt x="649" y="286"/>
                    <a:pt x="643" y="245"/>
                    <a:pt x="626" y="207"/>
                  </a:cubicBezTo>
                  <a:cubicBezTo>
                    <a:pt x="613" y="182"/>
                    <a:pt x="600" y="158"/>
                    <a:pt x="587" y="132"/>
                  </a:cubicBezTo>
                  <a:cubicBezTo>
                    <a:pt x="552" y="85"/>
                    <a:pt x="507" y="49"/>
                    <a:pt x="453" y="26"/>
                  </a:cubicBezTo>
                  <a:cubicBezTo>
                    <a:pt x="453" y="25"/>
                    <a:pt x="453" y="25"/>
                    <a:pt x="452" y="25"/>
                  </a:cubicBezTo>
                  <a:cubicBezTo>
                    <a:pt x="425" y="17"/>
                    <a:pt x="398" y="9"/>
                    <a:pt x="372" y="2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66"/>
            <p:cNvSpPr/>
            <p:nvPr/>
          </p:nvSpPr>
          <p:spPr>
            <a:xfrm>
              <a:off x="6186912" y="-1208308"/>
              <a:ext cx="32865" cy="35792"/>
            </a:xfrm>
            <a:custGeom>
              <a:rect b="b" l="l" r="r" t="t"/>
              <a:pathLst>
                <a:path extrusionOk="0" h="538" w="494">
                  <a:moveTo>
                    <a:pt x="236" y="0"/>
                  </a:moveTo>
                  <a:cubicBezTo>
                    <a:pt x="218" y="0"/>
                    <a:pt x="200" y="5"/>
                    <a:pt x="182" y="12"/>
                  </a:cubicBezTo>
                  <a:lnTo>
                    <a:pt x="178" y="12"/>
                  </a:lnTo>
                  <a:cubicBezTo>
                    <a:pt x="175" y="13"/>
                    <a:pt x="172" y="14"/>
                    <a:pt x="168" y="15"/>
                  </a:cubicBezTo>
                  <a:cubicBezTo>
                    <a:pt x="148" y="22"/>
                    <a:pt x="128" y="33"/>
                    <a:pt x="108" y="45"/>
                  </a:cubicBezTo>
                  <a:cubicBezTo>
                    <a:pt x="91" y="61"/>
                    <a:pt x="75" y="77"/>
                    <a:pt x="60" y="93"/>
                  </a:cubicBezTo>
                  <a:cubicBezTo>
                    <a:pt x="31" y="127"/>
                    <a:pt x="15" y="166"/>
                    <a:pt x="7" y="210"/>
                  </a:cubicBezTo>
                  <a:cubicBezTo>
                    <a:pt x="7" y="217"/>
                    <a:pt x="7" y="225"/>
                    <a:pt x="7" y="233"/>
                  </a:cubicBezTo>
                  <a:cubicBezTo>
                    <a:pt x="6" y="261"/>
                    <a:pt x="1" y="289"/>
                    <a:pt x="4" y="319"/>
                  </a:cubicBezTo>
                  <a:cubicBezTo>
                    <a:pt x="8" y="358"/>
                    <a:pt x="18" y="377"/>
                    <a:pt x="34" y="409"/>
                  </a:cubicBezTo>
                  <a:cubicBezTo>
                    <a:pt x="54" y="446"/>
                    <a:pt x="55" y="447"/>
                    <a:pt x="94" y="484"/>
                  </a:cubicBezTo>
                  <a:cubicBezTo>
                    <a:pt x="95" y="485"/>
                    <a:pt x="96" y="485"/>
                    <a:pt x="97" y="486"/>
                  </a:cubicBezTo>
                  <a:cubicBezTo>
                    <a:pt x="99" y="488"/>
                    <a:pt x="103" y="492"/>
                    <a:pt x="105" y="493"/>
                  </a:cubicBezTo>
                  <a:cubicBezTo>
                    <a:pt x="120" y="503"/>
                    <a:pt x="136" y="512"/>
                    <a:pt x="152" y="522"/>
                  </a:cubicBezTo>
                  <a:lnTo>
                    <a:pt x="204" y="536"/>
                  </a:lnTo>
                  <a:cubicBezTo>
                    <a:pt x="208" y="537"/>
                    <a:pt x="230" y="538"/>
                    <a:pt x="245" y="538"/>
                  </a:cubicBezTo>
                  <a:cubicBezTo>
                    <a:pt x="252" y="538"/>
                    <a:pt x="257" y="538"/>
                    <a:pt x="258" y="537"/>
                  </a:cubicBezTo>
                  <a:lnTo>
                    <a:pt x="262" y="537"/>
                  </a:lnTo>
                  <a:cubicBezTo>
                    <a:pt x="280" y="534"/>
                    <a:pt x="301" y="528"/>
                    <a:pt x="321" y="523"/>
                  </a:cubicBezTo>
                  <a:cubicBezTo>
                    <a:pt x="323" y="522"/>
                    <a:pt x="325" y="522"/>
                    <a:pt x="328" y="521"/>
                  </a:cubicBezTo>
                  <a:cubicBezTo>
                    <a:pt x="339" y="517"/>
                    <a:pt x="340" y="515"/>
                    <a:pt x="358" y="505"/>
                  </a:cubicBezTo>
                  <a:cubicBezTo>
                    <a:pt x="378" y="498"/>
                    <a:pt x="395" y="485"/>
                    <a:pt x="408" y="468"/>
                  </a:cubicBezTo>
                  <a:cubicBezTo>
                    <a:pt x="419" y="462"/>
                    <a:pt x="426" y="455"/>
                    <a:pt x="433" y="445"/>
                  </a:cubicBezTo>
                  <a:cubicBezTo>
                    <a:pt x="438" y="436"/>
                    <a:pt x="445" y="426"/>
                    <a:pt x="450" y="416"/>
                  </a:cubicBezTo>
                  <a:cubicBezTo>
                    <a:pt x="464" y="399"/>
                    <a:pt x="472" y="379"/>
                    <a:pt x="475" y="358"/>
                  </a:cubicBezTo>
                  <a:cubicBezTo>
                    <a:pt x="478" y="347"/>
                    <a:pt x="481" y="335"/>
                    <a:pt x="485" y="324"/>
                  </a:cubicBezTo>
                  <a:cubicBezTo>
                    <a:pt x="487" y="319"/>
                    <a:pt x="488" y="314"/>
                    <a:pt x="489" y="310"/>
                  </a:cubicBezTo>
                  <a:cubicBezTo>
                    <a:pt x="490" y="302"/>
                    <a:pt x="492" y="293"/>
                    <a:pt x="493" y="285"/>
                  </a:cubicBezTo>
                  <a:cubicBezTo>
                    <a:pt x="493" y="284"/>
                    <a:pt x="493" y="283"/>
                    <a:pt x="493" y="282"/>
                  </a:cubicBezTo>
                  <a:cubicBezTo>
                    <a:pt x="493" y="261"/>
                    <a:pt x="494" y="240"/>
                    <a:pt x="494" y="220"/>
                  </a:cubicBezTo>
                  <a:cubicBezTo>
                    <a:pt x="489" y="199"/>
                    <a:pt x="485" y="179"/>
                    <a:pt x="479" y="158"/>
                  </a:cubicBezTo>
                  <a:cubicBezTo>
                    <a:pt x="469" y="140"/>
                    <a:pt x="459" y="122"/>
                    <a:pt x="449" y="103"/>
                  </a:cubicBezTo>
                  <a:cubicBezTo>
                    <a:pt x="444" y="95"/>
                    <a:pt x="410" y="60"/>
                    <a:pt x="403" y="54"/>
                  </a:cubicBezTo>
                  <a:cubicBezTo>
                    <a:pt x="384" y="42"/>
                    <a:pt x="365" y="31"/>
                    <a:pt x="346" y="20"/>
                  </a:cubicBezTo>
                  <a:cubicBezTo>
                    <a:pt x="326" y="14"/>
                    <a:pt x="307" y="9"/>
                    <a:pt x="287" y="3"/>
                  </a:cubicBezTo>
                  <a:lnTo>
                    <a:pt x="283" y="3"/>
                  </a:lnTo>
                  <a:cubicBezTo>
                    <a:pt x="281" y="1"/>
                    <a:pt x="280" y="1"/>
                    <a:pt x="279" y="1"/>
                  </a:cubicBezTo>
                  <a:lnTo>
                    <a:pt x="277" y="1"/>
                  </a:lnTo>
                  <a:cubicBezTo>
                    <a:pt x="273" y="1"/>
                    <a:pt x="269" y="1"/>
                    <a:pt x="265" y="1"/>
                  </a:cubicBezTo>
                  <a:cubicBezTo>
                    <a:pt x="261" y="1"/>
                    <a:pt x="256" y="1"/>
                    <a:pt x="252" y="1"/>
                  </a:cubicBezTo>
                  <a:cubicBezTo>
                    <a:pt x="247" y="1"/>
                    <a:pt x="242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66"/>
            <p:cNvSpPr/>
            <p:nvPr/>
          </p:nvSpPr>
          <p:spPr>
            <a:xfrm>
              <a:off x="6003030" y="-1178637"/>
              <a:ext cx="38253" cy="40914"/>
            </a:xfrm>
            <a:custGeom>
              <a:rect b="b" l="l" r="r" t="t"/>
              <a:pathLst>
                <a:path extrusionOk="0" h="615" w="575">
                  <a:moveTo>
                    <a:pt x="253" y="1"/>
                  </a:moveTo>
                  <a:cubicBezTo>
                    <a:pt x="236" y="1"/>
                    <a:pt x="220" y="3"/>
                    <a:pt x="204" y="9"/>
                  </a:cubicBezTo>
                  <a:cubicBezTo>
                    <a:pt x="186" y="11"/>
                    <a:pt x="169" y="17"/>
                    <a:pt x="155" y="27"/>
                  </a:cubicBezTo>
                  <a:cubicBezTo>
                    <a:pt x="129" y="39"/>
                    <a:pt x="108" y="56"/>
                    <a:pt x="91" y="79"/>
                  </a:cubicBezTo>
                  <a:cubicBezTo>
                    <a:pt x="69" y="108"/>
                    <a:pt x="43" y="139"/>
                    <a:pt x="30" y="173"/>
                  </a:cubicBezTo>
                  <a:cubicBezTo>
                    <a:pt x="26" y="184"/>
                    <a:pt x="23" y="196"/>
                    <a:pt x="20" y="207"/>
                  </a:cubicBezTo>
                  <a:cubicBezTo>
                    <a:pt x="15" y="220"/>
                    <a:pt x="11" y="232"/>
                    <a:pt x="10" y="244"/>
                  </a:cubicBezTo>
                  <a:cubicBezTo>
                    <a:pt x="9" y="247"/>
                    <a:pt x="9" y="250"/>
                    <a:pt x="8" y="252"/>
                  </a:cubicBezTo>
                  <a:cubicBezTo>
                    <a:pt x="4" y="282"/>
                    <a:pt x="1" y="308"/>
                    <a:pt x="5" y="339"/>
                  </a:cubicBezTo>
                  <a:cubicBezTo>
                    <a:pt x="10" y="362"/>
                    <a:pt x="17" y="386"/>
                    <a:pt x="22" y="409"/>
                  </a:cubicBezTo>
                  <a:cubicBezTo>
                    <a:pt x="25" y="422"/>
                    <a:pt x="31" y="435"/>
                    <a:pt x="41" y="445"/>
                  </a:cubicBezTo>
                  <a:cubicBezTo>
                    <a:pt x="48" y="459"/>
                    <a:pt x="54" y="471"/>
                    <a:pt x="62" y="484"/>
                  </a:cubicBezTo>
                  <a:lnTo>
                    <a:pt x="72" y="502"/>
                  </a:lnTo>
                  <a:cubicBezTo>
                    <a:pt x="90" y="519"/>
                    <a:pt x="107" y="537"/>
                    <a:pt x="123" y="555"/>
                  </a:cubicBezTo>
                  <a:cubicBezTo>
                    <a:pt x="152" y="580"/>
                    <a:pt x="184" y="596"/>
                    <a:pt x="221" y="603"/>
                  </a:cubicBezTo>
                  <a:cubicBezTo>
                    <a:pt x="238" y="611"/>
                    <a:pt x="257" y="614"/>
                    <a:pt x="277" y="614"/>
                  </a:cubicBezTo>
                  <a:cubicBezTo>
                    <a:pt x="281" y="614"/>
                    <a:pt x="286" y="614"/>
                    <a:pt x="291" y="614"/>
                  </a:cubicBezTo>
                  <a:cubicBezTo>
                    <a:pt x="299" y="615"/>
                    <a:pt x="307" y="615"/>
                    <a:pt x="314" y="615"/>
                  </a:cubicBezTo>
                  <a:cubicBezTo>
                    <a:pt x="342" y="615"/>
                    <a:pt x="368" y="609"/>
                    <a:pt x="394" y="598"/>
                  </a:cubicBezTo>
                  <a:cubicBezTo>
                    <a:pt x="415" y="586"/>
                    <a:pt x="436" y="575"/>
                    <a:pt x="457" y="564"/>
                  </a:cubicBezTo>
                  <a:cubicBezTo>
                    <a:pt x="475" y="547"/>
                    <a:pt x="493" y="530"/>
                    <a:pt x="511" y="513"/>
                  </a:cubicBezTo>
                  <a:cubicBezTo>
                    <a:pt x="536" y="485"/>
                    <a:pt x="551" y="451"/>
                    <a:pt x="559" y="416"/>
                  </a:cubicBezTo>
                  <a:cubicBezTo>
                    <a:pt x="571" y="381"/>
                    <a:pt x="574" y="347"/>
                    <a:pt x="569" y="310"/>
                  </a:cubicBezTo>
                  <a:cubicBezTo>
                    <a:pt x="569" y="305"/>
                    <a:pt x="568" y="299"/>
                    <a:pt x="568" y="292"/>
                  </a:cubicBezTo>
                  <a:cubicBezTo>
                    <a:pt x="567" y="289"/>
                    <a:pt x="567" y="285"/>
                    <a:pt x="567" y="282"/>
                  </a:cubicBezTo>
                  <a:cubicBezTo>
                    <a:pt x="561" y="259"/>
                    <a:pt x="556" y="235"/>
                    <a:pt x="550" y="212"/>
                  </a:cubicBezTo>
                  <a:cubicBezTo>
                    <a:pt x="545" y="199"/>
                    <a:pt x="539" y="188"/>
                    <a:pt x="532" y="176"/>
                  </a:cubicBezTo>
                  <a:cubicBezTo>
                    <a:pt x="516" y="142"/>
                    <a:pt x="493" y="112"/>
                    <a:pt x="461" y="89"/>
                  </a:cubicBezTo>
                  <a:cubicBezTo>
                    <a:pt x="461" y="88"/>
                    <a:pt x="460" y="88"/>
                    <a:pt x="459" y="87"/>
                  </a:cubicBezTo>
                  <a:lnTo>
                    <a:pt x="454" y="82"/>
                  </a:lnTo>
                  <a:cubicBezTo>
                    <a:pt x="450" y="78"/>
                    <a:pt x="446" y="74"/>
                    <a:pt x="442" y="69"/>
                  </a:cubicBezTo>
                  <a:lnTo>
                    <a:pt x="381" y="33"/>
                  </a:lnTo>
                  <a:cubicBezTo>
                    <a:pt x="380" y="33"/>
                    <a:pt x="378" y="32"/>
                    <a:pt x="377" y="32"/>
                  </a:cubicBezTo>
                  <a:cubicBezTo>
                    <a:pt x="375" y="32"/>
                    <a:pt x="373" y="31"/>
                    <a:pt x="371" y="30"/>
                  </a:cubicBezTo>
                  <a:cubicBezTo>
                    <a:pt x="367" y="29"/>
                    <a:pt x="363" y="27"/>
                    <a:pt x="359" y="26"/>
                  </a:cubicBezTo>
                  <a:cubicBezTo>
                    <a:pt x="350" y="23"/>
                    <a:pt x="342" y="21"/>
                    <a:pt x="334" y="18"/>
                  </a:cubicBezTo>
                  <a:cubicBezTo>
                    <a:pt x="316" y="14"/>
                    <a:pt x="299" y="9"/>
                    <a:pt x="282" y="3"/>
                  </a:cubicBezTo>
                  <a:cubicBezTo>
                    <a:pt x="272" y="1"/>
                    <a:pt x="263" y="1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66"/>
            <p:cNvSpPr/>
            <p:nvPr/>
          </p:nvSpPr>
          <p:spPr>
            <a:xfrm>
              <a:off x="6077474" y="-1443949"/>
              <a:ext cx="22220" cy="25946"/>
            </a:xfrm>
            <a:custGeom>
              <a:rect b="b" l="l" r="r" t="t"/>
              <a:pathLst>
                <a:path extrusionOk="0" h="390" w="334">
                  <a:moveTo>
                    <a:pt x="184" y="0"/>
                  </a:moveTo>
                  <a:cubicBezTo>
                    <a:pt x="182" y="0"/>
                    <a:pt x="180" y="1"/>
                    <a:pt x="179" y="1"/>
                  </a:cubicBezTo>
                  <a:cubicBezTo>
                    <a:pt x="162" y="1"/>
                    <a:pt x="142" y="4"/>
                    <a:pt x="129" y="15"/>
                  </a:cubicBezTo>
                  <a:cubicBezTo>
                    <a:pt x="119" y="25"/>
                    <a:pt x="107" y="32"/>
                    <a:pt x="96" y="38"/>
                  </a:cubicBezTo>
                  <a:cubicBezTo>
                    <a:pt x="89" y="43"/>
                    <a:pt x="83" y="49"/>
                    <a:pt x="77" y="54"/>
                  </a:cubicBezTo>
                  <a:cubicBezTo>
                    <a:pt x="67" y="62"/>
                    <a:pt x="52" y="75"/>
                    <a:pt x="44" y="85"/>
                  </a:cubicBezTo>
                  <a:cubicBezTo>
                    <a:pt x="37" y="92"/>
                    <a:pt x="33" y="98"/>
                    <a:pt x="30" y="106"/>
                  </a:cubicBezTo>
                  <a:cubicBezTo>
                    <a:pt x="17" y="124"/>
                    <a:pt x="9" y="144"/>
                    <a:pt x="7" y="166"/>
                  </a:cubicBezTo>
                  <a:cubicBezTo>
                    <a:pt x="6" y="172"/>
                    <a:pt x="7" y="179"/>
                    <a:pt x="7" y="185"/>
                  </a:cubicBezTo>
                  <a:cubicBezTo>
                    <a:pt x="6" y="209"/>
                    <a:pt x="1" y="235"/>
                    <a:pt x="4" y="258"/>
                  </a:cubicBezTo>
                  <a:cubicBezTo>
                    <a:pt x="10" y="299"/>
                    <a:pt x="30" y="337"/>
                    <a:pt x="64" y="361"/>
                  </a:cubicBezTo>
                  <a:cubicBezTo>
                    <a:pt x="87" y="377"/>
                    <a:pt x="99" y="382"/>
                    <a:pt x="127" y="388"/>
                  </a:cubicBezTo>
                  <a:cubicBezTo>
                    <a:pt x="131" y="389"/>
                    <a:pt x="133" y="389"/>
                    <a:pt x="136" y="389"/>
                  </a:cubicBezTo>
                  <a:cubicBezTo>
                    <a:pt x="139" y="389"/>
                    <a:pt x="142" y="389"/>
                    <a:pt x="148" y="389"/>
                  </a:cubicBezTo>
                  <a:cubicBezTo>
                    <a:pt x="152" y="389"/>
                    <a:pt x="156" y="390"/>
                    <a:pt x="160" y="390"/>
                  </a:cubicBezTo>
                  <a:cubicBezTo>
                    <a:pt x="175" y="390"/>
                    <a:pt x="190" y="386"/>
                    <a:pt x="204" y="381"/>
                  </a:cubicBezTo>
                  <a:cubicBezTo>
                    <a:pt x="218" y="376"/>
                    <a:pt x="230" y="370"/>
                    <a:pt x="239" y="360"/>
                  </a:cubicBezTo>
                  <a:cubicBezTo>
                    <a:pt x="256" y="348"/>
                    <a:pt x="268" y="336"/>
                    <a:pt x="278" y="320"/>
                  </a:cubicBezTo>
                  <a:cubicBezTo>
                    <a:pt x="282" y="315"/>
                    <a:pt x="285" y="309"/>
                    <a:pt x="290" y="304"/>
                  </a:cubicBezTo>
                  <a:cubicBezTo>
                    <a:pt x="307" y="277"/>
                    <a:pt x="327" y="249"/>
                    <a:pt x="330" y="214"/>
                  </a:cubicBezTo>
                  <a:cubicBezTo>
                    <a:pt x="334" y="184"/>
                    <a:pt x="331" y="150"/>
                    <a:pt x="318" y="123"/>
                  </a:cubicBezTo>
                  <a:cubicBezTo>
                    <a:pt x="309" y="106"/>
                    <a:pt x="301" y="91"/>
                    <a:pt x="293" y="76"/>
                  </a:cubicBezTo>
                  <a:cubicBezTo>
                    <a:pt x="285" y="65"/>
                    <a:pt x="273" y="54"/>
                    <a:pt x="263" y="45"/>
                  </a:cubicBezTo>
                  <a:cubicBezTo>
                    <a:pt x="262" y="44"/>
                    <a:pt x="260" y="41"/>
                    <a:pt x="259" y="40"/>
                  </a:cubicBezTo>
                  <a:cubicBezTo>
                    <a:pt x="256" y="38"/>
                    <a:pt x="254" y="36"/>
                    <a:pt x="251" y="33"/>
                  </a:cubicBezTo>
                  <a:cubicBezTo>
                    <a:pt x="244" y="28"/>
                    <a:pt x="236" y="23"/>
                    <a:pt x="229" y="18"/>
                  </a:cubicBezTo>
                  <a:lnTo>
                    <a:pt x="210" y="7"/>
                  </a:lnTo>
                  <a:cubicBezTo>
                    <a:pt x="201" y="3"/>
                    <a:pt x="193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66"/>
            <p:cNvSpPr/>
            <p:nvPr/>
          </p:nvSpPr>
          <p:spPr>
            <a:xfrm>
              <a:off x="6261423" y="-953641"/>
              <a:ext cx="24615" cy="23218"/>
            </a:xfrm>
            <a:custGeom>
              <a:rect b="b" l="l" r="r" t="t"/>
              <a:pathLst>
                <a:path extrusionOk="0" h="349" w="370">
                  <a:moveTo>
                    <a:pt x="187" y="1"/>
                  </a:moveTo>
                  <a:cubicBezTo>
                    <a:pt x="151" y="1"/>
                    <a:pt x="112" y="13"/>
                    <a:pt x="85" y="34"/>
                  </a:cubicBezTo>
                  <a:cubicBezTo>
                    <a:pt x="71" y="44"/>
                    <a:pt x="54" y="63"/>
                    <a:pt x="41" y="75"/>
                  </a:cubicBezTo>
                  <a:cubicBezTo>
                    <a:pt x="22" y="99"/>
                    <a:pt x="10" y="126"/>
                    <a:pt x="5" y="156"/>
                  </a:cubicBezTo>
                  <a:cubicBezTo>
                    <a:pt x="1" y="185"/>
                    <a:pt x="4" y="213"/>
                    <a:pt x="14" y="241"/>
                  </a:cubicBezTo>
                  <a:cubicBezTo>
                    <a:pt x="26" y="269"/>
                    <a:pt x="43" y="293"/>
                    <a:pt x="67" y="312"/>
                  </a:cubicBezTo>
                  <a:cubicBezTo>
                    <a:pt x="90" y="331"/>
                    <a:pt x="117" y="342"/>
                    <a:pt x="146" y="347"/>
                  </a:cubicBezTo>
                  <a:lnTo>
                    <a:pt x="156" y="347"/>
                  </a:lnTo>
                  <a:cubicBezTo>
                    <a:pt x="167" y="348"/>
                    <a:pt x="178" y="349"/>
                    <a:pt x="188" y="349"/>
                  </a:cubicBezTo>
                  <a:cubicBezTo>
                    <a:pt x="208" y="349"/>
                    <a:pt x="226" y="346"/>
                    <a:pt x="248" y="338"/>
                  </a:cubicBezTo>
                  <a:cubicBezTo>
                    <a:pt x="277" y="327"/>
                    <a:pt x="304" y="308"/>
                    <a:pt x="324" y="283"/>
                  </a:cubicBezTo>
                  <a:cubicBezTo>
                    <a:pt x="345" y="256"/>
                    <a:pt x="354" y="231"/>
                    <a:pt x="361" y="198"/>
                  </a:cubicBezTo>
                  <a:cubicBezTo>
                    <a:pt x="362" y="192"/>
                    <a:pt x="363" y="186"/>
                    <a:pt x="364" y="180"/>
                  </a:cubicBezTo>
                  <a:cubicBezTo>
                    <a:pt x="365" y="174"/>
                    <a:pt x="365" y="168"/>
                    <a:pt x="366" y="162"/>
                  </a:cubicBezTo>
                  <a:cubicBezTo>
                    <a:pt x="366" y="159"/>
                    <a:pt x="367" y="156"/>
                    <a:pt x="367" y="154"/>
                  </a:cubicBezTo>
                  <a:cubicBezTo>
                    <a:pt x="367" y="152"/>
                    <a:pt x="367" y="150"/>
                    <a:pt x="367" y="148"/>
                  </a:cubicBezTo>
                  <a:cubicBezTo>
                    <a:pt x="369" y="135"/>
                    <a:pt x="368" y="121"/>
                    <a:pt x="363" y="109"/>
                  </a:cubicBezTo>
                  <a:cubicBezTo>
                    <a:pt x="358" y="96"/>
                    <a:pt x="350" y="85"/>
                    <a:pt x="339" y="76"/>
                  </a:cubicBezTo>
                  <a:cubicBezTo>
                    <a:pt x="331" y="68"/>
                    <a:pt x="322" y="58"/>
                    <a:pt x="312" y="51"/>
                  </a:cubicBezTo>
                  <a:cubicBezTo>
                    <a:pt x="308" y="47"/>
                    <a:pt x="303" y="44"/>
                    <a:pt x="298" y="40"/>
                  </a:cubicBezTo>
                  <a:cubicBezTo>
                    <a:pt x="286" y="30"/>
                    <a:pt x="272" y="22"/>
                    <a:pt x="257" y="15"/>
                  </a:cubicBezTo>
                  <a:cubicBezTo>
                    <a:pt x="243" y="11"/>
                    <a:pt x="228" y="7"/>
                    <a:pt x="214" y="3"/>
                  </a:cubicBezTo>
                  <a:cubicBezTo>
                    <a:pt x="206" y="1"/>
                    <a:pt x="197" y="1"/>
                    <a:pt x="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66"/>
            <p:cNvSpPr/>
            <p:nvPr/>
          </p:nvSpPr>
          <p:spPr>
            <a:xfrm>
              <a:off x="6210396" y="-1319210"/>
              <a:ext cx="31135" cy="35659"/>
            </a:xfrm>
            <a:custGeom>
              <a:rect b="b" l="l" r="r" t="t"/>
              <a:pathLst>
                <a:path extrusionOk="0" h="536" w="468">
                  <a:moveTo>
                    <a:pt x="222" y="1"/>
                  </a:moveTo>
                  <a:cubicBezTo>
                    <a:pt x="222" y="1"/>
                    <a:pt x="221" y="1"/>
                    <a:pt x="220" y="1"/>
                  </a:cubicBezTo>
                  <a:cubicBezTo>
                    <a:pt x="211" y="1"/>
                    <a:pt x="202" y="3"/>
                    <a:pt x="192" y="7"/>
                  </a:cubicBezTo>
                  <a:cubicBezTo>
                    <a:pt x="164" y="12"/>
                    <a:pt x="139" y="22"/>
                    <a:pt x="116" y="41"/>
                  </a:cubicBezTo>
                  <a:cubicBezTo>
                    <a:pt x="71" y="72"/>
                    <a:pt x="51" y="111"/>
                    <a:pt x="24" y="158"/>
                  </a:cubicBezTo>
                  <a:cubicBezTo>
                    <a:pt x="22" y="161"/>
                    <a:pt x="21" y="164"/>
                    <a:pt x="18" y="168"/>
                  </a:cubicBezTo>
                  <a:cubicBezTo>
                    <a:pt x="13" y="186"/>
                    <a:pt x="8" y="206"/>
                    <a:pt x="2" y="225"/>
                  </a:cubicBezTo>
                  <a:cubicBezTo>
                    <a:pt x="2" y="247"/>
                    <a:pt x="1" y="268"/>
                    <a:pt x="1" y="289"/>
                  </a:cubicBezTo>
                  <a:cubicBezTo>
                    <a:pt x="2" y="295"/>
                    <a:pt x="3" y="303"/>
                    <a:pt x="5" y="309"/>
                  </a:cubicBezTo>
                  <a:cubicBezTo>
                    <a:pt x="10" y="332"/>
                    <a:pt x="15" y="357"/>
                    <a:pt x="23" y="380"/>
                  </a:cubicBezTo>
                  <a:cubicBezTo>
                    <a:pt x="23" y="383"/>
                    <a:pt x="25" y="387"/>
                    <a:pt x="26" y="391"/>
                  </a:cubicBezTo>
                  <a:cubicBezTo>
                    <a:pt x="37" y="424"/>
                    <a:pt x="52" y="442"/>
                    <a:pt x="74" y="465"/>
                  </a:cubicBezTo>
                  <a:cubicBezTo>
                    <a:pt x="93" y="488"/>
                    <a:pt x="116" y="506"/>
                    <a:pt x="144" y="516"/>
                  </a:cubicBezTo>
                  <a:cubicBezTo>
                    <a:pt x="153" y="520"/>
                    <a:pt x="163" y="523"/>
                    <a:pt x="173" y="525"/>
                  </a:cubicBezTo>
                  <a:cubicBezTo>
                    <a:pt x="178" y="526"/>
                    <a:pt x="192" y="531"/>
                    <a:pt x="202" y="533"/>
                  </a:cubicBezTo>
                  <a:cubicBezTo>
                    <a:pt x="204" y="533"/>
                    <a:pt x="206" y="534"/>
                    <a:pt x="208" y="534"/>
                  </a:cubicBezTo>
                  <a:cubicBezTo>
                    <a:pt x="218" y="535"/>
                    <a:pt x="228" y="536"/>
                    <a:pt x="238" y="536"/>
                  </a:cubicBezTo>
                  <a:cubicBezTo>
                    <a:pt x="259" y="536"/>
                    <a:pt x="280" y="533"/>
                    <a:pt x="300" y="527"/>
                  </a:cubicBezTo>
                  <a:cubicBezTo>
                    <a:pt x="318" y="520"/>
                    <a:pt x="330" y="509"/>
                    <a:pt x="346" y="500"/>
                  </a:cubicBezTo>
                  <a:cubicBezTo>
                    <a:pt x="350" y="498"/>
                    <a:pt x="355" y="496"/>
                    <a:pt x="360" y="493"/>
                  </a:cubicBezTo>
                  <a:cubicBezTo>
                    <a:pt x="392" y="469"/>
                    <a:pt x="417" y="439"/>
                    <a:pt x="433" y="402"/>
                  </a:cubicBezTo>
                  <a:cubicBezTo>
                    <a:pt x="436" y="394"/>
                    <a:pt x="438" y="384"/>
                    <a:pt x="440" y="375"/>
                  </a:cubicBezTo>
                  <a:cubicBezTo>
                    <a:pt x="449" y="350"/>
                    <a:pt x="459" y="325"/>
                    <a:pt x="464" y="297"/>
                  </a:cubicBezTo>
                  <a:cubicBezTo>
                    <a:pt x="467" y="287"/>
                    <a:pt x="467" y="276"/>
                    <a:pt x="465" y="264"/>
                  </a:cubicBezTo>
                  <a:cubicBezTo>
                    <a:pt x="467" y="253"/>
                    <a:pt x="467" y="242"/>
                    <a:pt x="465" y="230"/>
                  </a:cubicBezTo>
                  <a:cubicBezTo>
                    <a:pt x="465" y="228"/>
                    <a:pt x="464" y="226"/>
                    <a:pt x="464" y="224"/>
                  </a:cubicBezTo>
                  <a:cubicBezTo>
                    <a:pt x="463" y="218"/>
                    <a:pt x="462" y="212"/>
                    <a:pt x="461" y="204"/>
                  </a:cubicBezTo>
                  <a:cubicBezTo>
                    <a:pt x="461" y="202"/>
                    <a:pt x="461" y="199"/>
                    <a:pt x="460" y="196"/>
                  </a:cubicBezTo>
                  <a:cubicBezTo>
                    <a:pt x="456" y="178"/>
                    <a:pt x="452" y="159"/>
                    <a:pt x="448" y="141"/>
                  </a:cubicBezTo>
                  <a:cubicBezTo>
                    <a:pt x="443" y="132"/>
                    <a:pt x="438" y="124"/>
                    <a:pt x="433" y="114"/>
                  </a:cubicBezTo>
                  <a:cubicBezTo>
                    <a:pt x="426" y="95"/>
                    <a:pt x="414" y="81"/>
                    <a:pt x="399" y="68"/>
                  </a:cubicBezTo>
                  <a:cubicBezTo>
                    <a:pt x="393" y="60"/>
                    <a:pt x="387" y="52"/>
                    <a:pt x="379" y="46"/>
                  </a:cubicBezTo>
                  <a:cubicBezTo>
                    <a:pt x="377" y="45"/>
                    <a:pt x="376" y="45"/>
                    <a:pt x="375" y="44"/>
                  </a:cubicBezTo>
                  <a:cubicBezTo>
                    <a:pt x="374" y="43"/>
                    <a:pt x="372" y="42"/>
                    <a:pt x="371" y="40"/>
                  </a:cubicBezTo>
                  <a:lnTo>
                    <a:pt x="371" y="40"/>
                  </a:lnTo>
                  <a:cubicBezTo>
                    <a:pt x="365" y="34"/>
                    <a:pt x="357" y="29"/>
                    <a:pt x="348" y="25"/>
                  </a:cubicBezTo>
                  <a:cubicBezTo>
                    <a:pt x="332" y="14"/>
                    <a:pt x="315" y="6"/>
                    <a:pt x="295" y="4"/>
                  </a:cubicBezTo>
                  <a:cubicBezTo>
                    <a:pt x="291" y="3"/>
                    <a:pt x="286" y="2"/>
                    <a:pt x="281" y="2"/>
                  </a:cubicBezTo>
                  <a:cubicBezTo>
                    <a:pt x="272" y="1"/>
                    <a:pt x="263" y="1"/>
                    <a:pt x="253" y="1"/>
                  </a:cubicBezTo>
                  <a:cubicBezTo>
                    <a:pt x="244" y="1"/>
                    <a:pt x="235" y="1"/>
                    <a:pt x="226" y="1"/>
                  </a:cubicBezTo>
                  <a:cubicBezTo>
                    <a:pt x="224" y="1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1" name="Google Shape;3091;p66"/>
          <p:cNvGrpSpPr/>
          <p:nvPr/>
        </p:nvGrpSpPr>
        <p:grpSpPr>
          <a:xfrm rot="1880929">
            <a:off x="5044205" y="3858720"/>
            <a:ext cx="1299688" cy="1944472"/>
            <a:chOff x="2915088" y="1067493"/>
            <a:chExt cx="250763" cy="375147"/>
          </a:xfrm>
        </p:grpSpPr>
        <p:sp>
          <p:nvSpPr>
            <p:cNvPr id="3092" name="Google Shape;3092;p66"/>
            <p:cNvSpPr/>
            <p:nvPr/>
          </p:nvSpPr>
          <p:spPr>
            <a:xfrm>
              <a:off x="2995566" y="1086653"/>
              <a:ext cx="170254" cy="352117"/>
            </a:xfrm>
            <a:custGeom>
              <a:rect b="b" l="l" r="r" t="t"/>
              <a:pathLst>
                <a:path extrusionOk="0" h="11284" w="5456">
                  <a:moveTo>
                    <a:pt x="3466" y="0"/>
                  </a:moveTo>
                  <a:cubicBezTo>
                    <a:pt x="3359" y="184"/>
                    <a:pt x="3245" y="364"/>
                    <a:pt x="3115" y="533"/>
                  </a:cubicBezTo>
                  <a:cubicBezTo>
                    <a:pt x="2713" y="1051"/>
                    <a:pt x="2234" y="1277"/>
                    <a:pt x="1680" y="1595"/>
                  </a:cubicBezTo>
                  <a:cubicBezTo>
                    <a:pt x="1218" y="1860"/>
                    <a:pt x="1123" y="2187"/>
                    <a:pt x="898" y="2642"/>
                  </a:cubicBezTo>
                  <a:cubicBezTo>
                    <a:pt x="773" y="2894"/>
                    <a:pt x="635" y="2958"/>
                    <a:pt x="465" y="3165"/>
                  </a:cubicBezTo>
                  <a:cubicBezTo>
                    <a:pt x="111" y="3591"/>
                    <a:pt x="235" y="4453"/>
                    <a:pt x="116" y="5021"/>
                  </a:cubicBezTo>
                  <a:cubicBezTo>
                    <a:pt x="1" y="5563"/>
                    <a:pt x="58" y="5834"/>
                    <a:pt x="315" y="6299"/>
                  </a:cubicBezTo>
                  <a:cubicBezTo>
                    <a:pt x="465" y="6569"/>
                    <a:pt x="603" y="6833"/>
                    <a:pt x="658" y="7140"/>
                  </a:cubicBezTo>
                  <a:cubicBezTo>
                    <a:pt x="724" y="7503"/>
                    <a:pt x="655" y="7753"/>
                    <a:pt x="898" y="8078"/>
                  </a:cubicBezTo>
                  <a:cubicBezTo>
                    <a:pt x="1084" y="8326"/>
                    <a:pt x="1306" y="8495"/>
                    <a:pt x="1458" y="8781"/>
                  </a:cubicBezTo>
                  <a:cubicBezTo>
                    <a:pt x="1839" y="9491"/>
                    <a:pt x="1812" y="10358"/>
                    <a:pt x="2310" y="11003"/>
                  </a:cubicBezTo>
                  <a:cubicBezTo>
                    <a:pt x="2386" y="11102"/>
                    <a:pt x="2470" y="11194"/>
                    <a:pt x="2554" y="11284"/>
                  </a:cubicBezTo>
                  <a:cubicBezTo>
                    <a:pt x="2869" y="11094"/>
                    <a:pt x="3154" y="10854"/>
                    <a:pt x="3416" y="10598"/>
                  </a:cubicBezTo>
                  <a:cubicBezTo>
                    <a:pt x="3956" y="10066"/>
                    <a:pt x="4558" y="9477"/>
                    <a:pt x="4845" y="8762"/>
                  </a:cubicBezTo>
                  <a:cubicBezTo>
                    <a:pt x="5000" y="8379"/>
                    <a:pt x="4968" y="7964"/>
                    <a:pt x="5085" y="7571"/>
                  </a:cubicBezTo>
                  <a:cubicBezTo>
                    <a:pt x="5211" y="7149"/>
                    <a:pt x="5316" y="6731"/>
                    <a:pt x="5367" y="6291"/>
                  </a:cubicBezTo>
                  <a:cubicBezTo>
                    <a:pt x="5416" y="5859"/>
                    <a:pt x="5429" y="5425"/>
                    <a:pt x="5433" y="4990"/>
                  </a:cubicBezTo>
                  <a:cubicBezTo>
                    <a:pt x="5437" y="4551"/>
                    <a:pt x="5456" y="4098"/>
                    <a:pt x="5370" y="3663"/>
                  </a:cubicBezTo>
                  <a:cubicBezTo>
                    <a:pt x="5243" y="3025"/>
                    <a:pt x="4747" y="2506"/>
                    <a:pt x="4477" y="1902"/>
                  </a:cubicBezTo>
                  <a:cubicBezTo>
                    <a:pt x="4142" y="1156"/>
                    <a:pt x="3997" y="634"/>
                    <a:pt x="34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66"/>
            <p:cNvSpPr/>
            <p:nvPr/>
          </p:nvSpPr>
          <p:spPr>
            <a:xfrm>
              <a:off x="3013259" y="1086653"/>
              <a:ext cx="152561" cy="352117"/>
            </a:xfrm>
            <a:custGeom>
              <a:rect b="b" l="l" r="r" t="t"/>
              <a:pathLst>
                <a:path extrusionOk="0" h="11284" w="4889">
                  <a:moveTo>
                    <a:pt x="2899" y="0"/>
                  </a:moveTo>
                  <a:cubicBezTo>
                    <a:pt x="2792" y="184"/>
                    <a:pt x="2678" y="364"/>
                    <a:pt x="2548" y="533"/>
                  </a:cubicBezTo>
                  <a:cubicBezTo>
                    <a:pt x="2146" y="1051"/>
                    <a:pt x="1667" y="1277"/>
                    <a:pt x="1113" y="1595"/>
                  </a:cubicBezTo>
                  <a:cubicBezTo>
                    <a:pt x="893" y="1721"/>
                    <a:pt x="758" y="1861"/>
                    <a:pt x="651" y="2022"/>
                  </a:cubicBezTo>
                  <a:cubicBezTo>
                    <a:pt x="731" y="2359"/>
                    <a:pt x="796" y="2699"/>
                    <a:pt x="836" y="3044"/>
                  </a:cubicBezTo>
                  <a:cubicBezTo>
                    <a:pt x="875" y="3363"/>
                    <a:pt x="893" y="3695"/>
                    <a:pt x="784" y="3996"/>
                  </a:cubicBezTo>
                  <a:cubicBezTo>
                    <a:pt x="701" y="4227"/>
                    <a:pt x="550" y="4427"/>
                    <a:pt x="439" y="4646"/>
                  </a:cubicBezTo>
                  <a:cubicBezTo>
                    <a:pt x="105" y="5305"/>
                    <a:pt x="148" y="6105"/>
                    <a:pt x="0" y="6825"/>
                  </a:cubicBezTo>
                  <a:cubicBezTo>
                    <a:pt x="38" y="6927"/>
                    <a:pt x="71" y="7030"/>
                    <a:pt x="91" y="7140"/>
                  </a:cubicBezTo>
                  <a:cubicBezTo>
                    <a:pt x="157" y="7503"/>
                    <a:pt x="88" y="7753"/>
                    <a:pt x="331" y="8078"/>
                  </a:cubicBezTo>
                  <a:cubicBezTo>
                    <a:pt x="517" y="8327"/>
                    <a:pt x="739" y="8496"/>
                    <a:pt x="891" y="8781"/>
                  </a:cubicBezTo>
                  <a:cubicBezTo>
                    <a:pt x="1272" y="9491"/>
                    <a:pt x="1245" y="10358"/>
                    <a:pt x="1743" y="11003"/>
                  </a:cubicBezTo>
                  <a:cubicBezTo>
                    <a:pt x="1819" y="11102"/>
                    <a:pt x="1903" y="11195"/>
                    <a:pt x="1987" y="11284"/>
                  </a:cubicBezTo>
                  <a:cubicBezTo>
                    <a:pt x="2302" y="11094"/>
                    <a:pt x="2587" y="10854"/>
                    <a:pt x="2849" y="10598"/>
                  </a:cubicBezTo>
                  <a:cubicBezTo>
                    <a:pt x="3389" y="10066"/>
                    <a:pt x="3991" y="9477"/>
                    <a:pt x="4278" y="8762"/>
                  </a:cubicBezTo>
                  <a:cubicBezTo>
                    <a:pt x="4433" y="8379"/>
                    <a:pt x="4401" y="7964"/>
                    <a:pt x="4518" y="7572"/>
                  </a:cubicBezTo>
                  <a:cubicBezTo>
                    <a:pt x="4644" y="7149"/>
                    <a:pt x="4749" y="6731"/>
                    <a:pt x="4800" y="6291"/>
                  </a:cubicBezTo>
                  <a:cubicBezTo>
                    <a:pt x="4849" y="5859"/>
                    <a:pt x="4862" y="5425"/>
                    <a:pt x="4866" y="4990"/>
                  </a:cubicBezTo>
                  <a:cubicBezTo>
                    <a:pt x="4870" y="4551"/>
                    <a:pt x="4889" y="4098"/>
                    <a:pt x="4803" y="3663"/>
                  </a:cubicBezTo>
                  <a:cubicBezTo>
                    <a:pt x="4676" y="3025"/>
                    <a:pt x="4180" y="2506"/>
                    <a:pt x="3910" y="1902"/>
                  </a:cubicBezTo>
                  <a:cubicBezTo>
                    <a:pt x="3575" y="1156"/>
                    <a:pt x="3430" y="634"/>
                    <a:pt x="2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66"/>
            <p:cNvSpPr/>
            <p:nvPr/>
          </p:nvSpPr>
          <p:spPr>
            <a:xfrm>
              <a:off x="3051610" y="1086653"/>
              <a:ext cx="114242" cy="352117"/>
            </a:xfrm>
            <a:custGeom>
              <a:rect b="b" l="l" r="r" t="t"/>
              <a:pathLst>
                <a:path extrusionOk="0" h="11284" w="3661">
                  <a:moveTo>
                    <a:pt x="1670" y="0"/>
                  </a:moveTo>
                  <a:cubicBezTo>
                    <a:pt x="1563" y="184"/>
                    <a:pt x="1449" y="364"/>
                    <a:pt x="1319" y="533"/>
                  </a:cubicBezTo>
                  <a:cubicBezTo>
                    <a:pt x="1213" y="669"/>
                    <a:pt x="1102" y="784"/>
                    <a:pt x="986" y="887"/>
                  </a:cubicBezTo>
                  <a:cubicBezTo>
                    <a:pt x="1598" y="1775"/>
                    <a:pt x="2168" y="2697"/>
                    <a:pt x="2466" y="3728"/>
                  </a:cubicBezTo>
                  <a:cubicBezTo>
                    <a:pt x="2611" y="4231"/>
                    <a:pt x="2681" y="4798"/>
                    <a:pt x="2433" y="5259"/>
                  </a:cubicBezTo>
                  <a:cubicBezTo>
                    <a:pt x="2346" y="5418"/>
                    <a:pt x="2225" y="5560"/>
                    <a:pt x="2166" y="5731"/>
                  </a:cubicBezTo>
                  <a:cubicBezTo>
                    <a:pt x="2086" y="5963"/>
                    <a:pt x="2132" y="6216"/>
                    <a:pt x="2145" y="6460"/>
                  </a:cubicBezTo>
                  <a:cubicBezTo>
                    <a:pt x="2198" y="7367"/>
                    <a:pt x="1774" y="8289"/>
                    <a:pt x="1050" y="8839"/>
                  </a:cubicBezTo>
                  <a:cubicBezTo>
                    <a:pt x="812" y="9019"/>
                    <a:pt x="545" y="9161"/>
                    <a:pt x="328" y="9366"/>
                  </a:cubicBezTo>
                  <a:cubicBezTo>
                    <a:pt x="205" y="9482"/>
                    <a:pt x="100" y="9616"/>
                    <a:pt x="1" y="9754"/>
                  </a:cubicBezTo>
                  <a:cubicBezTo>
                    <a:pt x="117" y="10196"/>
                    <a:pt x="230" y="10636"/>
                    <a:pt x="514" y="11003"/>
                  </a:cubicBezTo>
                  <a:cubicBezTo>
                    <a:pt x="590" y="11102"/>
                    <a:pt x="674" y="11195"/>
                    <a:pt x="758" y="11284"/>
                  </a:cubicBezTo>
                  <a:cubicBezTo>
                    <a:pt x="1073" y="11094"/>
                    <a:pt x="1358" y="10854"/>
                    <a:pt x="1620" y="10598"/>
                  </a:cubicBezTo>
                  <a:cubicBezTo>
                    <a:pt x="2161" y="10066"/>
                    <a:pt x="2762" y="9477"/>
                    <a:pt x="3050" y="8762"/>
                  </a:cubicBezTo>
                  <a:cubicBezTo>
                    <a:pt x="3204" y="8379"/>
                    <a:pt x="3172" y="7964"/>
                    <a:pt x="3289" y="7572"/>
                  </a:cubicBezTo>
                  <a:cubicBezTo>
                    <a:pt x="3416" y="7149"/>
                    <a:pt x="3520" y="6731"/>
                    <a:pt x="3571" y="6291"/>
                  </a:cubicBezTo>
                  <a:cubicBezTo>
                    <a:pt x="3620" y="5860"/>
                    <a:pt x="3633" y="5425"/>
                    <a:pt x="3637" y="4990"/>
                  </a:cubicBezTo>
                  <a:cubicBezTo>
                    <a:pt x="3641" y="4551"/>
                    <a:pt x="3661" y="4098"/>
                    <a:pt x="3574" y="3663"/>
                  </a:cubicBezTo>
                  <a:cubicBezTo>
                    <a:pt x="3447" y="3025"/>
                    <a:pt x="2951" y="2506"/>
                    <a:pt x="2681" y="1902"/>
                  </a:cubicBezTo>
                  <a:cubicBezTo>
                    <a:pt x="2346" y="1156"/>
                    <a:pt x="2201" y="634"/>
                    <a:pt x="1670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66"/>
            <p:cNvSpPr/>
            <p:nvPr/>
          </p:nvSpPr>
          <p:spPr>
            <a:xfrm>
              <a:off x="3001869" y="1190753"/>
              <a:ext cx="8457" cy="21781"/>
            </a:xfrm>
            <a:custGeom>
              <a:rect b="b" l="l" r="r" t="t"/>
              <a:pathLst>
                <a:path extrusionOk="0" h="698" w="271">
                  <a:moveTo>
                    <a:pt x="154" y="1"/>
                  </a:moveTo>
                  <a:cubicBezTo>
                    <a:pt x="61" y="197"/>
                    <a:pt x="23" y="442"/>
                    <a:pt x="1" y="698"/>
                  </a:cubicBezTo>
                  <a:cubicBezTo>
                    <a:pt x="11" y="694"/>
                    <a:pt x="23" y="691"/>
                    <a:pt x="32" y="686"/>
                  </a:cubicBezTo>
                  <a:cubicBezTo>
                    <a:pt x="86" y="660"/>
                    <a:pt x="129" y="622"/>
                    <a:pt x="162" y="574"/>
                  </a:cubicBezTo>
                  <a:cubicBezTo>
                    <a:pt x="202" y="533"/>
                    <a:pt x="230" y="484"/>
                    <a:pt x="246" y="427"/>
                  </a:cubicBezTo>
                  <a:cubicBezTo>
                    <a:pt x="266" y="370"/>
                    <a:pt x="271" y="313"/>
                    <a:pt x="260" y="254"/>
                  </a:cubicBezTo>
                  <a:cubicBezTo>
                    <a:pt x="259" y="193"/>
                    <a:pt x="244" y="136"/>
                    <a:pt x="212" y="82"/>
                  </a:cubicBezTo>
                  <a:cubicBezTo>
                    <a:pt x="197" y="52"/>
                    <a:pt x="176" y="26"/>
                    <a:pt x="1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66"/>
            <p:cNvSpPr/>
            <p:nvPr/>
          </p:nvSpPr>
          <p:spPr>
            <a:xfrm>
              <a:off x="3038535" y="1262119"/>
              <a:ext cx="37758" cy="30924"/>
            </a:xfrm>
            <a:custGeom>
              <a:rect b="b" l="l" r="r" t="t"/>
              <a:pathLst>
                <a:path extrusionOk="0" h="991" w="1210">
                  <a:moveTo>
                    <a:pt x="453" y="0"/>
                  </a:moveTo>
                  <a:cubicBezTo>
                    <a:pt x="342" y="0"/>
                    <a:pt x="225" y="45"/>
                    <a:pt x="146" y="122"/>
                  </a:cubicBezTo>
                  <a:cubicBezTo>
                    <a:pt x="61" y="204"/>
                    <a:pt x="15" y="309"/>
                    <a:pt x="7" y="426"/>
                  </a:cubicBezTo>
                  <a:cubicBezTo>
                    <a:pt x="0" y="507"/>
                    <a:pt x="22" y="602"/>
                    <a:pt x="61" y="672"/>
                  </a:cubicBezTo>
                  <a:cubicBezTo>
                    <a:pt x="102" y="746"/>
                    <a:pt x="163" y="811"/>
                    <a:pt x="236" y="853"/>
                  </a:cubicBezTo>
                  <a:cubicBezTo>
                    <a:pt x="282" y="881"/>
                    <a:pt x="332" y="902"/>
                    <a:pt x="382" y="919"/>
                  </a:cubicBezTo>
                  <a:cubicBezTo>
                    <a:pt x="422" y="933"/>
                    <a:pt x="457" y="938"/>
                    <a:pt x="493" y="938"/>
                  </a:cubicBezTo>
                  <a:cubicBezTo>
                    <a:pt x="500" y="938"/>
                    <a:pt x="508" y="938"/>
                    <a:pt x="515" y="937"/>
                  </a:cubicBezTo>
                  <a:cubicBezTo>
                    <a:pt x="537" y="949"/>
                    <a:pt x="558" y="961"/>
                    <a:pt x="582" y="969"/>
                  </a:cubicBezTo>
                  <a:cubicBezTo>
                    <a:pt x="629" y="983"/>
                    <a:pt x="677" y="990"/>
                    <a:pt x="725" y="990"/>
                  </a:cubicBezTo>
                  <a:cubicBezTo>
                    <a:pt x="761" y="990"/>
                    <a:pt x="796" y="986"/>
                    <a:pt x="832" y="978"/>
                  </a:cubicBezTo>
                  <a:lnTo>
                    <a:pt x="953" y="933"/>
                  </a:lnTo>
                  <a:cubicBezTo>
                    <a:pt x="1026" y="893"/>
                    <a:pt x="1086" y="837"/>
                    <a:pt x="1131" y="766"/>
                  </a:cubicBezTo>
                  <a:cubicBezTo>
                    <a:pt x="1166" y="713"/>
                    <a:pt x="1187" y="656"/>
                    <a:pt x="1192" y="594"/>
                  </a:cubicBezTo>
                  <a:cubicBezTo>
                    <a:pt x="1209" y="532"/>
                    <a:pt x="1208" y="468"/>
                    <a:pt x="1191" y="406"/>
                  </a:cubicBezTo>
                  <a:cubicBezTo>
                    <a:pt x="1171" y="321"/>
                    <a:pt x="1133" y="247"/>
                    <a:pt x="1073" y="185"/>
                  </a:cubicBezTo>
                  <a:cubicBezTo>
                    <a:pt x="1015" y="124"/>
                    <a:pt x="947" y="81"/>
                    <a:pt x="868" y="56"/>
                  </a:cubicBezTo>
                  <a:cubicBezTo>
                    <a:pt x="839" y="44"/>
                    <a:pt x="806" y="39"/>
                    <a:pt x="773" y="36"/>
                  </a:cubicBezTo>
                  <a:cubicBezTo>
                    <a:pt x="743" y="31"/>
                    <a:pt x="715" y="27"/>
                    <a:pt x="687" y="27"/>
                  </a:cubicBezTo>
                  <a:cubicBezTo>
                    <a:pt x="675" y="26"/>
                    <a:pt x="665" y="22"/>
                    <a:pt x="653" y="21"/>
                  </a:cubicBezTo>
                  <a:cubicBezTo>
                    <a:pt x="631" y="19"/>
                    <a:pt x="609" y="18"/>
                    <a:pt x="587" y="16"/>
                  </a:cubicBezTo>
                  <a:cubicBezTo>
                    <a:pt x="553" y="10"/>
                    <a:pt x="519" y="4"/>
                    <a:pt x="485" y="2"/>
                  </a:cubicBezTo>
                  <a:cubicBezTo>
                    <a:pt x="474" y="1"/>
                    <a:pt x="464" y="0"/>
                    <a:pt x="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66"/>
            <p:cNvSpPr/>
            <p:nvPr/>
          </p:nvSpPr>
          <p:spPr>
            <a:xfrm>
              <a:off x="3038785" y="1172997"/>
              <a:ext cx="29926" cy="27242"/>
            </a:xfrm>
            <a:custGeom>
              <a:rect b="b" l="l" r="r" t="t"/>
              <a:pathLst>
                <a:path extrusionOk="0" h="873" w="959">
                  <a:moveTo>
                    <a:pt x="526" y="1"/>
                  </a:moveTo>
                  <a:cubicBezTo>
                    <a:pt x="507" y="1"/>
                    <a:pt x="487" y="3"/>
                    <a:pt x="460" y="6"/>
                  </a:cubicBezTo>
                  <a:cubicBezTo>
                    <a:pt x="458" y="5"/>
                    <a:pt x="456" y="5"/>
                    <a:pt x="454" y="5"/>
                  </a:cubicBezTo>
                  <a:cubicBezTo>
                    <a:pt x="417" y="5"/>
                    <a:pt x="383" y="14"/>
                    <a:pt x="351" y="31"/>
                  </a:cubicBezTo>
                  <a:cubicBezTo>
                    <a:pt x="346" y="33"/>
                    <a:pt x="341" y="35"/>
                    <a:pt x="334" y="37"/>
                  </a:cubicBezTo>
                  <a:cubicBezTo>
                    <a:pt x="315" y="42"/>
                    <a:pt x="294" y="48"/>
                    <a:pt x="255" y="69"/>
                  </a:cubicBezTo>
                  <a:cubicBezTo>
                    <a:pt x="210" y="93"/>
                    <a:pt x="180" y="119"/>
                    <a:pt x="151" y="149"/>
                  </a:cubicBezTo>
                  <a:cubicBezTo>
                    <a:pt x="150" y="150"/>
                    <a:pt x="150" y="150"/>
                    <a:pt x="149" y="151"/>
                  </a:cubicBezTo>
                  <a:cubicBezTo>
                    <a:pt x="143" y="156"/>
                    <a:pt x="136" y="159"/>
                    <a:pt x="129" y="165"/>
                  </a:cubicBezTo>
                  <a:cubicBezTo>
                    <a:pt x="80" y="212"/>
                    <a:pt x="45" y="268"/>
                    <a:pt x="25" y="333"/>
                  </a:cubicBezTo>
                  <a:cubicBezTo>
                    <a:pt x="4" y="400"/>
                    <a:pt x="1" y="468"/>
                    <a:pt x="16" y="537"/>
                  </a:cubicBezTo>
                  <a:cubicBezTo>
                    <a:pt x="32" y="606"/>
                    <a:pt x="64" y="666"/>
                    <a:pt x="113" y="717"/>
                  </a:cubicBezTo>
                  <a:cubicBezTo>
                    <a:pt x="115" y="720"/>
                    <a:pt x="118" y="722"/>
                    <a:pt x="120" y="726"/>
                  </a:cubicBezTo>
                  <a:cubicBezTo>
                    <a:pt x="121" y="727"/>
                    <a:pt x="123" y="728"/>
                    <a:pt x="124" y="729"/>
                  </a:cubicBezTo>
                  <a:cubicBezTo>
                    <a:pt x="147" y="749"/>
                    <a:pt x="181" y="778"/>
                    <a:pt x="206" y="796"/>
                  </a:cubicBezTo>
                  <a:cubicBezTo>
                    <a:pt x="209" y="799"/>
                    <a:pt x="213" y="801"/>
                    <a:pt x="216" y="803"/>
                  </a:cubicBezTo>
                  <a:cubicBezTo>
                    <a:pt x="217" y="803"/>
                    <a:pt x="219" y="804"/>
                    <a:pt x="220" y="805"/>
                  </a:cubicBezTo>
                  <a:cubicBezTo>
                    <a:pt x="244" y="817"/>
                    <a:pt x="297" y="841"/>
                    <a:pt x="321" y="851"/>
                  </a:cubicBezTo>
                  <a:cubicBezTo>
                    <a:pt x="323" y="851"/>
                    <a:pt x="324" y="852"/>
                    <a:pt x="326" y="853"/>
                  </a:cubicBezTo>
                  <a:cubicBezTo>
                    <a:pt x="344" y="860"/>
                    <a:pt x="363" y="863"/>
                    <a:pt x="382" y="863"/>
                  </a:cubicBezTo>
                  <a:cubicBezTo>
                    <a:pt x="402" y="869"/>
                    <a:pt x="423" y="872"/>
                    <a:pt x="445" y="872"/>
                  </a:cubicBezTo>
                  <a:cubicBezTo>
                    <a:pt x="461" y="872"/>
                    <a:pt x="477" y="871"/>
                    <a:pt x="494" y="867"/>
                  </a:cubicBezTo>
                  <a:cubicBezTo>
                    <a:pt x="568" y="861"/>
                    <a:pt x="536" y="868"/>
                    <a:pt x="607" y="842"/>
                  </a:cubicBezTo>
                  <a:cubicBezTo>
                    <a:pt x="630" y="832"/>
                    <a:pt x="647" y="829"/>
                    <a:pt x="665" y="819"/>
                  </a:cubicBezTo>
                  <a:cubicBezTo>
                    <a:pt x="667" y="818"/>
                    <a:pt x="669" y="816"/>
                    <a:pt x="670" y="815"/>
                  </a:cubicBezTo>
                  <a:cubicBezTo>
                    <a:pt x="698" y="797"/>
                    <a:pt x="737" y="769"/>
                    <a:pt x="763" y="749"/>
                  </a:cubicBezTo>
                  <a:cubicBezTo>
                    <a:pt x="767" y="745"/>
                    <a:pt x="771" y="742"/>
                    <a:pt x="774" y="738"/>
                  </a:cubicBezTo>
                  <a:cubicBezTo>
                    <a:pt x="776" y="737"/>
                    <a:pt x="777" y="735"/>
                    <a:pt x="779" y="733"/>
                  </a:cubicBezTo>
                  <a:cubicBezTo>
                    <a:pt x="779" y="733"/>
                    <a:pt x="780" y="732"/>
                    <a:pt x="781" y="731"/>
                  </a:cubicBezTo>
                  <a:lnTo>
                    <a:pt x="849" y="647"/>
                  </a:lnTo>
                  <a:cubicBezTo>
                    <a:pt x="850" y="647"/>
                    <a:pt x="850" y="646"/>
                    <a:pt x="851" y="645"/>
                  </a:cubicBezTo>
                  <a:cubicBezTo>
                    <a:pt x="866" y="613"/>
                    <a:pt x="882" y="580"/>
                    <a:pt x="896" y="548"/>
                  </a:cubicBezTo>
                  <a:lnTo>
                    <a:pt x="898" y="545"/>
                  </a:lnTo>
                  <a:lnTo>
                    <a:pt x="900" y="535"/>
                  </a:lnTo>
                  <a:cubicBezTo>
                    <a:pt x="902" y="533"/>
                    <a:pt x="904" y="530"/>
                    <a:pt x="906" y="528"/>
                  </a:cubicBezTo>
                  <a:cubicBezTo>
                    <a:pt x="930" y="491"/>
                    <a:pt x="945" y="451"/>
                    <a:pt x="949" y="407"/>
                  </a:cubicBezTo>
                  <a:cubicBezTo>
                    <a:pt x="957" y="379"/>
                    <a:pt x="958" y="350"/>
                    <a:pt x="952" y="321"/>
                  </a:cubicBezTo>
                  <a:cubicBezTo>
                    <a:pt x="952" y="276"/>
                    <a:pt x="939" y="233"/>
                    <a:pt x="916" y="192"/>
                  </a:cubicBezTo>
                  <a:cubicBezTo>
                    <a:pt x="900" y="169"/>
                    <a:pt x="883" y="146"/>
                    <a:pt x="866" y="122"/>
                  </a:cubicBezTo>
                  <a:cubicBezTo>
                    <a:pt x="825" y="80"/>
                    <a:pt x="777" y="51"/>
                    <a:pt x="723" y="33"/>
                  </a:cubicBezTo>
                  <a:cubicBezTo>
                    <a:pt x="682" y="25"/>
                    <a:pt x="641" y="16"/>
                    <a:pt x="600" y="13"/>
                  </a:cubicBezTo>
                  <a:cubicBezTo>
                    <a:pt x="571" y="4"/>
                    <a:pt x="549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66"/>
            <p:cNvSpPr/>
            <p:nvPr/>
          </p:nvSpPr>
          <p:spPr>
            <a:xfrm>
              <a:off x="3048677" y="1263148"/>
              <a:ext cx="27616" cy="29894"/>
            </a:xfrm>
            <a:custGeom>
              <a:rect b="b" l="l" r="r" t="t"/>
              <a:pathLst>
                <a:path extrusionOk="0" h="958" w="885">
                  <a:moveTo>
                    <a:pt x="428" y="1"/>
                  </a:moveTo>
                  <a:lnTo>
                    <a:pt x="428" y="1"/>
                  </a:lnTo>
                  <a:cubicBezTo>
                    <a:pt x="491" y="95"/>
                    <a:pt x="534" y="198"/>
                    <a:pt x="534" y="310"/>
                  </a:cubicBezTo>
                  <a:cubicBezTo>
                    <a:pt x="536" y="500"/>
                    <a:pt x="405" y="674"/>
                    <a:pt x="239" y="769"/>
                  </a:cubicBezTo>
                  <a:cubicBezTo>
                    <a:pt x="165" y="812"/>
                    <a:pt x="84" y="840"/>
                    <a:pt x="1" y="861"/>
                  </a:cubicBezTo>
                  <a:cubicBezTo>
                    <a:pt x="21" y="869"/>
                    <a:pt x="38" y="880"/>
                    <a:pt x="57" y="886"/>
                  </a:cubicBezTo>
                  <a:cubicBezTo>
                    <a:pt x="97" y="900"/>
                    <a:pt x="132" y="905"/>
                    <a:pt x="167" y="905"/>
                  </a:cubicBezTo>
                  <a:cubicBezTo>
                    <a:pt x="175" y="905"/>
                    <a:pt x="182" y="905"/>
                    <a:pt x="190" y="904"/>
                  </a:cubicBezTo>
                  <a:cubicBezTo>
                    <a:pt x="212" y="916"/>
                    <a:pt x="233" y="928"/>
                    <a:pt x="257" y="936"/>
                  </a:cubicBezTo>
                  <a:cubicBezTo>
                    <a:pt x="304" y="950"/>
                    <a:pt x="352" y="957"/>
                    <a:pt x="400" y="957"/>
                  </a:cubicBezTo>
                  <a:cubicBezTo>
                    <a:pt x="436" y="957"/>
                    <a:pt x="471" y="953"/>
                    <a:pt x="507" y="945"/>
                  </a:cubicBezTo>
                  <a:lnTo>
                    <a:pt x="628" y="900"/>
                  </a:lnTo>
                  <a:cubicBezTo>
                    <a:pt x="701" y="860"/>
                    <a:pt x="761" y="804"/>
                    <a:pt x="806" y="733"/>
                  </a:cubicBezTo>
                  <a:cubicBezTo>
                    <a:pt x="841" y="680"/>
                    <a:pt x="862" y="623"/>
                    <a:pt x="867" y="561"/>
                  </a:cubicBezTo>
                  <a:cubicBezTo>
                    <a:pt x="884" y="499"/>
                    <a:pt x="883" y="436"/>
                    <a:pt x="866" y="373"/>
                  </a:cubicBezTo>
                  <a:cubicBezTo>
                    <a:pt x="846" y="288"/>
                    <a:pt x="808" y="214"/>
                    <a:pt x="748" y="152"/>
                  </a:cubicBezTo>
                  <a:cubicBezTo>
                    <a:pt x="690" y="91"/>
                    <a:pt x="622" y="48"/>
                    <a:pt x="543" y="23"/>
                  </a:cubicBezTo>
                  <a:cubicBezTo>
                    <a:pt x="514" y="11"/>
                    <a:pt x="481" y="6"/>
                    <a:pt x="448" y="3"/>
                  </a:cubicBezTo>
                  <a:cubicBezTo>
                    <a:pt x="440" y="2"/>
                    <a:pt x="434" y="2"/>
                    <a:pt x="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66"/>
            <p:cNvSpPr/>
            <p:nvPr/>
          </p:nvSpPr>
          <p:spPr>
            <a:xfrm>
              <a:off x="3047210" y="1173652"/>
              <a:ext cx="21500" cy="26587"/>
            </a:xfrm>
            <a:custGeom>
              <a:rect b="b" l="l" r="r" t="t"/>
              <a:pathLst>
                <a:path extrusionOk="0" h="852" w="689">
                  <a:moveTo>
                    <a:pt x="382" y="0"/>
                  </a:moveTo>
                  <a:cubicBezTo>
                    <a:pt x="433" y="105"/>
                    <a:pt x="441" y="236"/>
                    <a:pt x="407" y="349"/>
                  </a:cubicBezTo>
                  <a:cubicBezTo>
                    <a:pt x="350" y="531"/>
                    <a:pt x="205" y="673"/>
                    <a:pt x="47" y="779"/>
                  </a:cubicBezTo>
                  <a:cubicBezTo>
                    <a:pt x="32" y="789"/>
                    <a:pt x="16" y="799"/>
                    <a:pt x="1" y="807"/>
                  </a:cubicBezTo>
                  <a:cubicBezTo>
                    <a:pt x="19" y="817"/>
                    <a:pt x="38" y="825"/>
                    <a:pt x="51" y="830"/>
                  </a:cubicBezTo>
                  <a:cubicBezTo>
                    <a:pt x="53" y="830"/>
                    <a:pt x="54" y="831"/>
                    <a:pt x="56" y="832"/>
                  </a:cubicBezTo>
                  <a:cubicBezTo>
                    <a:pt x="74" y="839"/>
                    <a:pt x="93" y="842"/>
                    <a:pt x="112" y="842"/>
                  </a:cubicBezTo>
                  <a:cubicBezTo>
                    <a:pt x="132" y="848"/>
                    <a:pt x="153" y="851"/>
                    <a:pt x="175" y="851"/>
                  </a:cubicBezTo>
                  <a:cubicBezTo>
                    <a:pt x="191" y="851"/>
                    <a:pt x="207" y="850"/>
                    <a:pt x="224" y="846"/>
                  </a:cubicBezTo>
                  <a:cubicBezTo>
                    <a:pt x="298" y="840"/>
                    <a:pt x="266" y="847"/>
                    <a:pt x="337" y="821"/>
                  </a:cubicBezTo>
                  <a:cubicBezTo>
                    <a:pt x="360" y="811"/>
                    <a:pt x="377" y="808"/>
                    <a:pt x="395" y="798"/>
                  </a:cubicBezTo>
                  <a:cubicBezTo>
                    <a:pt x="397" y="797"/>
                    <a:pt x="399" y="795"/>
                    <a:pt x="400" y="794"/>
                  </a:cubicBezTo>
                  <a:cubicBezTo>
                    <a:pt x="428" y="776"/>
                    <a:pt x="467" y="748"/>
                    <a:pt x="493" y="728"/>
                  </a:cubicBezTo>
                  <a:cubicBezTo>
                    <a:pt x="497" y="724"/>
                    <a:pt x="501" y="721"/>
                    <a:pt x="504" y="717"/>
                  </a:cubicBezTo>
                  <a:cubicBezTo>
                    <a:pt x="506" y="716"/>
                    <a:pt x="507" y="714"/>
                    <a:pt x="509" y="712"/>
                  </a:cubicBezTo>
                  <a:cubicBezTo>
                    <a:pt x="509" y="712"/>
                    <a:pt x="510" y="711"/>
                    <a:pt x="511" y="710"/>
                  </a:cubicBezTo>
                  <a:lnTo>
                    <a:pt x="579" y="626"/>
                  </a:lnTo>
                  <a:cubicBezTo>
                    <a:pt x="580" y="626"/>
                    <a:pt x="580" y="625"/>
                    <a:pt x="581" y="624"/>
                  </a:cubicBezTo>
                  <a:cubicBezTo>
                    <a:pt x="596" y="592"/>
                    <a:pt x="612" y="559"/>
                    <a:pt x="626" y="527"/>
                  </a:cubicBezTo>
                  <a:lnTo>
                    <a:pt x="628" y="524"/>
                  </a:lnTo>
                  <a:lnTo>
                    <a:pt x="630" y="514"/>
                  </a:lnTo>
                  <a:cubicBezTo>
                    <a:pt x="632" y="512"/>
                    <a:pt x="634" y="509"/>
                    <a:pt x="636" y="507"/>
                  </a:cubicBezTo>
                  <a:cubicBezTo>
                    <a:pt x="660" y="470"/>
                    <a:pt x="675" y="430"/>
                    <a:pt x="679" y="386"/>
                  </a:cubicBezTo>
                  <a:cubicBezTo>
                    <a:pt x="687" y="358"/>
                    <a:pt x="688" y="329"/>
                    <a:pt x="682" y="300"/>
                  </a:cubicBezTo>
                  <a:cubicBezTo>
                    <a:pt x="682" y="255"/>
                    <a:pt x="669" y="212"/>
                    <a:pt x="646" y="171"/>
                  </a:cubicBezTo>
                  <a:cubicBezTo>
                    <a:pt x="630" y="148"/>
                    <a:pt x="613" y="125"/>
                    <a:pt x="596" y="101"/>
                  </a:cubicBezTo>
                  <a:cubicBezTo>
                    <a:pt x="555" y="59"/>
                    <a:pt x="508" y="30"/>
                    <a:pt x="453" y="12"/>
                  </a:cubicBezTo>
                  <a:cubicBezTo>
                    <a:pt x="429" y="8"/>
                    <a:pt x="406" y="4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66"/>
            <p:cNvSpPr/>
            <p:nvPr/>
          </p:nvSpPr>
          <p:spPr>
            <a:xfrm>
              <a:off x="3044183" y="1271667"/>
              <a:ext cx="7052" cy="7832"/>
            </a:xfrm>
            <a:custGeom>
              <a:rect b="b" l="l" r="r" t="t"/>
              <a:pathLst>
                <a:path extrusionOk="0" h="251" w="226">
                  <a:moveTo>
                    <a:pt x="125" y="0"/>
                  </a:moveTo>
                  <a:cubicBezTo>
                    <a:pt x="115" y="1"/>
                    <a:pt x="106" y="2"/>
                    <a:pt x="97" y="2"/>
                  </a:cubicBezTo>
                  <a:cubicBezTo>
                    <a:pt x="88" y="5"/>
                    <a:pt x="80" y="10"/>
                    <a:pt x="70" y="13"/>
                  </a:cubicBezTo>
                  <a:cubicBezTo>
                    <a:pt x="66" y="15"/>
                    <a:pt x="55" y="22"/>
                    <a:pt x="48" y="29"/>
                  </a:cubicBezTo>
                  <a:cubicBezTo>
                    <a:pt x="38" y="40"/>
                    <a:pt x="29" y="51"/>
                    <a:pt x="20" y="64"/>
                  </a:cubicBezTo>
                  <a:cubicBezTo>
                    <a:pt x="20" y="65"/>
                    <a:pt x="19" y="66"/>
                    <a:pt x="18" y="67"/>
                  </a:cubicBezTo>
                  <a:cubicBezTo>
                    <a:pt x="18" y="68"/>
                    <a:pt x="18" y="69"/>
                    <a:pt x="17" y="69"/>
                  </a:cubicBezTo>
                  <a:cubicBezTo>
                    <a:pt x="15" y="73"/>
                    <a:pt x="13" y="79"/>
                    <a:pt x="11" y="83"/>
                  </a:cubicBezTo>
                  <a:cubicBezTo>
                    <a:pt x="7" y="90"/>
                    <a:pt x="3" y="100"/>
                    <a:pt x="3" y="109"/>
                  </a:cubicBezTo>
                  <a:cubicBezTo>
                    <a:pt x="1" y="117"/>
                    <a:pt x="0" y="123"/>
                    <a:pt x="0" y="130"/>
                  </a:cubicBezTo>
                  <a:cubicBezTo>
                    <a:pt x="1" y="142"/>
                    <a:pt x="2" y="154"/>
                    <a:pt x="3" y="165"/>
                  </a:cubicBezTo>
                  <a:cubicBezTo>
                    <a:pt x="4" y="169"/>
                    <a:pt x="4" y="172"/>
                    <a:pt x="6" y="174"/>
                  </a:cubicBezTo>
                  <a:cubicBezTo>
                    <a:pt x="9" y="182"/>
                    <a:pt x="12" y="191"/>
                    <a:pt x="15" y="199"/>
                  </a:cubicBezTo>
                  <a:cubicBezTo>
                    <a:pt x="20" y="205"/>
                    <a:pt x="25" y="213"/>
                    <a:pt x="30" y="220"/>
                  </a:cubicBezTo>
                  <a:cubicBezTo>
                    <a:pt x="37" y="225"/>
                    <a:pt x="43" y="230"/>
                    <a:pt x="49" y="236"/>
                  </a:cubicBezTo>
                  <a:cubicBezTo>
                    <a:pt x="60" y="243"/>
                    <a:pt x="71" y="247"/>
                    <a:pt x="84" y="248"/>
                  </a:cubicBezTo>
                  <a:cubicBezTo>
                    <a:pt x="89" y="250"/>
                    <a:pt x="94" y="251"/>
                    <a:pt x="99" y="251"/>
                  </a:cubicBezTo>
                  <a:cubicBezTo>
                    <a:pt x="103" y="251"/>
                    <a:pt x="106" y="250"/>
                    <a:pt x="110" y="249"/>
                  </a:cubicBezTo>
                  <a:cubicBezTo>
                    <a:pt x="120" y="249"/>
                    <a:pt x="128" y="248"/>
                    <a:pt x="135" y="243"/>
                  </a:cubicBezTo>
                  <a:cubicBezTo>
                    <a:pt x="144" y="242"/>
                    <a:pt x="152" y="238"/>
                    <a:pt x="158" y="231"/>
                  </a:cubicBezTo>
                  <a:cubicBezTo>
                    <a:pt x="169" y="225"/>
                    <a:pt x="178" y="216"/>
                    <a:pt x="184" y="204"/>
                  </a:cubicBezTo>
                  <a:cubicBezTo>
                    <a:pt x="188" y="198"/>
                    <a:pt x="192" y="192"/>
                    <a:pt x="196" y="186"/>
                  </a:cubicBezTo>
                  <a:cubicBezTo>
                    <a:pt x="197" y="185"/>
                    <a:pt x="198" y="184"/>
                    <a:pt x="198" y="183"/>
                  </a:cubicBezTo>
                  <a:cubicBezTo>
                    <a:pt x="203" y="176"/>
                    <a:pt x="208" y="168"/>
                    <a:pt x="210" y="158"/>
                  </a:cubicBezTo>
                  <a:cubicBezTo>
                    <a:pt x="211" y="156"/>
                    <a:pt x="211" y="155"/>
                    <a:pt x="212" y="153"/>
                  </a:cubicBezTo>
                  <a:cubicBezTo>
                    <a:pt x="213" y="151"/>
                    <a:pt x="214" y="149"/>
                    <a:pt x="214" y="147"/>
                  </a:cubicBezTo>
                  <a:cubicBezTo>
                    <a:pt x="216" y="142"/>
                    <a:pt x="219" y="138"/>
                    <a:pt x="220" y="135"/>
                  </a:cubicBezTo>
                  <a:cubicBezTo>
                    <a:pt x="224" y="122"/>
                    <a:pt x="225" y="108"/>
                    <a:pt x="223" y="94"/>
                  </a:cubicBezTo>
                  <a:cubicBezTo>
                    <a:pt x="224" y="89"/>
                    <a:pt x="223" y="85"/>
                    <a:pt x="221" y="80"/>
                  </a:cubicBezTo>
                  <a:cubicBezTo>
                    <a:pt x="221" y="78"/>
                    <a:pt x="220" y="75"/>
                    <a:pt x="219" y="72"/>
                  </a:cubicBezTo>
                  <a:cubicBezTo>
                    <a:pt x="216" y="65"/>
                    <a:pt x="214" y="58"/>
                    <a:pt x="211" y="49"/>
                  </a:cubicBezTo>
                  <a:cubicBezTo>
                    <a:pt x="205" y="38"/>
                    <a:pt x="197" y="29"/>
                    <a:pt x="188" y="22"/>
                  </a:cubicBezTo>
                  <a:cubicBezTo>
                    <a:pt x="181" y="17"/>
                    <a:pt x="175" y="13"/>
                    <a:pt x="168" y="10"/>
                  </a:cubicBezTo>
                  <a:cubicBezTo>
                    <a:pt x="157" y="4"/>
                    <a:pt x="146" y="1"/>
                    <a:pt x="133" y="1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66"/>
            <p:cNvSpPr/>
            <p:nvPr/>
          </p:nvSpPr>
          <p:spPr>
            <a:xfrm>
              <a:off x="3042810" y="1183076"/>
              <a:ext cx="5492" cy="6272"/>
            </a:xfrm>
            <a:custGeom>
              <a:rect b="b" l="l" r="r" t="t"/>
              <a:pathLst>
                <a:path extrusionOk="0" h="201" w="176">
                  <a:moveTo>
                    <a:pt x="89" y="0"/>
                  </a:moveTo>
                  <a:cubicBezTo>
                    <a:pt x="75" y="0"/>
                    <a:pt x="62" y="4"/>
                    <a:pt x="51" y="10"/>
                  </a:cubicBezTo>
                  <a:cubicBezTo>
                    <a:pt x="45" y="14"/>
                    <a:pt x="39" y="18"/>
                    <a:pt x="34" y="23"/>
                  </a:cubicBezTo>
                  <a:cubicBezTo>
                    <a:pt x="22" y="33"/>
                    <a:pt x="15" y="45"/>
                    <a:pt x="11" y="58"/>
                  </a:cubicBezTo>
                  <a:cubicBezTo>
                    <a:pt x="8" y="70"/>
                    <a:pt x="6" y="81"/>
                    <a:pt x="3" y="94"/>
                  </a:cubicBezTo>
                  <a:cubicBezTo>
                    <a:pt x="0" y="104"/>
                    <a:pt x="0" y="115"/>
                    <a:pt x="3" y="126"/>
                  </a:cubicBezTo>
                  <a:cubicBezTo>
                    <a:pt x="5" y="134"/>
                    <a:pt x="8" y="141"/>
                    <a:pt x="12" y="148"/>
                  </a:cubicBezTo>
                  <a:lnTo>
                    <a:pt x="13" y="149"/>
                  </a:lnTo>
                  <a:cubicBezTo>
                    <a:pt x="13" y="151"/>
                    <a:pt x="14" y="152"/>
                    <a:pt x="14" y="155"/>
                  </a:cubicBezTo>
                  <a:cubicBezTo>
                    <a:pt x="15" y="158"/>
                    <a:pt x="17" y="160"/>
                    <a:pt x="18" y="163"/>
                  </a:cubicBezTo>
                  <a:cubicBezTo>
                    <a:pt x="23" y="173"/>
                    <a:pt x="32" y="183"/>
                    <a:pt x="42" y="189"/>
                  </a:cubicBezTo>
                  <a:cubicBezTo>
                    <a:pt x="50" y="194"/>
                    <a:pt x="58" y="197"/>
                    <a:pt x="67" y="199"/>
                  </a:cubicBezTo>
                  <a:cubicBezTo>
                    <a:pt x="72" y="200"/>
                    <a:pt x="77" y="200"/>
                    <a:pt x="81" y="200"/>
                  </a:cubicBezTo>
                  <a:cubicBezTo>
                    <a:pt x="86" y="200"/>
                    <a:pt x="90" y="200"/>
                    <a:pt x="95" y="199"/>
                  </a:cubicBezTo>
                  <a:cubicBezTo>
                    <a:pt x="107" y="195"/>
                    <a:pt x="118" y="189"/>
                    <a:pt x="127" y="181"/>
                  </a:cubicBezTo>
                  <a:cubicBezTo>
                    <a:pt x="130" y="179"/>
                    <a:pt x="132" y="177"/>
                    <a:pt x="135" y="174"/>
                  </a:cubicBezTo>
                  <a:cubicBezTo>
                    <a:pt x="136" y="173"/>
                    <a:pt x="137" y="172"/>
                    <a:pt x="138" y="171"/>
                  </a:cubicBezTo>
                  <a:lnTo>
                    <a:pt x="142" y="169"/>
                  </a:lnTo>
                  <a:cubicBezTo>
                    <a:pt x="146" y="163"/>
                    <a:pt x="150" y="158"/>
                    <a:pt x="155" y="152"/>
                  </a:cubicBezTo>
                  <a:cubicBezTo>
                    <a:pt x="159" y="146"/>
                    <a:pt x="163" y="140"/>
                    <a:pt x="165" y="133"/>
                  </a:cubicBezTo>
                  <a:cubicBezTo>
                    <a:pt x="167" y="124"/>
                    <a:pt x="168" y="117"/>
                    <a:pt x="170" y="108"/>
                  </a:cubicBezTo>
                  <a:cubicBezTo>
                    <a:pt x="174" y="98"/>
                    <a:pt x="175" y="87"/>
                    <a:pt x="173" y="76"/>
                  </a:cubicBezTo>
                  <a:cubicBezTo>
                    <a:pt x="173" y="65"/>
                    <a:pt x="170" y="54"/>
                    <a:pt x="164" y="45"/>
                  </a:cubicBezTo>
                  <a:cubicBezTo>
                    <a:pt x="158" y="34"/>
                    <a:pt x="152" y="26"/>
                    <a:pt x="143" y="20"/>
                  </a:cubicBezTo>
                  <a:cubicBezTo>
                    <a:pt x="135" y="12"/>
                    <a:pt x="126" y="7"/>
                    <a:pt x="115" y="4"/>
                  </a:cubicBezTo>
                  <a:cubicBezTo>
                    <a:pt x="108" y="3"/>
                    <a:pt x="101" y="2"/>
                    <a:pt x="95" y="1"/>
                  </a:cubicBezTo>
                  <a:cubicBezTo>
                    <a:pt x="93" y="1"/>
                    <a:pt x="91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66"/>
            <p:cNvSpPr/>
            <p:nvPr/>
          </p:nvSpPr>
          <p:spPr>
            <a:xfrm>
              <a:off x="3059567" y="1305525"/>
              <a:ext cx="26056" cy="25245"/>
            </a:xfrm>
            <a:custGeom>
              <a:rect b="b" l="l" r="r" t="t"/>
              <a:pathLst>
                <a:path extrusionOk="0" h="809" w="835">
                  <a:moveTo>
                    <a:pt x="680" y="1"/>
                  </a:moveTo>
                  <a:cubicBezTo>
                    <a:pt x="658" y="1"/>
                    <a:pt x="636" y="6"/>
                    <a:pt x="618" y="18"/>
                  </a:cubicBezTo>
                  <a:cubicBezTo>
                    <a:pt x="586" y="39"/>
                    <a:pt x="554" y="57"/>
                    <a:pt x="520" y="73"/>
                  </a:cubicBezTo>
                  <a:cubicBezTo>
                    <a:pt x="477" y="94"/>
                    <a:pt x="441" y="122"/>
                    <a:pt x="404" y="151"/>
                  </a:cubicBezTo>
                  <a:cubicBezTo>
                    <a:pt x="378" y="168"/>
                    <a:pt x="352" y="185"/>
                    <a:pt x="331" y="206"/>
                  </a:cubicBezTo>
                  <a:cubicBezTo>
                    <a:pt x="315" y="221"/>
                    <a:pt x="302" y="237"/>
                    <a:pt x="286" y="252"/>
                  </a:cubicBezTo>
                  <a:cubicBezTo>
                    <a:pt x="261" y="276"/>
                    <a:pt x="234" y="297"/>
                    <a:pt x="206" y="318"/>
                  </a:cubicBezTo>
                  <a:cubicBezTo>
                    <a:pt x="191" y="328"/>
                    <a:pt x="176" y="338"/>
                    <a:pt x="162" y="351"/>
                  </a:cubicBezTo>
                  <a:cubicBezTo>
                    <a:pt x="152" y="362"/>
                    <a:pt x="143" y="373"/>
                    <a:pt x="132" y="382"/>
                  </a:cubicBezTo>
                  <a:cubicBezTo>
                    <a:pt x="112" y="402"/>
                    <a:pt x="92" y="421"/>
                    <a:pt x="71" y="438"/>
                  </a:cubicBezTo>
                  <a:cubicBezTo>
                    <a:pt x="36" y="467"/>
                    <a:pt x="16" y="515"/>
                    <a:pt x="8" y="558"/>
                  </a:cubicBezTo>
                  <a:cubicBezTo>
                    <a:pt x="0" y="604"/>
                    <a:pt x="4" y="657"/>
                    <a:pt x="28" y="697"/>
                  </a:cubicBezTo>
                  <a:cubicBezTo>
                    <a:pt x="48" y="730"/>
                    <a:pt x="73" y="757"/>
                    <a:pt x="104" y="778"/>
                  </a:cubicBezTo>
                  <a:cubicBezTo>
                    <a:pt x="137" y="801"/>
                    <a:pt x="176" y="809"/>
                    <a:pt x="216" y="809"/>
                  </a:cubicBezTo>
                  <a:cubicBezTo>
                    <a:pt x="233" y="809"/>
                    <a:pt x="250" y="808"/>
                    <a:pt x="267" y="805"/>
                  </a:cubicBezTo>
                  <a:cubicBezTo>
                    <a:pt x="345" y="795"/>
                    <a:pt x="424" y="778"/>
                    <a:pt x="490" y="735"/>
                  </a:cubicBezTo>
                  <a:cubicBezTo>
                    <a:pt x="556" y="693"/>
                    <a:pt x="620" y="647"/>
                    <a:pt x="676" y="594"/>
                  </a:cubicBezTo>
                  <a:cubicBezTo>
                    <a:pt x="713" y="560"/>
                    <a:pt x="739" y="523"/>
                    <a:pt x="761" y="480"/>
                  </a:cubicBezTo>
                  <a:cubicBezTo>
                    <a:pt x="791" y="422"/>
                    <a:pt x="820" y="367"/>
                    <a:pt x="827" y="301"/>
                  </a:cubicBezTo>
                  <a:cubicBezTo>
                    <a:pt x="834" y="238"/>
                    <a:pt x="828" y="174"/>
                    <a:pt x="822" y="111"/>
                  </a:cubicBezTo>
                  <a:cubicBezTo>
                    <a:pt x="816" y="46"/>
                    <a:pt x="745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66"/>
            <p:cNvSpPr/>
            <p:nvPr/>
          </p:nvSpPr>
          <p:spPr>
            <a:xfrm>
              <a:off x="3091053" y="1215186"/>
              <a:ext cx="10017" cy="14292"/>
            </a:xfrm>
            <a:custGeom>
              <a:rect b="b" l="l" r="r" t="t"/>
              <a:pathLst>
                <a:path extrusionOk="0" h="458" w="321">
                  <a:moveTo>
                    <a:pt x="18" y="161"/>
                  </a:moveTo>
                  <a:cubicBezTo>
                    <a:pt x="18" y="163"/>
                    <a:pt x="17" y="166"/>
                    <a:pt x="17" y="168"/>
                  </a:cubicBezTo>
                  <a:cubicBezTo>
                    <a:pt x="17" y="166"/>
                    <a:pt x="18" y="164"/>
                    <a:pt x="18" y="161"/>
                  </a:cubicBezTo>
                  <a:close/>
                  <a:moveTo>
                    <a:pt x="161" y="0"/>
                  </a:moveTo>
                  <a:cubicBezTo>
                    <a:pt x="121" y="0"/>
                    <a:pt x="82" y="18"/>
                    <a:pt x="62" y="55"/>
                  </a:cubicBezTo>
                  <a:cubicBezTo>
                    <a:pt x="58" y="62"/>
                    <a:pt x="54" y="71"/>
                    <a:pt x="48" y="77"/>
                  </a:cubicBezTo>
                  <a:cubicBezTo>
                    <a:pt x="46" y="81"/>
                    <a:pt x="44" y="85"/>
                    <a:pt x="41" y="88"/>
                  </a:cubicBezTo>
                  <a:cubicBezTo>
                    <a:pt x="30" y="105"/>
                    <a:pt x="25" y="120"/>
                    <a:pt x="22" y="137"/>
                  </a:cubicBezTo>
                  <a:lnTo>
                    <a:pt x="22" y="137"/>
                  </a:lnTo>
                  <a:cubicBezTo>
                    <a:pt x="22" y="135"/>
                    <a:pt x="23" y="132"/>
                    <a:pt x="23" y="130"/>
                  </a:cubicBezTo>
                  <a:lnTo>
                    <a:pt x="23" y="130"/>
                  </a:lnTo>
                  <a:cubicBezTo>
                    <a:pt x="20" y="148"/>
                    <a:pt x="16" y="165"/>
                    <a:pt x="11" y="182"/>
                  </a:cubicBezTo>
                  <a:cubicBezTo>
                    <a:pt x="5" y="199"/>
                    <a:pt x="0" y="212"/>
                    <a:pt x="0" y="233"/>
                  </a:cubicBezTo>
                  <a:cubicBezTo>
                    <a:pt x="0" y="249"/>
                    <a:pt x="3" y="266"/>
                    <a:pt x="5" y="282"/>
                  </a:cubicBezTo>
                  <a:cubicBezTo>
                    <a:pt x="5" y="297"/>
                    <a:pt x="5" y="312"/>
                    <a:pt x="6" y="327"/>
                  </a:cubicBezTo>
                  <a:cubicBezTo>
                    <a:pt x="7" y="349"/>
                    <a:pt x="11" y="372"/>
                    <a:pt x="21" y="392"/>
                  </a:cubicBezTo>
                  <a:cubicBezTo>
                    <a:pt x="35" y="416"/>
                    <a:pt x="56" y="435"/>
                    <a:pt x="80" y="445"/>
                  </a:cubicBezTo>
                  <a:cubicBezTo>
                    <a:pt x="97" y="453"/>
                    <a:pt x="115" y="457"/>
                    <a:pt x="133" y="457"/>
                  </a:cubicBezTo>
                  <a:cubicBezTo>
                    <a:pt x="163" y="457"/>
                    <a:pt x="193" y="446"/>
                    <a:pt x="218" y="424"/>
                  </a:cubicBezTo>
                  <a:cubicBezTo>
                    <a:pt x="233" y="412"/>
                    <a:pt x="246" y="392"/>
                    <a:pt x="258" y="378"/>
                  </a:cubicBezTo>
                  <a:cubicBezTo>
                    <a:pt x="264" y="371"/>
                    <a:pt x="269" y="364"/>
                    <a:pt x="274" y="356"/>
                  </a:cubicBezTo>
                  <a:cubicBezTo>
                    <a:pt x="301" y="320"/>
                    <a:pt x="320" y="280"/>
                    <a:pt x="319" y="234"/>
                  </a:cubicBezTo>
                  <a:cubicBezTo>
                    <a:pt x="319" y="201"/>
                    <a:pt x="317" y="169"/>
                    <a:pt x="311" y="138"/>
                  </a:cubicBezTo>
                  <a:cubicBezTo>
                    <a:pt x="304" y="99"/>
                    <a:pt x="275" y="65"/>
                    <a:pt x="249" y="37"/>
                  </a:cubicBezTo>
                  <a:cubicBezTo>
                    <a:pt x="227" y="13"/>
                    <a:pt x="194" y="0"/>
                    <a:pt x="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66"/>
            <p:cNvSpPr/>
            <p:nvPr/>
          </p:nvSpPr>
          <p:spPr>
            <a:xfrm>
              <a:off x="3000995" y="1361569"/>
              <a:ext cx="21844" cy="22967"/>
            </a:xfrm>
            <a:custGeom>
              <a:rect b="b" l="l" r="r" t="t"/>
              <a:pathLst>
                <a:path extrusionOk="0" h="736" w="700">
                  <a:moveTo>
                    <a:pt x="292" y="1"/>
                  </a:moveTo>
                  <a:cubicBezTo>
                    <a:pt x="273" y="1"/>
                    <a:pt x="253" y="3"/>
                    <a:pt x="233" y="9"/>
                  </a:cubicBezTo>
                  <a:lnTo>
                    <a:pt x="159" y="37"/>
                  </a:lnTo>
                  <a:cubicBezTo>
                    <a:pt x="114" y="61"/>
                    <a:pt x="77" y="96"/>
                    <a:pt x="50" y="140"/>
                  </a:cubicBezTo>
                  <a:cubicBezTo>
                    <a:pt x="39" y="162"/>
                    <a:pt x="29" y="185"/>
                    <a:pt x="18" y="208"/>
                  </a:cubicBezTo>
                  <a:cubicBezTo>
                    <a:pt x="3" y="258"/>
                    <a:pt x="1" y="309"/>
                    <a:pt x="12" y="360"/>
                  </a:cubicBezTo>
                  <a:cubicBezTo>
                    <a:pt x="27" y="409"/>
                    <a:pt x="44" y="459"/>
                    <a:pt x="70" y="503"/>
                  </a:cubicBezTo>
                  <a:cubicBezTo>
                    <a:pt x="90" y="534"/>
                    <a:pt x="112" y="563"/>
                    <a:pt x="134" y="593"/>
                  </a:cubicBezTo>
                  <a:cubicBezTo>
                    <a:pt x="142" y="603"/>
                    <a:pt x="151" y="613"/>
                    <a:pt x="161" y="622"/>
                  </a:cubicBezTo>
                  <a:cubicBezTo>
                    <a:pt x="165" y="627"/>
                    <a:pt x="170" y="632"/>
                    <a:pt x="174" y="636"/>
                  </a:cubicBezTo>
                  <a:cubicBezTo>
                    <a:pt x="175" y="637"/>
                    <a:pt x="176" y="638"/>
                    <a:pt x="178" y="638"/>
                  </a:cubicBezTo>
                  <a:cubicBezTo>
                    <a:pt x="203" y="667"/>
                    <a:pt x="233" y="688"/>
                    <a:pt x="269" y="701"/>
                  </a:cubicBezTo>
                  <a:cubicBezTo>
                    <a:pt x="290" y="710"/>
                    <a:pt x="294" y="714"/>
                    <a:pt x="309" y="717"/>
                  </a:cubicBezTo>
                  <a:cubicBezTo>
                    <a:pt x="342" y="724"/>
                    <a:pt x="376" y="732"/>
                    <a:pt x="410" y="734"/>
                  </a:cubicBezTo>
                  <a:lnTo>
                    <a:pt x="420" y="734"/>
                  </a:lnTo>
                  <a:lnTo>
                    <a:pt x="423" y="735"/>
                  </a:lnTo>
                  <a:cubicBezTo>
                    <a:pt x="447" y="732"/>
                    <a:pt x="471" y="730"/>
                    <a:pt x="494" y="728"/>
                  </a:cubicBezTo>
                  <a:cubicBezTo>
                    <a:pt x="505" y="724"/>
                    <a:pt x="517" y="719"/>
                    <a:pt x="528" y="715"/>
                  </a:cubicBezTo>
                  <a:cubicBezTo>
                    <a:pt x="562" y="706"/>
                    <a:pt x="590" y="689"/>
                    <a:pt x="615" y="664"/>
                  </a:cubicBezTo>
                  <a:cubicBezTo>
                    <a:pt x="616" y="663"/>
                    <a:pt x="616" y="663"/>
                    <a:pt x="617" y="662"/>
                  </a:cubicBezTo>
                  <a:cubicBezTo>
                    <a:pt x="618" y="661"/>
                    <a:pt x="620" y="659"/>
                    <a:pt x="622" y="658"/>
                  </a:cubicBezTo>
                  <a:cubicBezTo>
                    <a:pt x="664" y="616"/>
                    <a:pt x="690" y="562"/>
                    <a:pt x="695" y="503"/>
                  </a:cubicBezTo>
                  <a:cubicBezTo>
                    <a:pt x="695" y="500"/>
                    <a:pt x="695" y="497"/>
                    <a:pt x="695" y="494"/>
                  </a:cubicBezTo>
                  <a:cubicBezTo>
                    <a:pt x="700" y="453"/>
                    <a:pt x="690" y="419"/>
                    <a:pt x="677" y="382"/>
                  </a:cubicBezTo>
                  <a:cubicBezTo>
                    <a:pt x="668" y="361"/>
                    <a:pt x="659" y="342"/>
                    <a:pt x="651" y="321"/>
                  </a:cubicBezTo>
                  <a:cubicBezTo>
                    <a:pt x="649" y="314"/>
                    <a:pt x="646" y="308"/>
                    <a:pt x="644" y="302"/>
                  </a:cubicBezTo>
                  <a:cubicBezTo>
                    <a:pt x="630" y="282"/>
                    <a:pt x="615" y="261"/>
                    <a:pt x="600" y="241"/>
                  </a:cubicBezTo>
                  <a:cubicBezTo>
                    <a:pt x="597" y="238"/>
                    <a:pt x="594" y="235"/>
                    <a:pt x="591" y="232"/>
                  </a:cubicBezTo>
                  <a:cubicBezTo>
                    <a:pt x="586" y="223"/>
                    <a:pt x="582" y="215"/>
                    <a:pt x="576" y="206"/>
                  </a:cubicBezTo>
                  <a:cubicBezTo>
                    <a:pt x="568" y="176"/>
                    <a:pt x="554" y="148"/>
                    <a:pt x="534" y="125"/>
                  </a:cubicBezTo>
                  <a:cubicBezTo>
                    <a:pt x="515" y="91"/>
                    <a:pt x="488" y="65"/>
                    <a:pt x="454" y="46"/>
                  </a:cubicBezTo>
                  <a:cubicBezTo>
                    <a:pt x="421" y="24"/>
                    <a:pt x="387" y="12"/>
                    <a:pt x="348" y="8"/>
                  </a:cubicBezTo>
                  <a:cubicBezTo>
                    <a:pt x="330" y="3"/>
                    <a:pt x="311" y="1"/>
                    <a:pt x="2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66"/>
            <p:cNvSpPr/>
            <p:nvPr/>
          </p:nvSpPr>
          <p:spPr>
            <a:xfrm>
              <a:off x="2990979" y="1334857"/>
              <a:ext cx="15166" cy="15041"/>
            </a:xfrm>
            <a:custGeom>
              <a:rect b="b" l="l" r="r" t="t"/>
              <a:pathLst>
                <a:path extrusionOk="0" h="482" w="486">
                  <a:moveTo>
                    <a:pt x="224" y="0"/>
                  </a:moveTo>
                  <a:cubicBezTo>
                    <a:pt x="209" y="1"/>
                    <a:pt x="184" y="3"/>
                    <a:pt x="168" y="6"/>
                  </a:cubicBezTo>
                  <a:cubicBezTo>
                    <a:pt x="167" y="6"/>
                    <a:pt x="166" y="7"/>
                    <a:pt x="164" y="7"/>
                  </a:cubicBezTo>
                  <a:cubicBezTo>
                    <a:pt x="129" y="15"/>
                    <a:pt x="99" y="32"/>
                    <a:pt x="72" y="56"/>
                  </a:cubicBezTo>
                  <a:cubicBezTo>
                    <a:pt x="46" y="80"/>
                    <a:pt x="29" y="109"/>
                    <a:pt x="18" y="143"/>
                  </a:cubicBezTo>
                  <a:cubicBezTo>
                    <a:pt x="0" y="199"/>
                    <a:pt x="10" y="264"/>
                    <a:pt x="43" y="313"/>
                  </a:cubicBezTo>
                  <a:cubicBezTo>
                    <a:pt x="44" y="313"/>
                    <a:pt x="44" y="313"/>
                    <a:pt x="44" y="314"/>
                  </a:cubicBezTo>
                  <a:cubicBezTo>
                    <a:pt x="45" y="316"/>
                    <a:pt x="47" y="320"/>
                    <a:pt x="50" y="322"/>
                  </a:cubicBezTo>
                  <a:lnTo>
                    <a:pt x="50" y="323"/>
                  </a:lnTo>
                  <a:cubicBezTo>
                    <a:pt x="56" y="336"/>
                    <a:pt x="61" y="351"/>
                    <a:pt x="66" y="365"/>
                  </a:cubicBezTo>
                  <a:cubicBezTo>
                    <a:pt x="79" y="392"/>
                    <a:pt x="98" y="414"/>
                    <a:pt x="122" y="429"/>
                  </a:cubicBezTo>
                  <a:cubicBezTo>
                    <a:pt x="135" y="444"/>
                    <a:pt x="151" y="453"/>
                    <a:pt x="170" y="460"/>
                  </a:cubicBezTo>
                  <a:cubicBezTo>
                    <a:pt x="195" y="474"/>
                    <a:pt x="222" y="482"/>
                    <a:pt x="253" y="482"/>
                  </a:cubicBezTo>
                  <a:cubicBezTo>
                    <a:pt x="263" y="481"/>
                    <a:pt x="272" y="481"/>
                    <a:pt x="283" y="479"/>
                  </a:cubicBezTo>
                  <a:cubicBezTo>
                    <a:pt x="312" y="479"/>
                    <a:pt x="342" y="471"/>
                    <a:pt x="368" y="456"/>
                  </a:cubicBezTo>
                  <a:cubicBezTo>
                    <a:pt x="395" y="442"/>
                    <a:pt x="416" y="423"/>
                    <a:pt x="433" y="399"/>
                  </a:cubicBezTo>
                  <a:cubicBezTo>
                    <a:pt x="454" y="378"/>
                    <a:pt x="467" y="354"/>
                    <a:pt x="474" y="326"/>
                  </a:cubicBezTo>
                  <a:cubicBezTo>
                    <a:pt x="479" y="306"/>
                    <a:pt x="482" y="287"/>
                    <a:pt x="485" y="268"/>
                  </a:cubicBezTo>
                  <a:cubicBezTo>
                    <a:pt x="486" y="227"/>
                    <a:pt x="478" y="189"/>
                    <a:pt x="459" y="153"/>
                  </a:cubicBezTo>
                  <a:cubicBezTo>
                    <a:pt x="431" y="104"/>
                    <a:pt x="400" y="74"/>
                    <a:pt x="355" y="41"/>
                  </a:cubicBezTo>
                  <a:cubicBezTo>
                    <a:pt x="352" y="39"/>
                    <a:pt x="349" y="37"/>
                    <a:pt x="346" y="35"/>
                  </a:cubicBezTo>
                  <a:cubicBezTo>
                    <a:pt x="329" y="25"/>
                    <a:pt x="311" y="15"/>
                    <a:pt x="293" y="11"/>
                  </a:cubicBezTo>
                  <a:cubicBezTo>
                    <a:pt x="284" y="8"/>
                    <a:pt x="247" y="2"/>
                    <a:pt x="238" y="1"/>
                  </a:cubicBezTo>
                  <a:cubicBezTo>
                    <a:pt x="237" y="0"/>
                    <a:pt x="236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66"/>
            <p:cNvSpPr/>
            <p:nvPr/>
          </p:nvSpPr>
          <p:spPr>
            <a:xfrm>
              <a:off x="2941987" y="1315542"/>
              <a:ext cx="24652" cy="19191"/>
            </a:xfrm>
            <a:custGeom>
              <a:rect b="b" l="l" r="r" t="t"/>
              <a:pathLst>
                <a:path extrusionOk="0" h="615" w="790">
                  <a:moveTo>
                    <a:pt x="649" y="211"/>
                  </a:moveTo>
                  <a:lnTo>
                    <a:pt x="649" y="211"/>
                  </a:lnTo>
                  <a:cubicBezTo>
                    <a:pt x="652" y="214"/>
                    <a:pt x="655" y="217"/>
                    <a:pt x="659" y="219"/>
                  </a:cubicBezTo>
                  <a:cubicBezTo>
                    <a:pt x="655" y="217"/>
                    <a:pt x="652" y="214"/>
                    <a:pt x="649" y="211"/>
                  </a:cubicBezTo>
                  <a:close/>
                  <a:moveTo>
                    <a:pt x="303" y="0"/>
                  </a:moveTo>
                  <a:cubicBezTo>
                    <a:pt x="298" y="0"/>
                    <a:pt x="293" y="1"/>
                    <a:pt x="287" y="1"/>
                  </a:cubicBezTo>
                  <a:cubicBezTo>
                    <a:pt x="259" y="2"/>
                    <a:pt x="233" y="1"/>
                    <a:pt x="203" y="7"/>
                  </a:cubicBezTo>
                  <a:cubicBezTo>
                    <a:pt x="140" y="23"/>
                    <a:pt x="83" y="62"/>
                    <a:pt x="49" y="118"/>
                  </a:cubicBezTo>
                  <a:cubicBezTo>
                    <a:pt x="9" y="181"/>
                    <a:pt x="0" y="257"/>
                    <a:pt x="21" y="327"/>
                  </a:cubicBezTo>
                  <a:cubicBezTo>
                    <a:pt x="39" y="386"/>
                    <a:pt x="62" y="439"/>
                    <a:pt x="110" y="479"/>
                  </a:cubicBezTo>
                  <a:cubicBezTo>
                    <a:pt x="139" y="503"/>
                    <a:pt x="169" y="529"/>
                    <a:pt x="199" y="551"/>
                  </a:cubicBezTo>
                  <a:cubicBezTo>
                    <a:pt x="235" y="576"/>
                    <a:pt x="270" y="584"/>
                    <a:pt x="310" y="591"/>
                  </a:cubicBezTo>
                  <a:cubicBezTo>
                    <a:pt x="364" y="600"/>
                    <a:pt x="416" y="610"/>
                    <a:pt x="469" y="614"/>
                  </a:cubicBezTo>
                  <a:cubicBezTo>
                    <a:pt x="477" y="615"/>
                    <a:pt x="485" y="615"/>
                    <a:pt x="493" y="615"/>
                  </a:cubicBezTo>
                  <a:cubicBezTo>
                    <a:pt x="534" y="615"/>
                    <a:pt x="575" y="608"/>
                    <a:pt x="616" y="598"/>
                  </a:cubicBezTo>
                  <a:cubicBezTo>
                    <a:pt x="658" y="588"/>
                    <a:pt x="696" y="573"/>
                    <a:pt x="728" y="542"/>
                  </a:cubicBezTo>
                  <a:cubicBezTo>
                    <a:pt x="735" y="535"/>
                    <a:pt x="741" y="526"/>
                    <a:pt x="749" y="519"/>
                  </a:cubicBezTo>
                  <a:cubicBezTo>
                    <a:pt x="767" y="498"/>
                    <a:pt x="780" y="478"/>
                    <a:pt x="784" y="450"/>
                  </a:cubicBezTo>
                  <a:cubicBezTo>
                    <a:pt x="790" y="421"/>
                    <a:pt x="783" y="400"/>
                    <a:pt x="773" y="372"/>
                  </a:cubicBezTo>
                  <a:lnTo>
                    <a:pt x="773" y="372"/>
                  </a:lnTo>
                  <a:lnTo>
                    <a:pt x="781" y="393"/>
                  </a:lnTo>
                  <a:cubicBezTo>
                    <a:pt x="779" y="387"/>
                    <a:pt x="777" y="381"/>
                    <a:pt x="775" y="374"/>
                  </a:cubicBezTo>
                  <a:cubicBezTo>
                    <a:pt x="763" y="340"/>
                    <a:pt x="751" y="313"/>
                    <a:pt x="726" y="286"/>
                  </a:cubicBezTo>
                  <a:cubicBezTo>
                    <a:pt x="722" y="281"/>
                    <a:pt x="716" y="277"/>
                    <a:pt x="712" y="272"/>
                  </a:cubicBezTo>
                  <a:cubicBezTo>
                    <a:pt x="703" y="262"/>
                    <a:pt x="694" y="254"/>
                    <a:pt x="686" y="244"/>
                  </a:cubicBezTo>
                  <a:cubicBezTo>
                    <a:pt x="671" y="226"/>
                    <a:pt x="652" y="212"/>
                    <a:pt x="634" y="198"/>
                  </a:cubicBezTo>
                  <a:lnTo>
                    <a:pt x="634" y="198"/>
                  </a:lnTo>
                  <a:cubicBezTo>
                    <a:pt x="617" y="183"/>
                    <a:pt x="601" y="168"/>
                    <a:pt x="586" y="151"/>
                  </a:cubicBezTo>
                  <a:cubicBezTo>
                    <a:pt x="558" y="123"/>
                    <a:pt x="534" y="91"/>
                    <a:pt x="499" y="73"/>
                  </a:cubicBezTo>
                  <a:cubicBezTo>
                    <a:pt x="485" y="66"/>
                    <a:pt x="470" y="59"/>
                    <a:pt x="457" y="52"/>
                  </a:cubicBezTo>
                  <a:cubicBezTo>
                    <a:pt x="430" y="37"/>
                    <a:pt x="403" y="22"/>
                    <a:pt x="375" y="12"/>
                  </a:cubicBezTo>
                  <a:cubicBezTo>
                    <a:pt x="344" y="3"/>
                    <a:pt x="326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66"/>
            <p:cNvSpPr/>
            <p:nvPr/>
          </p:nvSpPr>
          <p:spPr>
            <a:xfrm>
              <a:off x="2961115" y="1238434"/>
              <a:ext cx="13730" cy="15134"/>
            </a:xfrm>
            <a:custGeom>
              <a:rect b="b" l="l" r="r" t="t"/>
              <a:pathLst>
                <a:path extrusionOk="0" h="485" w="440">
                  <a:moveTo>
                    <a:pt x="236" y="1"/>
                  </a:moveTo>
                  <a:cubicBezTo>
                    <a:pt x="217" y="3"/>
                    <a:pt x="199" y="4"/>
                    <a:pt x="180" y="6"/>
                  </a:cubicBezTo>
                  <a:cubicBezTo>
                    <a:pt x="150" y="11"/>
                    <a:pt x="125" y="24"/>
                    <a:pt x="103" y="43"/>
                  </a:cubicBezTo>
                  <a:cubicBezTo>
                    <a:pt x="80" y="56"/>
                    <a:pt x="61" y="76"/>
                    <a:pt x="47" y="100"/>
                  </a:cubicBezTo>
                  <a:lnTo>
                    <a:pt x="39" y="110"/>
                  </a:lnTo>
                  <a:cubicBezTo>
                    <a:pt x="38" y="112"/>
                    <a:pt x="37" y="113"/>
                    <a:pt x="36" y="115"/>
                  </a:cubicBezTo>
                  <a:cubicBezTo>
                    <a:pt x="35" y="115"/>
                    <a:pt x="34" y="117"/>
                    <a:pt x="34" y="118"/>
                  </a:cubicBezTo>
                  <a:cubicBezTo>
                    <a:pt x="26" y="135"/>
                    <a:pt x="19" y="151"/>
                    <a:pt x="11" y="168"/>
                  </a:cubicBezTo>
                  <a:cubicBezTo>
                    <a:pt x="7" y="187"/>
                    <a:pt x="4" y="206"/>
                    <a:pt x="1" y="225"/>
                  </a:cubicBezTo>
                  <a:cubicBezTo>
                    <a:pt x="3" y="244"/>
                    <a:pt x="5" y="263"/>
                    <a:pt x="6" y="283"/>
                  </a:cubicBezTo>
                  <a:cubicBezTo>
                    <a:pt x="7" y="285"/>
                    <a:pt x="7" y="286"/>
                    <a:pt x="7" y="289"/>
                  </a:cubicBezTo>
                  <a:cubicBezTo>
                    <a:pt x="8" y="292"/>
                    <a:pt x="8" y="296"/>
                    <a:pt x="9" y="299"/>
                  </a:cubicBezTo>
                  <a:cubicBezTo>
                    <a:pt x="11" y="313"/>
                    <a:pt x="13" y="326"/>
                    <a:pt x="15" y="341"/>
                  </a:cubicBezTo>
                  <a:cubicBezTo>
                    <a:pt x="24" y="373"/>
                    <a:pt x="38" y="402"/>
                    <a:pt x="61" y="427"/>
                  </a:cubicBezTo>
                  <a:cubicBezTo>
                    <a:pt x="84" y="450"/>
                    <a:pt x="111" y="466"/>
                    <a:pt x="141" y="476"/>
                  </a:cubicBezTo>
                  <a:cubicBezTo>
                    <a:pt x="159" y="482"/>
                    <a:pt x="178" y="485"/>
                    <a:pt x="196" y="485"/>
                  </a:cubicBezTo>
                  <a:cubicBezTo>
                    <a:pt x="243" y="485"/>
                    <a:pt x="289" y="466"/>
                    <a:pt x="324" y="434"/>
                  </a:cubicBezTo>
                  <a:cubicBezTo>
                    <a:pt x="336" y="425"/>
                    <a:pt x="346" y="414"/>
                    <a:pt x="357" y="405"/>
                  </a:cubicBezTo>
                  <a:lnTo>
                    <a:pt x="364" y="398"/>
                  </a:lnTo>
                  <a:cubicBezTo>
                    <a:pt x="366" y="396"/>
                    <a:pt x="367" y="395"/>
                    <a:pt x="369" y="394"/>
                  </a:cubicBezTo>
                  <a:cubicBezTo>
                    <a:pt x="376" y="388"/>
                    <a:pt x="383" y="380"/>
                    <a:pt x="388" y="371"/>
                  </a:cubicBezTo>
                  <a:cubicBezTo>
                    <a:pt x="402" y="359"/>
                    <a:pt x="411" y="343"/>
                    <a:pt x="417" y="324"/>
                  </a:cubicBezTo>
                  <a:cubicBezTo>
                    <a:pt x="424" y="316"/>
                    <a:pt x="428" y="306"/>
                    <a:pt x="429" y="296"/>
                  </a:cubicBezTo>
                  <a:cubicBezTo>
                    <a:pt x="433" y="278"/>
                    <a:pt x="436" y="259"/>
                    <a:pt x="439" y="240"/>
                  </a:cubicBezTo>
                  <a:lnTo>
                    <a:pt x="439" y="235"/>
                  </a:lnTo>
                  <a:cubicBezTo>
                    <a:pt x="439" y="231"/>
                    <a:pt x="439" y="227"/>
                    <a:pt x="439" y="222"/>
                  </a:cubicBezTo>
                  <a:cubicBezTo>
                    <a:pt x="437" y="203"/>
                    <a:pt x="436" y="184"/>
                    <a:pt x="434" y="165"/>
                  </a:cubicBezTo>
                  <a:cubicBezTo>
                    <a:pt x="429" y="137"/>
                    <a:pt x="416" y="112"/>
                    <a:pt x="397" y="90"/>
                  </a:cubicBezTo>
                  <a:cubicBezTo>
                    <a:pt x="389" y="73"/>
                    <a:pt x="376" y="60"/>
                    <a:pt x="361" y="50"/>
                  </a:cubicBezTo>
                  <a:cubicBezTo>
                    <a:pt x="341" y="31"/>
                    <a:pt x="318" y="17"/>
                    <a:pt x="291" y="10"/>
                  </a:cubicBezTo>
                  <a:cubicBezTo>
                    <a:pt x="272" y="7"/>
                    <a:pt x="254" y="4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66"/>
            <p:cNvSpPr/>
            <p:nvPr/>
          </p:nvSpPr>
          <p:spPr>
            <a:xfrm>
              <a:off x="3033574" y="1426475"/>
              <a:ext cx="16913" cy="16164"/>
            </a:xfrm>
            <a:custGeom>
              <a:rect b="b" l="l" r="r" t="t"/>
              <a:pathLst>
                <a:path extrusionOk="0" h="518" w="542">
                  <a:moveTo>
                    <a:pt x="153" y="1"/>
                  </a:moveTo>
                  <a:cubicBezTo>
                    <a:pt x="101" y="1"/>
                    <a:pt x="51" y="32"/>
                    <a:pt x="24" y="74"/>
                  </a:cubicBezTo>
                  <a:cubicBezTo>
                    <a:pt x="10" y="98"/>
                    <a:pt x="2" y="124"/>
                    <a:pt x="1" y="151"/>
                  </a:cubicBezTo>
                  <a:cubicBezTo>
                    <a:pt x="0" y="179"/>
                    <a:pt x="5" y="206"/>
                    <a:pt x="19" y="232"/>
                  </a:cubicBezTo>
                  <a:cubicBezTo>
                    <a:pt x="28" y="253"/>
                    <a:pt x="37" y="274"/>
                    <a:pt x="46" y="296"/>
                  </a:cubicBezTo>
                  <a:cubicBezTo>
                    <a:pt x="50" y="307"/>
                    <a:pt x="55" y="317"/>
                    <a:pt x="59" y="329"/>
                  </a:cubicBezTo>
                  <a:cubicBezTo>
                    <a:pt x="71" y="361"/>
                    <a:pt x="96" y="384"/>
                    <a:pt x="124" y="405"/>
                  </a:cubicBezTo>
                  <a:cubicBezTo>
                    <a:pt x="133" y="412"/>
                    <a:pt x="140" y="421"/>
                    <a:pt x="149" y="429"/>
                  </a:cubicBezTo>
                  <a:cubicBezTo>
                    <a:pt x="164" y="450"/>
                    <a:pt x="183" y="469"/>
                    <a:pt x="206" y="484"/>
                  </a:cubicBezTo>
                  <a:cubicBezTo>
                    <a:pt x="240" y="501"/>
                    <a:pt x="274" y="517"/>
                    <a:pt x="313" y="517"/>
                  </a:cubicBezTo>
                  <a:cubicBezTo>
                    <a:pt x="332" y="515"/>
                    <a:pt x="352" y="513"/>
                    <a:pt x="372" y="512"/>
                  </a:cubicBezTo>
                  <a:cubicBezTo>
                    <a:pt x="389" y="504"/>
                    <a:pt x="408" y="498"/>
                    <a:pt x="426" y="491"/>
                  </a:cubicBezTo>
                  <a:cubicBezTo>
                    <a:pt x="461" y="472"/>
                    <a:pt x="488" y="447"/>
                    <a:pt x="508" y="414"/>
                  </a:cubicBezTo>
                  <a:cubicBezTo>
                    <a:pt x="529" y="381"/>
                    <a:pt x="540" y="345"/>
                    <a:pt x="541" y="308"/>
                  </a:cubicBezTo>
                  <a:cubicBezTo>
                    <a:pt x="541" y="298"/>
                    <a:pt x="537" y="256"/>
                    <a:pt x="536" y="247"/>
                  </a:cubicBezTo>
                  <a:cubicBezTo>
                    <a:pt x="536" y="247"/>
                    <a:pt x="536" y="246"/>
                    <a:pt x="536" y="246"/>
                  </a:cubicBezTo>
                  <a:cubicBezTo>
                    <a:pt x="532" y="226"/>
                    <a:pt x="523" y="205"/>
                    <a:pt x="513" y="187"/>
                  </a:cubicBezTo>
                  <a:cubicBezTo>
                    <a:pt x="503" y="170"/>
                    <a:pt x="490" y="153"/>
                    <a:pt x="477" y="137"/>
                  </a:cubicBezTo>
                  <a:cubicBezTo>
                    <a:pt x="476" y="135"/>
                    <a:pt x="474" y="133"/>
                    <a:pt x="473" y="132"/>
                  </a:cubicBezTo>
                  <a:cubicBezTo>
                    <a:pt x="465" y="121"/>
                    <a:pt x="454" y="113"/>
                    <a:pt x="445" y="105"/>
                  </a:cubicBezTo>
                  <a:cubicBezTo>
                    <a:pt x="425" y="88"/>
                    <a:pt x="405" y="71"/>
                    <a:pt x="384" y="55"/>
                  </a:cubicBezTo>
                  <a:lnTo>
                    <a:pt x="375" y="48"/>
                  </a:lnTo>
                  <a:cubicBezTo>
                    <a:pt x="342" y="22"/>
                    <a:pt x="299" y="15"/>
                    <a:pt x="260" y="10"/>
                  </a:cubicBezTo>
                  <a:cubicBezTo>
                    <a:pt x="244" y="8"/>
                    <a:pt x="229" y="7"/>
                    <a:pt x="214" y="6"/>
                  </a:cubicBezTo>
                  <a:lnTo>
                    <a:pt x="164" y="1"/>
                  </a:lnTo>
                  <a:cubicBezTo>
                    <a:pt x="161" y="1"/>
                    <a:pt x="157" y="1"/>
                    <a:pt x="1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66"/>
            <p:cNvSpPr/>
            <p:nvPr/>
          </p:nvSpPr>
          <p:spPr>
            <a:xfrm>
              <a:off x="2937119" y="1161545"/>
              <a:ext cx="22156" cy="22561"/>
            </a:xfrm>
            <a:custGeom>
              <a:rect b="b" l="l" r="r" t="t"/>
              <a:pathLst>
                <a:path extrusionOk="0" h="723" w="710">
                  <a:moveTo>
                    <a:pt x="387" y="0"/>
                  </a:moveTo>
                  <a:cubicBezTo>
                    <a:pt x="378" y="0"/>
                    <a:pt x="368" y="2"/>
                    <a:pt x="358" y="5"/>
                  </a:cubicBezTo>
                  <a:cubicBezTo>
                    <a:pt x="343" y="5"/>
                    <a:pt x="327" y="7"/>
                    <a:pt x="312" y="9"/>
                  </a:cubicBezTo>
                  <a:cubicBezTo>
                    <a:pt x="261" y="20"/>
                    <a:pt x="193" y="54"/>
                    <a:pt x="160" y="95"/>
                  </a:cubicBezTo>
                  <a:lnTo>
                    <a:pt x="136" y="123"/>
                  </a:lnTo>
                  <a:cubicBezTo>
                    <a:pt x="115" y="149"/>
                    <a:pt x="87" y="176"/>
                    <a:pt x="73" y="200"/>
                  </a:cubicBezTo>
                  <a:cubicBezTo>
                    <a:pt x="54" y="229"/>
                    <a:pt x="44" y="254"/>
                    <a:pt x="35" y="285"/>
                  </a:cubicBezTo>
                  <a:cubicBezTo>
                    <a:pt x="29" y="308"/>
                    <a:pt x="21" y="332"/>
                    <a:pt x="16" y="356"/>
                  </a:cubicBezTo>
                  <a:cubicBezTo>
                    <a:pt x="4" y="391"/>
                    <a:pt x="1" y="428"/>
                    <a:pt x="7" y="465"/>
                  </a:cubicBezTo>
                  <a:cubicBezTo>
                    <a:pt x="8" y="503"/>
                    <a:pt x="17" y="539"/>
                    <a:pt x="37" y="573"/>
                  </a:cubicBezTo>
                  <a:lnTo>
                    <a:pt x="42" y="581"/>
                  </a:lnTo>
                  <a:cubicBezTo>
                    <a:pt x="43" y="582"/>
                    <a:pt x="44" y="584"/>
                    <a:pt x="46" y="586"/>
                  </a:cubicBezTo>
                  <a:cubicBezTo>
                    <a:pt x="57" y="604"/>
                    <a:pt x="70" y="621"/>
                    <a:pt x="83" y="637"/>
                  </a:cubicBezTo>
                  <a:cubicBezTo>
                    <a:pt x="111" y="668"/>
                    <a:pt x="145" y="689"/>
                    <a:pt x="185" y="701"/>
                  </a:cubicBezTo>
                  <a:cubicBezTo>
                    <a:pt x="190" y="703"/>
                    <a:pt x="194" y="705"/>
                    <a:pt x="199" y="707"/>
                  </a:cubicBezTo>
                  <a:cubicBezTo>
                    <a:pt x="225" y="718"/>
                    <a:pt x="251" y="722"/>
                    <a:pt x="277" y="722"/>
                  </a:cubicBezTo>
                  <a:cubicBezTo>
                    <a:pt x="331" y="722"/>
                    <a:pt x="386" y="704"/>
                    <a:pt x="434" y="680"/>
                  </a:cubicBezTo>
                  <a:cubicBezTo>
                    <a:pt x="478" y="659"/>
                    <a:pt x="529" y="639"/>
                    <a:pt x="563" y="602"/>
                  </a:cubicBezTo>
                  <a:cubicBezTo>
                    <a:pt x="571" y="593"/>
                    <a:pt x="578" y="583"/>
                    <a:pt x="587" y="573"/>
                  </a:cubicBezTo>
                  <a:cubicBezTo>
                    <a:pt x="591" y="568"/>
                    <a:pt x="595" y="564"/>
                    <a:pt x="599" y="559"/>
                  </a:cubicBezTo>
                  <a:cubicBezTo>
                    <a:pt x="618" y="536"/>
                    <a:pt x="637" y="514"/>
                    <a:pt x="655" y="491"/>
                  </a:cubicBezTo>
                  <a:cubicBezTo>
                    <a:pt x="666" y="466"/>
                    <a:pt x="678" y="442"/>
                    <a:pt x="689" y="416"/>
                  </a:cubicBezTo>
                  <a:cubicBezTo>
                    <a:pt x="709" y="362"/>
                    <a:pt x="709" y="288"/>
                    <a:pt x="691" y="233"/>
                  </a:cubicBezTo>
                  <a:cubicBezTo>
                    <a:pt x="690" y="230"/>
                    <a:pt x="690" y="228"/>
                    <a:pt x="689" y="226"/>
                  </a:cubicBezTo>
                  <a:cubicBezTo>
                    <a:pt x="682" y="187"/>
                    <a:pt x="665" y="154"/>
                    <a:pt x="640" y="124"/>
                  </a:cubicBezTo>
                  <a:cubicBezTo>
                    <a:pt x="613" y="87"/>
                    <a:pt x="610" y="77"/>
                    <a:pt x="561" y="47"/>
                  </a:cubicBezTo>
                  <a:cubicBezTo>
                    <a:pt x="512" y="17"/>
                    <a:pt x="460" y="7"/>
                    <a:pt x="404" y="2"/>
                  </a:cubicBezTo>
                  <a:cubicBezTo>
                    <a:pt x="399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66"/>
            <p:cNvSpPr/>
            <p:nvPr/>
          </p:nvSpPr>
          <p:spPr>
            <a:xfrm>
              <a:off x="2982148" y="1144944"/>
              <a:ext cx="12420" cy="14510"/>
            </a:xfrm>
            <a:custGeom>
              <a:rect b="b" l="l" r="r" t="t"/>
              <a:pathLst>
                <a:path extrusionOk="0" h="465" w="398">
                  <a:moveTo>
                    <a:pt x="34" y="146"/>
                  </a:moveTo>
                  <a:cubicBezTo>
                    <a:pt x="34" y="147"/>
                    <a:pt x="34" y="149"/>
                    <a:pt x="34" y="150"/>
                  </a:cubicBezTo>
                  <a:lnTo>
                    <a:pt x="34" y="150"/>
                  </a:lnTo>
                  <a:cubicBezTo>
                    <a:pt x="34" y="149"/>
                    <a:pt x="34" y="147"/>
                    <a:pt x="34" y="146"/>
                  </a:cubicBezTo>
                  <a:close/>
                  <a:moveTo>
                    <a:pt x="182" y="1"/>
                  </a:moveTo>
                  <a:cubicBezTo>
                    <a:pt x="155" y="1"/>
                    <a:pt x="127" y="8"/>
                    <a:pt x="102" y="19"/>
                  </a:cubicBezTo>
                  <a:cubicBezTo>
                    <a:pt x="85" y="29"/>
                    <a:pt x="70" y="46"/>
                    <a:pt x="61" y="64"/>
                  </a:cubicBezTo>
                  <a:cubicBezTo>
                    <a:pt x="58" y="71"/>
                    <a:pt x="60" y="79"/>
                    <a:pt x="59" y="86"/>
                  </a:cubicBezTo>
                  <a:cubicBezTo>
                    <a:pt x="58" y="86"/>
                    <a:pt x="58" y="87"/>
                    <a:pt x="58" y="87"/>
                  </a:cubicBezTo>
                  <a:cubicBezTo>
                    <a:pt x="57" y="88"/>
                    <a:pt x="56" y="89"/>
                    <a:pt x="56" y="90"/>
                  </a:cubicBezTo>
                  <a:cubicBezTo>
                    <a:pt x="51" y="97"/>
                    <a:pt x="48" y="104"/>
                    <a:pt x="46" y="112"/>
                  </a:cubicBezTo>
                  <a:cubicBezTo>
                    <a:pt x="38" y="126"/>
                    <a:pt x="37" y="141"/>
                    <a:pt x="34" y="155"/>
                  </a:cubicBezTo>
                  <a:cubicBezTo>
                    <a:pt x="33" y="157"/>
                    <a:pt x="33" y="158"/>
                    <a:pt x="32" y="159"/>
                  </a:cubicBezTo>
                  <a:cubicBezTo>
                    <a:pt x="33" y="156"/>
                    <a:pt x="33" y="153"/>
                    <a:pt x="34" y="150"/>
                  </a:cubicBezTo>
                  <a:lnTo>
                    <a:pt x="34" y="150"/>
                  </a:lnTo>
                  <a:cubicBezTo>
                    <a:pt x="32" y="158"/>
                    <a:pt x="29" y="165"/>
                    <a:pt x="26" y="172"/>
                  </a:cubicBezTo>
                  <a:cubicBezTo>
                    <a:pt x="21" y="182"/>
                    <a:pt x="15" y="192"/>
                    <a:pt x="11" y="203"/>
                  </a:cubicBezTo>
                  <a:cubicBezTo>
                    <a:pt x="3" y="228"/>
                    <a:pt x="1" y="255"/>
                    <a:pt x="5" y="280"/>
                  </a:cubicBezTo>
                  <a:cubicBezTo>
                    <a:pt x="7" y="296"/>
                    <a:pt x="7" y="303"/>
                    <a:pt x="11" y="316"/>
                  </a:cubicBezTo>
                  <a:cubicBezTo>
                    <a:pt x="11" y="317"/>
                    <a:pt x="11" y="317"/>
                    <a:pt x="11" y="318"/>
                  </a:cubicBezTo>
                  <a:cubicBezTo>
                    <a:pt x="16" y="345"/>
                    <a:pt x="27" y="367"/>
                    <a:pt x="44" y="385"/>
                  </a:cubicBezTo>
                  <a:cubicBezTo>
                    <a:pt x="56" y="406"/>
                    <a:pt x="73" y="423"/>
                    <a:pt x="94" y="436"/>
                  </a:cubicBezTo>
                  <a:cubicBezTo>
                    <a:pt x="108" y="444"/>
                    <a:pt x="122" y="450"/>
                    <a:pt x="138" y="456"/>
                  </a:cubicBezTo>
                  <a:cubicBezTo>
                    <a:pt x="153" y="461"/>
                    <a:pt x="169" y="463"/>
                    <a:pt x="185" y="464"/>
                  </a:cubicBezTo>
                  <a:cubicBezTo>
                    <a:pt x="189" y="464"/>
                    <a:pt x="193" y="464"/>
                    <a:pt x="196" y="464"/>
                  </a:cubicBezTo>
                  <a:cubicBezTo>
                    <a:pt x="218" y="464"/>
                    <a:pt x="240" y="459"/>
                    <a:pt x="259" y="450"/>
                  </a:cubicBezTo>
                  <a:cubicBezTo>
                    <a:pt x="269" y="446"/>
                    <a:pt x="278" y="444"/>
                    <a:pt x="288" y="439"/>
                  </a:cubicBezTo>
                  <a:cubicBezTo>
                    <a:pt x="320" y="422"/>
                    <a:pt x="347" y="398"/>
                    <a:pt x="367" y="367"/>
                  </a:cubicBezTo>
                  <a:cubicBezTo>
                    <a:pt x="382" y="345"/>
                    <a:pt x="390" y="322"/>
                    <a:pt x="392" y="295"/>
                  </a:cubicBezTo>
                  <a:cubicBezTo>
                    <a:pt x="394" y="287"/>
                    <a:pt x="396" y="278"/>
                    <a:pt x="396" y="268"/>
                  </a:cubicBezTo>
                  <a:cubicBezTo>
                    <a:pt x="397" y="266"/>
                    <a:pt x="397" y="264"/>
                    <a:pt x="397" y="262"/>
                  </a:cubicBezTo>
                  <a:cubicBezTo>
                    <a:pt x="397" y="257"/>
                    <a:pt x="397" y="251"/>
                    <a:pt x="396" y="247"/>
                  </a:cubicBezTo>
                  <a:cubicBezTo>
                    <a:pt x="393" y="182"/>
                    <a:pt x="383" y="113"/>
                    <a:pt x="337" y="64"/>
                  </a:cubicBezTo>
                  <a:cubicBezTo>
                    <a:pt x="312" y="38"/>
                    <a:pt x="288" y="27"/>
                    <a:pt x="256" y="14"/>
                  </a:cubicBezTo>
                  <a:cubicBezTo>
                    <a:pt x="253" y="13"/>
                    <a:pt x="251" y="12"/>
                    <a:pt x="248" y="11"/>
                  </a:cubicBezTo>
                  <a:cubicBezTo>
                    <a:pt x="231" y="5"/>
                    <a:pt x="212" y="2"/>
                    <a:pt x="195" y="1"/>
                  </a:cubicBezTo>
                  <a:cubicBezTo>
                    <a:pt x="191" y="1"/>
                    <a:pt x="186" y="1"/>
                    <a:pt x="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66"/>
            <p:cNvSpPr/>
            <p:nvPr/>
          </p:nvSpPr>
          <p:spPr>
            <a:xfrm>
              <a:off x="3028331" y="1085873"/>
              <a:ext cx="25526" cy="23060"/>
            </a:xfrm>
            <a:custGeom>
              <a:rect b="b" l="l" r="r" t="t"/>
              <a:pathLst>
                <a:path extrusionOk="0" h="739" w="818">
                  <a:moveTo>
                    <a:pt x="479" y="0"/>
                  </a:moveTo>
                  <a:cubicBezTo>
                    <a:pt x="466" y="0"/>
                    <a:pt x="452" y="2"/>
                    <a:pt x="439" y="5"/>
                  </a:cubicBezTo>
                  <a:cubicBezTo>
                    <a:pt x="420" y="6"/>
                    <a:pt x="403" y="8"/>
                    <a:pt x="384" y="10"/>
                  </a:cubicBezTo>
                  <a:cubicBezTo>
                    <a:pt x="376" y="10"/>
                    <a:pt x="369" y="11"/>
                    <a:pt x="362" y="12"/>
                  </a:cubicBezTo>
                  <a:cubicBezTo>
                    <a:pt x="316" y="17"/>
                    <a:pt x="273" y="36"/>
                    <a:pt x="232" y="59"/>
                  </a:cubicBezTo>
                  <a:cubicBezTo>
                    <a:pt x="201" y="77"/>
                    <a:pt x="168" y="96"/>
                    <a:pt x="142" y="122"/>
                  </a:cubicBezTo>
                  <a:cubicBezTo>
                    <a:pt x="129" y="132"/>
                    <a:pt x="119" y="144"/>
                    <a:pt x="112" y="159"/>
                  </a:cubicBezTo>
                  <a:cubicBezTo>
                    <a:pt x="100" y="171"/>
                    <a:pt x="90" y="183"/>
                    <a:pt x="80" y="197"/>
                  </a:cubicBezTo>
                  <a:cubicBezTo>
                    <a:pt x="78" y="200"/>
                    <a:pt x="77" y="202"/>
                    <a:pt x="75" y="205"/>
                  </a:cubicBezTo>
                  <a:cubicBezTo>
                    <a:pt x="68" y="216"/>
                    <a:pt x="59" y="226"/>
                    <a:pt x="52" y="238"/>
                  </a:cubicBezTo>
                  <a:cubicBezTo>
                    <a:pt x="22" y="286"/>
                    <a:pt x="6" y="338"/>
                    <a:pt x="3" y="396"/>
                  </a:cubicBezTo>
                  <a:cubicBezTo>
                    <a:pt x="1" y="454"/>
                    <a:pt x="13" y="511"/>
                    <a:pt x="41" y="563"/>
                  </a:cubicBezTo>
                  <a:cubicBezTo>
                    <a:pt x="69" y="613"/>
                    <a:pt x="106" y="653"/>
                    <a:pt x="155" y="683"/>
                  </a:cubicBezTo>
                  <a:cubicBezTo>
                    <a:pt x="203" y="714"/>
                    <a:pt x="256" y="730"/>
                    <a:pt x="313" y="733"/>
                  </a:cubicBezTo>
                  <a:cubicBezTo>
                    <a:pt x="326" y="734"/>
                    <a:pt x="339" y="736"/>
                    <a:pt x="352" y="737"/>
                  </a:cubicBezTo>
                  <a:cubicBezTo>
                    <a:pt x="357" y="738"/>
                    <a:pt x="361" y="738"/>
                    <a:pt x="365" y="738"/>
                  </a:cubicBezTo>
                  <a:cubicBezTo>
                    <a:pt x="366" y="738"/>
                    <a:pt x="367" y="739"/>
                    <a:pt x="369" y="739"/>
                  </a:cubicBezTo>
                  <a:cubicBezTo>
                    <a:pt x="400" y="736"/>
                    <a:pt x="432" y="733"/>
                    <a:pt x="463" y="729"/>
                  </a:cubicBezTo>
                  <a:cubicBezTo>
                    <a:pt x="472" y="728"/>
                    <a:pt x="479" y="725"/>
                    <a:pt x="487" y="722"/>
                  </a:cubicBezTo>
                  <a:cubicBezTo>
                    <a:pt x="490" y="721"/>
                    <a:pt x="494" y="720"/>
                    <a:pt x="498" y="719"/>
                  </a:cubicBezTo>
                  <a:cubicBezTo>
                    <a:pt x="499" y="718"/>
                    <a:pt x="500" y="718"/>
                    <a:pt x="502" y="717"/>
                  </a:cubicBezTo>
                  <a:cubicBezTo>
                    <a:pt x="550" y="707"/>
                    <a:pt x="593" y="688"/>
                    <a:pt x="630" y="656"/>
                  </a:cubicBezTo>
                  <a:cubicBezTo>
                    <a:pt x="651" y="640"/>
                    <a:pt x="665" y="631"/>
                    <a:pt x="682" y="615"/>
                  </a:cubicBezTo>
                  <a:cubicBezTo>
                    <a:pt x="687" y="610"/>
                    <a:pt x="692" y="605"/>
                    <a:pt x="698" y="601"/>
                  </a:cubicBezTo>
                  <a:cubicBezTo>
                    <a:pt x="700" y="598"/>
                    <a:pt x="703" y="595"/>
                    <a:pt x="705" y="593"/>
                  </a:cubicBezTo>
                  <a:cubicBezTo>
                    <a:pt x="724" y="570"/>
                    <a:pt x="742" y="547"/>
                    <a:pt x="761" y="525"/>
                  </a:cubicBezTo>
                  <a:cubicBezTo>
                    <a:pt x="775" y="499"/>
                    <a:pt x="788" y="471"/>
                    <a:pt x="798" y="443"/>
                  </a:cubicBezTo>
                  <a:cubicBezTo>
                    <a:pt x="814" y="399"/>
                    <a:pt x="817" y="355"/>
                    <a:pt x="810" y="311"/>
                  </a:cubicBezTo>
                  <a:cubicBezTo>
                    <a:pt x="809" y="265"/>
                    <a:pt x="797" y="221"/>
                    <a:pt x="773" y="180"/>
                  </a:cubicBezTo>
                  <a:cubicBezTo>
                    <a:pt x="756" y="156"/>
                    <a:pt x="739" y="133"/>
                    <a:pt x="722" y="109"/>
                  </a:cubicBezTo>
                  <a:cubicBezTo>
                    <a:pt x="681" y="66"/>
                    <a:pt x="632" y="36"/>
                    <a:pt x="575" y="17"/>
                  </a:cubicBezTo>
                  <a:cubicBezTo>
                    <a:pt x="561" y="11"/>
                    <a:pt x="545" y="8"/>
                    <a:pt x="528" y="8"/>
                  </a:cubicBezTo>
                  <a:cubicBezTo>
                    <a:pt x="512" y="3"/>
                    <a:pt x="495" y="0"/>
                    <a:pt x="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66"/>
            <p:cNvSpPr/>
            <p:nvPr/>
          </p:nvSpPr>
          <p:spPr>
            <a:xfrm>
              <a:off x="3075107" y="1067493"/>
              <a:ext cx="12544" cy="12888"/>
            </a:xfrm>
            <a:custGeom>
              <a:rect b="b" l="l" r="r" t="t"/>
              <a:pathLst>
                <a:path extrusionOk="0" h="413" w="402">
                  <a:moveTo>
                    <a:pt x="205" y="0"/>
                  </a:moveTo>
                  <a:cubicBezTo>
                    <a:pt x="197" y="0"/>
                    <a:pt x="190" y="1"/>
                    <a:pt x="183" y="3"/>
                  </a:cubicBezTo>
                  <a:cubicBezTo>
                    <a:pt x="181" y="3"/>
                    <a:pt x="179" y="3"/>
                    <a:pt x="177" y="3"/>
                  </a:cubicBezTo>
                  <a:cubicBezTo>
                    <a:pt x="160" y="3"/>
                    <a:pt x="145" y="7"/>
                    <a:pt x="130" y="15"/>
                  </a:cubicBezTo>
                  <a:cubicBezTo>
                    <a:pt x="105" y="22"/>
                    <a:pt x="82" y="35"/>
                    <a:pt x="63" y="55"/>
                  </a:cubicBezTo>
                  <a:lnTo>
                    <a:pt x="31" y="95"/>
                  </a:lnTo>
                  <a:cubicBezTo>
                    <a:pt x="23" y="110"/>
                    <a:pt x="16" y="125"/>
                    <a:pt x="9" y="141"/>
                  </a:cubicBezTo>
                  <a:cubicBezTo>
                    <a:pt x="6" y="159"/>
                    <a:pt x="4" y="176"/>
                    <a:pt x="0" y="192"/>
                  </a:cubicBezTo>
                  <a:cubicBezTo>
                    <a:pt x="1" y="210"/>
                    <a:pt x="4" y="228"/>
                    <a:pt x="5" y="246"/>
                  </a:cubicBezTo>
                  <a:cubicBezTo>
                    <a:pt x="11" y="262"/>
                    <a:pt x="18" y="280"/>
                    <a:pt x="24" y="297"/>
                  </a:cubicBezTo>
                  <a:cubicBezTo>
                    <a:pt x="36" y="321"/>
                    <a:pt x="53" y="340"/>
                    <a:pt x="75" y="354"/>
                  </a:cubicBezTo>
                  <a:cubicBezTo>
                    <a:pt x="86" y="368"/>
                    <a:pt x="101" y="376"/>
                    <a:pt x="118" y="382"/>
                  </a:cubicBezTo>
                  <a:cubicBezTo>
                    <a:pt x="127" y="388"/>
                    <a:pt x="139" y="387"/>
                    <a:pt x="148" y="390"/>
                  </a:cubicBezTo>
                  <a:cubicBezTo>
                    <a:pt x="150" y="391"/>
                    <a:pt x="152" y="393"/>
                    <a:pt x="154" y="394"/>
                  </a:cubicBezTo>
                  <a:cubicBezTo>
                    <a:pt x="156" y="395"/>
                    <a:pt x="156" y="396"/>
                    <a:pt x="158" y="397"/>
                  </a:cubicBezTo>
                  <a:cubicBezTo>
                    <a:pt x="176" y="407"/>
                    <a:pt x="195" y="412"/>
                    <a:pt x="216" y="412"/>
                  </a:cubicBezTo>
                  <a:cubicBezTo>
                    <a:pt x="231" y="411"/>
                    <a:pt x="244" y="410"/>
                    <a:pt x="258" y="408"/>
                  </a:cubicBezTo>
                  <a:cubicBezTo>
                    <a:pt x="285" y="402"/>
                    <a:pt x="309" y="389"/>
                    <a:pt x="330" y="370"/>
                  </a:cubicBezTo>
                  <a:cubicBezTo>
                    <a:pt x="374" y="327"/>
                    <a:pt x="398" y="271"/>
                    <a:pt x="401" y="210"/>
                  </a:cubicBezTo>
                  <a:cubicBezTo>
                    <a:pt x="399" y="192"/>
                    <a:pt x="398" y="174"/>
                    <a:pt x="396" y="156"/>
                  </a:cubicBezTo>
                  <a:cubicBezTo>
                    <a:pt x="390" y="139"/>
                    <a:pt x="383" y="122"/>
                    <a:pt x="377" y="105"/>
                  </a:cubicBezTo>
                  <a:cubicBezTo>
                    <a:pt x="366" y="81"/>
                    <a:pt x="349" y="62"/>
                    <a:pt x="327" y="47"/>
                  </a:cubicBezTo>
                  <a:cubicBezTo>
                    <a:pt x="315" y="34"/>
                    <a:pt x="301" y="26"/>
                    <a:pt x="284" y="21"/>
                  </a:cubicBezTo>
                  <a:cubicBezTo>
                    <a:pt x="269" y="11"/>
                    <a:pt x="253" y="6"/>
                    <a:pt x="235" y="5"/>
                  </a:cubicBezTo>
                  <a:cubicBezTo>
                    <a:pt x="225" y="2"/>
                    <a:pt x="215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66"/>
            <p:cNvSpPr/>
            <p:nvPr/>
          </p:nvSpPr>
          <p:spPr>
            <a:xfrm>
              <a:off x="2987702" y="1074982"/>
              <a:ext cx="11702" cy="9954"/>
            </a:xfrm>
            <a:custGeom>
              <a:rect b="b" l="l" r="r" t="t"/>
              <a:pathLst>
                <a:path extrusionOk="0" h="319" w="375">
                  <a:moveTo>
                    <a:pt x="194" y="1"/>
                  </a:moveTo>
                  <a:cubicBezTo>
                    <a:pt x="98" y="1"/>
                    <a:pt x="0" y="76"/>
                    <a:pt x="28" y="196"/>
                  </a:cubicBezTo>
                  <a:cubicBezTo>
                    <a:pt x="47" y="281"/>
                    <a:pt x="113" y="318"/>
                    <a:pt x="181" y="318"/>
                  </a:cubicBezTo>
                  <a:cubicBezTo>
                    <a:pt x="276" y="318"/>
                    <a:pt x="374" y="243"/>
                    <a:pt x="346" y="123"/>
                  </a:cubicBezTo>
                  <a:cubicBezTo>
                    <a:pt x="327" y="38"/>
                    <a:pt x="261" y="1"/>
                    <a:pt x="1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66"/>
            <p:cNvSpPr/>
            <p:nvPr/>
          </p:nvSpPr>
          <p:spPr>
            <a:xfrm>
              <a:off x="2915088" y="1254598"/>
              <a:ext cx="12295" cy="11858"/>
            </a:xfrm>
            <a:custGeom>
              <a:rect b="b" l="l" r="r" t="t"/>
              <a:pathLst>
                <a:path extrusionOk="0" h="380" w="394">
                  <a:moveTo>
                    <a:pt x="220" y="0"/>
                  </a:moveTo>
                  <a:cubicBezTo>
                    <a:pt x="214" y="0"/>
                    <a:pt x="208" y="2"/>
                    <a:pt x="202" y="2"/>
                  </a:cubicBezTo>
                  <a:cubicBezTo>
                    <a:pt x="194" y="3"/>
                    <a:pt x="186" y="3"/>
                    <a:pt x="179" y="5"/>
                  </a:cubicBezTo>
                  <a:cubicBezTo>
                    <a:pt x="164" y="8"/>
                    <a:pt x="152" y="14"/>
                    <a:pt x="140" y="24"/>
                  </a:cubicBezTo>
                  <a:cubicBezTo>
                    <a:pt x="129" y="31"/>
                    <a:pt x="119" y="41"/>
                    <a:pt x="112" y="53"/>
                  </a:cubicBezTo>
                  <a:cubicBezTo>
                    <a:pt x="105" y="66"/>
                    <a:pt x="99" y="79"/>
                    <a:pt x="96" y="94"/>
                  </a:cubicBezTo>
                  <a:cubicBezTo>
                    <a:pt x="92" y="104"/>
                    <a:pt x="87" y="115"/>
                    <a:pt x="82" y="125"/>
                  </a:cubicBezTo>
                  <a:cubicBezTo>
                    <a:pt x="82" y="126"/>
                    <a:pt x="82" y="127"/>
                    <a:pt x="82" y="127"/>
                  </a:cubicBezTo>
                  <a:cubicBezTo>
                    <a:pt x="81" y="131"/>
                    <a:pt x="80" y="134"/>
                    <a:pt x="79" y="137"/>
                  </a:cubicBezTo>
                  <a:cubicBezTo>
                    <a:pt x="73" y="145"/>
                    <a:pt x="69" y="154"/>
                    <a:pt x="66" y="166"/>
                  </a:cubicBezTo>
                  <a:cubicBezTo>
                    <a:pt x="65" y="172"/>
                    <a:pt x="64" y="180"/>
                    <a:pt x="63" y="187"/>
                  </a:cubicBezTo>
                  <a:cubicBezTo>
                    <a:pt x="62" y="188"/>
                    <a:pt x="63" y="188"/>
                    <a:pt x="62" y="189"/>
                  </a:cubicBezTo>
                  <a:cubicBezTo>
                    <a:pt x="55" y="195"/>
                    <a:pt x="48" y="203"/>
                    <a:pt x="41" y="208"/>
                  </a:cubicBezTo>
                  <a:lnTo>
                    <a:pt x="41" y="208"/>
                  </a:lnTo>
                  <a:cubicBezTo>
                    <a:pt x="42" y="208"/>
                    <a:pt x="44" y="207"/>
                    <a:pt x="45" y="206"/>
                  </a:cubicBezTo>
                  <a:lnTo>
                    <a:pt x="45" y="206"/>
                  </a:lnTo>
                  <a:cubicBezTo>
                    <a:pt x="43" y="207"/>
                    <a:pt x="42" y="208"/>
                    <a:pt x="40" y="209"/>
                  </a:cubicBezTo>
                  <a:lnTo>
                    <a:pt x="40" y="209"/>
                  </a:lnTo>
                  <a:cubicBezTo>
                    <a:pt x="41" y="209"/>
                    <a:pt x="41" y="209"/>
                    <a:pt x="41" y="208"/>
                  </a:cubicBezTo>
                  <a:lnTo>
                    <a:pt x="41" y="208"/>
                  </a:lnTo>
                  <a:cubicBezTo>
                    <a:pt x="40" y="209"/>
                    <a:pt x="39" y="210"/>
                    <a:pt x="39" y="210"/>
                  </a:cubicBezTo>
                  <a:lnTo>
                    <a:pt x="39" y="210"/>
                  </a:lnTo>
                  <a:cubicBezTo>
                    <a:pt x="39" y="210"/>
                    <a:pt x="40" y="209"/>
                    <a:pt x="40" y="209"/>
                  </a:cubicBezTo>
                  <a:lnTo>
                    <a:pt x="40" y="209"/>
                  </a:lnTo>
                  <a:cubicBezTo>
                    <a:pt x="39" y="210"/>
                    <a:pt x="39" y="210"/>
                    <a:pt x="38" y="211"/>
                  </a:cubicBezTo>
                  <a:cubicBezTo>
                    <a:pt x="38" y="211"/>
                    <a:pt x="38" y="211"/>
                    <a:pt x="39" y="210"/>
                  </a:cubicBezTo>
                  <a:lnTo>
                    <a:pt x="39" y="210"/>
                  </a:lnTo>
                  <a:cubicBezTo>
                    <a:pt x="29" y="217"/>
                    <a:pt x="20" y="225"/>
                    <a:pt x="14" y="235"/>
                  </a:cubicBezTo>
                  <a:cubicBezTo>
                    <a:pt x="3" y="252"/>
                    <a:pt x="0" y="270"/>
                    <a:pt x="1" y="289"/>
                  </a:cubicBezTo>
                  <a:cubicBezTo>
                    <a:pt x="1" y="297"/>
                    <a:pt x="3" y="303"/>
                    <a:pt x="6" y="311"/>
                  </a:cubicBezTo>
                  <a:cubicBezTo>
                    <a:pt x="8" y="318"/>
                    <a:pt x="12" y="325"/>
                    <a:pt x="17" y="330"/>
                  </a:cubicBezTo>
                  <a:cubicBezTo>
                    <a:pt x="27" y="345"/>
                    <a:pt x="43" y="358"/>
                    <a:pt x="60" y="363"/>
                  </a:cubicBezTo>
                  <a:cubicBezTo>
                    <a:pt x="86" y="369"/>
                    <a:pt x="111" y="374"/>
                    <a:pt x="137" y="378"/>
                  </a:cubicBezTo>
                  <a:cubicBezTo>
                    <a:pt x="147" y="379"/>
                    <a:pt x="156" y="380"/>
                    <a:pt x="165" y="380"/>
                  </a:cubicBezTo>
                  <a:cubicBezTo>
                    <a:pt x="175" y="380"/>
                    <a:pt x="184" y="379"/>
                    <a:pt x="193" y="378"/>
                  </a:cubicBezTo>
                  <a:lnTo>
                    <a:pt x="193" y="378"/>
                  </a:lnTo>
                  <a:cubicBezTo>
                    <a:pt x="196" y="378"/>
                    <a:pt x="200" y="379"/>
                    <a:pt x="203" y="379"/>
                  </a:cubicBezTo>
                  <a:cubicBezTo>
                    <a:pt x="204" y="379"/>
                    <a:pt x="206" y="379"/>
                    <a:pt x="207" y="379"/>
                  </a:cubicBezTo>
                  <a:cubicBezTo>
                    <a:pt x="223" y="379"/>
                    <a:pt x="240" y="378"/>
                    <a:pt x="255" y="374"/>
                  </a:cubicBezTo>
                  <a:cubicBezTo>
                    <a:pt x="298" y="367"/>
                    <a:pt x="338" y="337"/>
                    <a:pt x="361" y="300"/>
                  </a:cubicBezTo>
                  <a:cubicBezTo>
                    <a:pt x="369" y="286"/>
                    <a:pt x="381" y="261"/>
                    <a:pt x="385" y="243"/>
                  </a:cubicBezTo>
                  <a:cubicBezTo>
                    <a:pt x="388" y="226"/>
                    <a:pt x="391" y="208"/>
                    <a:pt x="394" y="191"/>
                  </a:cubicBezTo>
                  <a:cubicBezTo>
                    <a:pt x="394" y="187"/>
                    <a:pt x="394" y="184"/>
                    <a:pt x="394" y="180"/>
                  </a:cubicBezTo>
                  <a:cubicBezTo>
                    <a:pt x="393" y="165"/>
                    <a:pt x="391" y="151"/>
                    <a:pt x="390" y="137"/>
                  </a:cubicBezTo>
                  <a:cubicBezTo>
                    <a:pt x="387" y="122"/>
                    <a:pt x="382" y="109"/>
                    <a:pt x="374" y="96"/>
                  </a:cubicBezTo>
                  <a:cubicBezTo>
                    <a:pt x="366" y="84"/>
                    <a:pt x="358" y="73"/>
                    <a:pt x="350" y="63"/>
                  </a:cubicBezTo>
                  <a:cubicBezTo>
                    <a:pt x="350" y="61"/>
                    <a:pt x="349" y="60"/>
                    <a:pt x="348" y="60"/>
                  </a:cubicBezTo>
                  <a:cubicBezTo>
                    <a:pt x="338" y="50"/>
                    <a:pt x="321" y="37"/>
                    <a:pt x="313" y="31"/>
                  </a:cubicBezTo>
                  <a:cubicBezTo>
                    <a:pt x="300" y="22"/>
                    <a:pt x="283" y="14"/>
                    <a:pt x="269" y="9"/>
                  </a:cubicBezTo>
                  <a:cubicBezTo>
                    <a:pt x="267" y="8"/>
                    <a:pt x="265" y="8"/>
                    <a:pt x="262" y="7"/>
                  </a:cubicBezTo>
                  <a:cubicBezTo>
                    <a:pt x="250" y="4"/>
                    <a:pt x="237" y="1"/>
                    <a:pt x="224" y="1"/>
                  </a:cubicBezTo>
                  <a:cubicBezTo>
                    <a:pt x="223" y="1"/>
                    <a:pt x="221" y="0"/>
                    <a:pt x="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8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67"/>
          <p:cNvSpPr txBox="1"/>
          <p:nvPr>
            <p:ph type="title"/>
          </p:nvPr>
        </p:nvSpPr>
        <p:spPr>
          <a:xfrm>
            <a:off x="720000" y="288125"/>
            <a:ext cx="8172600" cy="9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¿Porque Se Están Eliminando Las Cookies De Terceros?</a:t>
            </a:r>
            <a:endParaRPr/>
          </a:p>
        </p:txBody>
      </p:sp>
      <p:sp>
        <p:nvSpPr>
          <p:cNvPr id="3120" name="Google Shape;3120;p67"/>
          <p:cNvSpPr txBox="1"/>
          <p:nvPr>
            <p:ph idx="2" type="title"/>
          </p:nvPr>
        </p:nvSpPr>
        <p:spPr>
          <a:xfrm>
            <a:off x="1979912" y="1879000"/>
            <a:ext cx="5498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Incremento De Las Preocupaciones Sobre La Privacidad</a:t>
            </a:r>
            <a:endParaRPr/>
          </a:p>
        </p:txBody>
      </p:sp>
      <p:sp>
        <p:nvSpPr>
          <p:cNvPr id="3121" name="Google Shape;3121;p67"/>
          <p:cNvSpPr/>
          <p:nvPr/>
        </p:nvSpPr>
        <p:spPr>
          <a:xfrm rot="-8100000">
            <a:off x="7728372" y="2624137"/>
            <a:ext cx="111406" cy="96069"/>
          </a:xfrm>
          <a:custGeom>
            <a:rect b="b" l="l" r="r" t="t"/>
            <a:pathLst>
              <a:path extrusionOk="0" h="326" w="378">
                <a:moveTo>
                  <a:pt x="228" y="0"/>
                </a:moveTo>
                <a:cubicBezTo>
                  <a:pt x="201" y="0"/>
                  <a:pt x="174" y="9"/>
                  <a:pt x="151" y="26"/>
                </a:cubicBezTo>
                <a:lnTo>
                  <a:pt x="63" y="92"/>
                </a:lnTo>
                <a:cubicBezTo>
                  <a:pt x="20" y="124"/>
                  <a:pt x="1" y="181"/>
                  <a:pt x="17" y="232"/>
                </a:cubicBezTo>
                <a:lnTo>
                  <a:pt x="17" y="233"/>
                </a:lnTo>
                <a:cubicBezTo>
                  <a:pt x="34" y="290"/>
                  <a:pt x="86" y="325"/>
                  <a:pt x="141" y="325"/>
                </a:cubicBezTo>
                <a:cubicBezTo>
                  <a:pt x="165" y="325"/>
                  <a:pt x="190" y="318"/>
                  <a:pt x="212" y="303"/>
                </a:cubicBezTo>
                <a:lnTo>
                  <a:pt x="303" y="243"/>
                </a:lnTo>
                <a:cubicBezTo>
                  <a:pt x="362" y="203"/>
                  <a:pt x="378" y="124"/>
                  <a:pt x="340" y="66"/>
                </a:cubicBezTo>
                <a:lnTo>
                  <a:pt x="337" y="61"/>
                </a:lnTo>
                <a:cubicBezTo>
                  <a:pt x="312" y="21"/>
                  <a:pt x="271" y="0"/>
                  <a:pt x="22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2" name="Google Shape;3122;p67"/>
          <p:cNvSpPr/>
          <p:nvPr/>
        </p:nvSpPr>
        <p:spPr>
          <a:xfrm>
            <a:off x="1286563" y="1878988"/>
            <a:ext cx="534767" cy="527721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3123" name="Google Shape;3123;p67"/>
          <p:cNvSpPr txBox="1"/>
          <p:nvPr>
            <p:ph idx="2" type="title"/>
          </p:nvPr>
        </p:nvSpPr>
        <p:spPr>
          <a:xfrm>
            <a:off x="1979912" y="2840500"/>
            <a:ext cx="5498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Regulaciones Globales</a:t>
            </a:r>
            <a:endParaRPr/>
          </a:p>
        </p:txBody>
      </p:sp>
      <p:sp>
        <p:nvSpPr>
          <p:cNvPr id="3124" name="Google Shape;3124;p67"/>
          <p:cNvSpPr txBox="1"/>
          <p:nvPr>
            <p:ph idx="2" type="title"/>
          </p:nvPr>
        </p:nvSpPr>
        <p:spPr>
          <a:xfrm>
            <a:off x="1979912" y="3802000"/>
            <a:ext cx="5498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Movimiento Hacia Una Experiencia De Usuario Más Ética</a:t>
            </a:r>
            <a:endParaRPr/>
          </a:p>
        </p:txBody>
      </p:sp>
      <p:sp>
        <p:nvSpPr>
          <p:cNvPr id="3125" name="Google Shape;3125;p67"/>
          <p:cNvSpPr/>
          <p:nvPr/>
        </p:nvSpPr>
        <p:spPr>
          <a:xfrm>
            <a:off x="1286580" y="2840485"/>
            <a:ext cx="534737" cy="527717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3126" name="Google Shape;3126;p67"/>
          <p:cNvSpPr/>
          <p:nvPr/>
        </p:nvSpPr>
        <p:spPr>
          <a:xfrm>
            <a:off x="1286571" y="3801975"/>
            <a:ext cx="534742" cy="527706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0" name="Shape 3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1" name="Google Shape;3131;p68"/>
          <p:cNvSpPr/>
          <p:nvPr/>
        </p:nvSpPr>
        <p:spPr>
          <a:xfrm>
            <a:off x="1273963" y="1619405"/>
            <a:ext cx="2590800" cy="2514900"/>
          </a:xfrm>
          <a:prstGeom prst="ellipse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2" name="Google Shape;3132;p68"/>
          <p:cNvSpPr/>
          <p:nvPr/>
        </p:nvSpPr>
        <p:spPr>
          <a:xfrm>
            <a:off x="5279226" y="1619400"/>
            <a:ext cx="2590800" cy="2514900"/>
          </a:xfrm>
          <a:prstGeom prst="ellipse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3" name="Google Shape;3133;p68"/>
          <p:cNvSpPr txBox="1"/>
          <p:nvPr>
            <p:ph type="title"/>
          </p:nvPr>
        </p:nvSpPr>
        <p:spPr>
          <a:xfrm>
            <a:off x="634800" y="540000"/>
            <a:ext cx="78744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Alternativas Descentralizadas</a:t>
            </a:r>
            <a:endParaRPr/>
          </a:p>
        </p:txBody>
      </p:sp>
      <p:cxnSp>
        <p:nvCxnSpPr>
          <p:cNvPr id="3134" name="Google Shape;3134;p68"/>
          <p:cNvCxnSpPr/>
          <p:nvPr/>
        </p:nvCxnSpPr>
        <p:spPr>
          <a:xfrm rot="10800000">
            <a:off x="8782235" y="714359"/>
            <a:ext cx="0" cy="262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135" name="Google Shape;3135;p68"/>
          <p:cNvGrpSpPr/>
          <p:nvPr/>
        </p:nvGrpSpPr>
        <p:grpSpPr>
          <a:xfrm flipH="1">
            <a:off x="1171136" y="3714600"/>
            <a:ext cx="1017205" cy="702994"/>
            <a:chOff x="1759879" y="1393055"/>
            <a:chExt cx="133651" cy="92367"/>
          </a:xfrm>
        </p:grpSpPr>
        <p:sp>
          <p:nvSpPr>
            <p:cNvPr id="3136" name="Google Shape;3136;p68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68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68"/>
            <p:cNvSpPr/>
            <p:nvPr/>
          </p:nvSpPr>
          <p:spPr>
            <a:xfrm>
              <a:off x="1837517" y="1428753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68"/>
            <p:cNvSpPr/>
            <p:nvPr/>
          </p:nvSpPr>
          <p:spPr>
            <a:xfrm>
              <a:off x="1876055" y="1464358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40" name="Google Shape;3140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9049" y="1995738"/>
            <a:ext cx="1500651" cy="1762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1" name="Google Shape;3141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8381" y="2039126"/>
            <a:ext cx="1612475" cy="1675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5" name="Shape 3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6" name="Google Shape;3146;p6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Publicidad</a:t>
            </a:r>
            <a:endParaRPr/>
          </a:p>
        </p:txBody>
      </p:sp>
      <p:grpSp>
        <p:nvGrpSpPr>
          <p:cNvPr id="3147" name="Google Shape;3147;p69"/>
          <p:cNvGrpSpPr/>
          <p:nvPr/>
        </p:nvGrpSpPr>
        <p:grpSpPr>
          <a:xfrm>
            <a:off x="719998" y="1407677"/>
            <a:ext cx="2961328" cy="3273924"/>
            <a:chOff x="4724260" y="1328679"/>
            <a:chExt cx="65932" cy="79181"/>
          </a:xfrm>
        </p:grpSpPr>
        <p:sp>
          <p:nvSpPr>
            <p:cNvPr id="3148" name="Google Shape;3148;p69"/>
            <p:cNvSpPr/>
            <p:nvPr/>
          </p:nvSpPr>
          <p:spPr>
            <a:xfrm>
              <a:off x="4724260" y="1328679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69"/>
            <p:cNvSpPr/>
            <p:nvPr/>
          </p:nvSpPr>
          <p:spPr>
            <a:xfrm>
              <a:off x="4753742" y="137448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0" name="Google Shape;3150;p69"/>
          <p:cNvGrpSpPr/>
          <p:nvPr/>
        </p:nvGrpSpPr>
        <p:grpSpPr>
          <a:xfrm>
            <a:off x="1467691" y="2340776"/>
            <a:ext cx="1465947" cy="1407732"/>
            <a:chOff x="6065139" y="854051"/>
            <a:chExt cx="462240" cy="455562"/>
          </a:xfrm>
        </p:grpSpPr>
        <p:sp>
          <p:nvSpPr>
            <p:cNvPr id="3151" name="Google Shape;3151;p69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69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69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69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69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69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69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69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69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69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69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69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69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69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69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69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69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69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69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69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69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69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69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69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69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69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69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69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69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69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69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69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69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69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69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69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69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69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69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69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69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69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69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69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69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69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69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69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69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69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69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69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69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69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69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69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69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69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69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69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69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69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69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69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69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69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69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69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69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69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69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69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69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69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69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69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69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69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69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69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69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2" name="Google Shape;3232;p69"/>
          <p:cNvSpPr/>
          <p:nvPr/>
        </p:nvSpPr>
        <p:spPr>
          <a:xfrm>
            <a:off x="3782427" y="2250250"/>
            <a:ext cx="1717397" cy="1090899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3" name="Google Shape;3233;p69"/>
          <p:cNvSpPr/>
          <p:nvPr/>
        </p:nvSpPr>
        <p:spPr>
          <a:xfrm>
            <a:off x="5561750" y="1436775"/>
            <a:ext cx="2597587" cy="2717887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dk1"/>
          </a:solidFill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43"/>
          <p:cNvSpPr txBox="1"/>
          <p:nvPr>
            <p:ph type="title"/>
          </p:nvPr>
        </p:nvSpPr>
        <p:spPr>
          <a:xfrm>
            <a:off x="301100" y="1270350"/>
            <a:ext cx="7062300" cy="26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INTRODUCCIÓN</a:t>
            </a:r>
            <a:endParaRPr sz="5600"/>
          </a:p>
        </p:txBody>
      </p:sp>
      <p:grpSp>
        <p:nvGrpSpPr>
          <p:cNvPr id="1078" name="Google Shape;1078;p43"/>
          <p:cNvGrpSpPr/>
          <p:nvPr/>
        </p:nvGrpSpPr>
        <p:grpSpPr>
          <a:xfrm>
            <a:off x="7363388" y="2298522"/>
            <a:ext cx="2640775" cy="2602898"/>
            <a:chOff x="6065139" y="854051"/>
            <a:chExt cx="462240" cy="455562"/>
          </a:xfrm>
        </p:grpSpPr>
        <p:sp>
          <p:nvSpPr>
            <p:cNvPr id="1079" name="Google Shape;1079;p43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3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3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3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3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3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3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3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3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3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3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3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3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3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3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3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3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3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3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3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3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3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3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3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3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3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3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3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3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3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3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3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3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3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3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3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3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3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3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3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3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3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3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3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3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3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3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3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3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3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3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3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3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3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3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3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3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3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3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3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3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3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3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3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3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3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3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3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3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3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" name="Google Shape;1160;p43"/>
          <p:cNvGrpSpPr/>
          <p:nvPr/>
        </p:nvGrpSpPr>
        <p:grpSpPr>
          <a:xfrm rot="-2389871">
            <a:off x="6245524" y="-475853"/>
            <a:ext cx="2546973" cy="2524853"/>
            <a:chOff x="5297905" y="-1542277"/>
            <a:chExt cx="988133" cy="979551"/>
          </a:xfrm>
        </p:grpSpPr>
        <p:sp>
          <p:nvSpPr>
            <p:cNvPr id="1161" name="Google Shape;1161;p43"/>
            <p:cNvSpPr/>
            <p:nvPr/>
          </p:nvSpPr>
          <p:spPr>
            <a:xfrm>
              <a:off x="5297905" y="-1542277"/>
              <a:ext cx="948083" cy="979551"/>
            </a:xfrm>
            <a:custGeom>
              <a:rect b="b" l="l" r="r" t="t"/>
              <a:pathLst>
                <a:path extrusionOk="0" h="14724" w="14251">
                  <a:moveTo>
                    <a:pt x="8875" y="1"/>
                  </a:moveTo>
                  <a:cubicBezTo>
                    <a:pt x="8864" y="1"/>
                    <a:pt x="8853" y="1"/>
                    <a:pt x="8843" y="1"/>
                  </a:cubicBezTo>
                  <a:cubicBezTo>
                    <a:pt x="8441" y="7"/>
                    <a:pt x="8057" y="149"/>
                    <a:pt x="7656" y="173"/>
                  </a:cubicBezTo>
                  <a:cubicBezTo>
                    <a:pt x="7613" y="175"/>
                    <a:pt x="7571" y="176"/>
                    <a:pt x="7529" y="176"/>
                  </a:cubicBezTo>
                  <a:cubicBezTo>
                    <a:pt x="7210" y="176"/>
                    <a:pt x="6892" y="116"/>
                    <a:pt x="6575" y="95"/>
                  </a:cubicBezTo>
                  <a:cubicBezTo>
                    <a:pt x="6485" y="89"/>
                    <a:pt x="6395" y="86"/>
                    <a:pt x="6305" y="86"/>
                  </a:cubicBezTo>
                  <a:cubicBezTo>
                    <a:pt x="6028" y="86"/>
                    <a:pt x="5752" y="119"/>
                    <a:pt x="5491" y="227"/>
                  </a:cubicBezTo>
                  <a:cubicBezTo>
                    <a:pt x="5114" y="383"/>
                    <a:pt x="4815" y="663"/>
                    <a:pt x="4476" y="885"/>
                  </a:cubicBezTo>
                  <a:cubicBezTo>
                    <a:pt x="3870" y="1284"/>
                    <a:pt x="3049" y="1237"/>
                    <a:pt x="2544" y="1812"/>
                  </a:cubicBezTo>
                  <a:cubicBezTo>
                    <a:pt x="2269" y="2124"/>
                    <a:pt x="2240" y="2538"/>
                    <a:pt x="2069" y="2901"/>
                  </a:cubicBezTo>
                  <a:cubicBezTo>
                    <a:pt x="1886" y="3290"/>
                    <a:pt x="1552" y="3592"/>
                    <a:pt x="1260" y="3897"/>
                  </a:cubicBezTo>
                  <a:cubicBezTo>
                    <a:pt x="961" y="4212"/>
                    <a:pt x="689" y="4545"/>
                    <a:pt x="513" y="4946"/>
                  </a:cubicBezTo>
                  <a:cubicBezTo>
                    <a:pt x="344" y="5332"/>
                    <a:pt x="257" y="5753"/>
                    <a:pt x="204" y="6169"/>
                  </a:cubicBezTo>
                  <a:cubicBezTo>
                    <a:pt x="109" y="6921"/>
                    <a:pt x="1" y="7756"/>
                    <a:pt x="219" y="8495"/>
                  </a:cubicBezTo>
                  <a:cubicBezTo>
                    <a:pt x="335" y="8891"/>
                    <a:pt x="616" y="9198"/>
                    <a:pt x="767" y="9578"/>
                  </a:cubicBezTo>
                  <a:cubicBezTo>
                    <a:pt x="930" y="9989"/>
                    <a:pt x="1107" y="10382"/>
                    <a:pt x="1340" y="10758"/>
                  </a:cubicBezTo>
                  <a:cubicBezTo>
                    <a:pt x="1568" y="11128"/>
                    <a:pt x="1827" y="11477"/>
                    <a:pt x="2093" y="11820"/>
                  </a:cubicBezTo>
                  <a:cubicBezTo>
                    <a:pt x="2362" y="12169"/>
                    <a:pt x="2627" y="12536"/>
                    <a:pt x="2964" y="12824"/>
                  </a:cubicBezTo>
                  <a:cubicBezTo>
                    <a:pt x="3459" y="13247"/>
                    <a:pt x="4170" y="13347"/>
                    <a:pt x="4756" y="13654"/>
                  </a:cubicBezTo>
                  <a:cubicBezTo>
                    <a:pt x="5515" y="14051"/>
                    <a:pt x="5954" y="14383"/>
                    <a:pt x="6840" y="14546"/>
                  </a:cubicBezTo>
                  <a:cubicBezTo>
                    <a:pt x="7332" y="14635"/>
                    <a:pt x="7929" y="14724"/>
                    <a:pt x="8513" y="14724"/>
                  </a:cubicBezTo>
                  <a:cubicBezTo>
                    <a:pt x="9053" y="14724"/>
                    <a:pt x="9583" y="14648"/>
                    <a:pt x="10010" y="14429"/>
                  </a:cubicBezTo>
                  <a:cubicBezTo>
                    <a:pt x="10406" y="14226"/>
                    <a:pt x="10783" y="13984"/>
                    <a:pt x="11165" y="13755"/>
                  </a:cubicBezTo>
                  <a:cubicBezTo>
                    <a:pt x="11544" y="13529"/>
                    <a:pt x="11956" y="13325"/>
                    <a:pt x="12309" y="13059"/>
                  </a:cubicBezTo>
                  <a:cubicBezTo>
                    <a:pt x="12483" y="12929"/>
                    <a:pt x="12636" y="12771"/>
                    <a:pt x="12732" y="12575"/>
                  </a:cubicBezTo>
                  <a:cubicBezTo>
                    <a:pt x="12827" y="12382"/>
                    <a:pt x="12832" y="12169"/>
                    <a:pt x="12903" y="11970"/>
                  </a:cubicBezTo>
                  <a:cubicBezTo>
                    <a:pt x="13025" y="11631"/>
                    <a:pt x="13480" y="11472"/>
                    <a:pt x="13738" y="11250"/>
                  </a:cubicBezTo>
                  <a:cubicBezTo>
                    <a:pt x="13990" y="11032"/>
                    <a:pt x="14135" y="10762"/>
                    <a:pt x="14250" y="10476"/>
                  </a:cubicBezTo>
                  <a:cubicBezTo>
                    <a:pt x="13882" y="10404"/>
                    <a:pt x="13563" y="10221"/>
                    <a:pt x="13358" y="9894"/>
                  </a:cubicBezTo>
                  <a:cubicBezTo>
                    <a:pt x="13351" y="9895"/>
                    <a:pt x="13345" y="9895"/>
                    <a:pt x="13338" y="9895"/>
                  </a:cubicBezTo>
                  <a:cubicBezTo>
                    <a:pt x="12549" y="9895"/>
                    <a:pt x="11852" y="9259"/>
                    <a:pt x="11749" y="8465"/>
                  </a:cubicBezTo>
                  <a:cubicBezTo>
                    <a:pt x="10974" y="8128"/>
                    <a:pt x="10504" y="7464"/>
                    <a:pt x="10665" y="6698"/>
                  </a:cubicBezTo>
                  <a:cubicBezTo>
                    <a:pt x="9553" y="6041"/>
                    <a:pt x="8885" y="4430"/>
                    <a:pt x="9701" y="3471"/>
                  </a:cubicBezTo>
                  <a:cubicBezTo>
                    <a:pt x="9385" y="2802"/>
                    <a:pt x="9700" y="2070"/>
                    <a:pt x="10353" y="1682"/>
                  </a:cubicBezTo>
                  <a:cubicBezTo>
                    <a:pt x="10359" y="1309"/>
                    <a:pt x="10578" y="992"/>
                    <a:pt x="10895" y="778"/>
                  </a:cubicBezTo>
                  <a:cubicBezTo>
                    <a:pt x="10656" y="575"/>
                    <a:pt x="10376" y="431"/>
                    <a:pt x="10080" y="335"/>
                  </a:cubicBezTo>
                  <a:cubicBezTo>
                    <a:pt x="9718" y="121"/>
                    <a:pt x="9301" y="1"/>
                    <a:pt x="88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5297972" y="-1541212"/>
              <a:ext cx="837581" cy="978486"/>
            </a:xfrm>
            <a:custGeom>
              <a:rect b="b" l="l" r="r" t="t"/>
              <a:pathLst>
                <a:path extrusionOk="0" h="14708" w="12590">
                  <a:moveTo>
                    <a:pt x="8669" y="1"/>
                  </a:moveTo>
                  <a:lnTo>
                    <a:pt x="8669" y="1"/>
                  </a:lnTo>
                  <a:cubicBezTo>
                    <a:pt x="8329" y="35"/>
                    <a:pt x="7998" y="137"/>
                    <a:pt x="7656" y="157"/>
                  </a:cubicBezTo>
                  <a:cubicBezTo>
                    <a:pt x="7613" y="159"/>
                    <a:pt x="7571" y="160"/>
                    <a:pt x="7529" y="160"/>
                  </a:cubicBezTo>
                  <a:cubicBezTo>
                    <a:pt x="7209" y="160"/>
                    <a:pt x="6891" y="100"/>
                    <a:pt x="6574" y="79"/>
                  </a:cubicBezTo>
                  <a:cubicBezTo>
                    <a:pt x="6484" y="73"/>
                    <a:pt x="6395" y="70"/>
                    <a:pt x="6305" y="70"/>
                  </a:cubicBezTo>
                  <a:cubicBezTo>
                    <a:pt x="6028" y="70"/>
                    <a:pt x="5751" y="103"/>
                    <a:pt x="5491" y="211"/>
                  </a:cubicBezTo>
                  <a:cubicBezTo>
                    <a:pt x="5113" y="367"/>
                    <a:pt x="4814" y="647"/>
                    <a:pt x="4476" y="869"/>
                  </a:cubicBezTo>
                  <a:cubicBezTo>
                    <a:pt x="3869" y="1268"/>
                    <a:pt x="3049" y="1221"/>
                    <a:pt x="2543" y="1796"/>
                  </a:cubicBezTo>
                  <a:cubicBezTo>
                    <a:pt x="2268" y="2108"/>
                    <a:pt x="2239" y="2522"/>
                    <a:pt x="2068" y="2885"/>
                  </a:cubicBezTo>
                  <a:cubicBezTo>
                    <a:pt x="1886" y="3274"/>
                    <a:pt x="1551" y="3576"/>
                    <a:pt x="1259" y="3881"/>
                  </a:cubicBezTo>
                  <a:cubicBezTo>
                    <a:pt x="960" y="4196"/>
                    <a:pt x="688" y="4529"/>
                    <a:pt x="513" y="4930"/>
                  </a:cubicBezTo>
                  <a:cubicBezTo>
                    <a:pt x="344" y="5316"/>
                    <a:pt x="256" y="5737"/>
                    <a:pt x="204" y="6153"/>
                  </a:cubicBezTo>
                  <a:cubicBezTo>
                    <a:pt x="108" y="6905"/>
                    <a:pt x="1" y="7740"/>
                    <a:pt x="218" y="8479"/>
                  </a:cubicBezTo>
                  <a:cubicBezTo>
                    <a:pt x="335" y="8875"/>
                    <a:pt x="615" y="9182"/>
                    <a:pt x="767" y="9562"/>
                  </a:cubicBezTo>
                  <a:cubicBezTo>
                    <a:pt x="929" y="9973"/>
                    <a:pt x="1107" y="10366"/>
                    <a:pt x="1340" y="10742"/>
                  </a:cubicBezTo>
                  <a:cubicBezTo>
                    <a:pt x="1567" y="11112"/>
                    <a:pt x="1827" y="11461"/>
                    <a:pt x="2092" y="11804"/>
                  </a:cubicBezTo>
                  <a:cubicBezTo>
                    <a:pt x="2361" y="12153"/>
                    <a:pt x="2627" y="12520"/>
                    <a:pt x="2964" y="12808"/>
                  </a:cubicBezTo>
                  <a:cubicBezTo>
                    <a:pt x="3459" y="13231"/>
                    <a:pt x="4170" y="13331"/>
                    <a:pt x="4756" y="13638"/>
                  </a:cubicBezTo>
                  <a:cubicBezTo>
                    <a:pt x="5516" y="14035"/>
                    <a:pt x="5953" y="14367"/>
                    <a:pt x="6839" y="14530"/>
                  </a:cubicBezTo>
                  <a:cubicBezTo>
                    <a:pt x="7331" y="14619"/>
                    <a:pt x="7928" y="14708"/>
                    <a:pt x="8513" y="14708"/>
                  </a:cubicBezTo>
                  <a:cubicBezTo>
                    <a:pt x="9053" y="14708"/>
                    <a:pt x="9583" y="14632"/>
                    <a:pt x="10010" y="14413"/>
                  </a:cubicBezTo>
                  <a:cubicBezTo>
                    <a:pt x="10406" y="14210"/>
                    <a:pt x="10782" y="13968"/>
                    <a:pt x="11164" y="13739"/>
                  </a:cubicBezTo>
                  <a:cubicBezTo>
                    <a:pt x="11544" y="13513"/>
                    <a:pt x="11955" y="13309"/>
                    <a:pt x="12309" y="13043"/>
                  </a:cubicBezTo>
                  <a:cubicBezTo>
                    <a:pt x="12413" y="12965"/>
                    <a:pt x="12508" y="12875"/>
                    <a:pt x="12590" y="12773"/>
                  </a:cubicBezTo>
                  <a:lnTo>
                    <a:pt x="12590" y="12773"/>
                  </a:lnTo>
                  <a:cubicBezTo>
                    <a:pt x="11954" y="12966"/>
                    <a:pt x="11319" y="13119"/>
                    <a:pt x="10684" y="13119"/>
                  </a:cubicBezTo>
                  <a:cubicBezTo>
                    <a:pt x="10417" y="13119"/>
                    <a:pt x="10150" y="13092"/>
                    <a:pt x="9883" y="13030"/>
                  </a:cubicBezTo>
                  <a:cubicBezTo>
                    <a:pt x="9258" y="12882"/>
                    <a:pt x="8694" y="12549"/>
                    <a:pt x="8160" y="12193"/>
                  </a:cubicBezTo>
                  <a:cubicBezTo>
                    <a:pt x="7556" y="11790"/>
                    <a:pt x="6976" y="11350"/>
                    <a:pt x="6462" y="10838"/>
                  </a:cubicBezTo>
                  <a:cubicBezTo>
                    <a:pt x="6235" y="10611"/>
                    <a:pt x="6015" y="10362"/>
                    <a:pt x="5912" y="10057"/>
                  </a:cubicBezTo>
                  <a:cubicBezTo>
                    <a:pt x="5835" y="9824"/>
                    <a:pt x="5830" y="9574"/>
                    <a:pt x="5781" y="9333"/>
                  </a:cubicBezTo>
                  <a:cubicBezTo>
                    <a:pt x="5572" y="8293"/>
                    <a:pt x="4571" y="7507"/>
                    <a:pt x="4507" y="6448"/>
                  </a:cubicBezTo>
                  <a:cubicBezTo>
                    <a:pt x="4438" y="5307"/>
                    <a:pt x="5453" y="4437"/>
                    <a:pt x="6024" y="3447"/>
                  </a:cubicBezTo>
                  <a:cubicBezTo>
                    <a:pt x="6373" y="2845"/>
                    <a:pt x="6565" y="2163"/>
                    <a:pt x="6920" y="1565"/>
                  </a:cubicBezTo>
                  <a:cubicBezTo>
                    <a:pt x="7326" y="883"/>
                    <a:pt x="7949" y="335"/>
                    <a:pt x="8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5297972" y="-1536555"/>
              <a:ext cx="697940" cy="973830"/>
            </a:xfrm>
            <a:custGeom>
              <a:rect b="b" l="l" r="r" t="t"/>
              <a:pathLst>
                <a:path extrusionOk="0" h="14638" w="10491">
                  <a:moveTo>
                    <a:pt x="6303" y="1"/>
                  </a:moveTo>
                  <a:cubicBezTo>
                    <a:pt x="6026" y="1"/>
                    <a:pt x="5750" y="35"/>
                    <a:pt x="5491" y="141"/>
                  </a:cubicBezTo>
                  <a:cubicBezTo>
                    <a:pt x="5113" y="298"/>
                    <a:pt x="4814" y="578"/>
                    <a:pt x="4476" y="800"/>
                  </a:cubicBezTo>
                  <a:cubicBezTo>
                    <a:pt x="3869" y="1198"/>
                    <a:pt x="3049" y="1151"/>
                    <a:pt x="2543" y="1726"/>
                  </a:cubicBezTo>
                  <a:cubicBezTo>
                    <a:pt x="2268" y="2038"/>
                    <a:pt x="2240" y="2452"/>
                    <a:pt x="2068" y="2816"/>
                  </a:cubicBezTo>
                  <a:cubicBezTo>
                    <a:pt x="1886" y="3204"/>
                    <a:pt x="1551" y="3506"/>
                    <a:pt x="1259" y="3812"/>
                  </a:cubicBezTo>
                  <a:cubicBezTo>
                    <a:pt x="960" y="4126"/>
                    <a:pt x="688" y="4460"/>
                    <a:pt x="513" y="4861"/>
                  </a:cubicBezTo>
                  <a:cubicBezTo>
                    <a:pt x="344" y="5246"/>
                    <a:pt x="256" y="5667"/>
                    <a:pt x="204" y="6083"/>
                  </a:cubicBezTo>
                  <a:cubicBezTo>
                    <a:pt x="108" y="6835"/>
                    <a:pt x="1" y="7670"/>
                    <a:pt x="218" y="8409"/>
                  </a:cubicBezTo>
                  <a:cubicBezTo>
                    <a:pt x="335" y="8806"/>
                    <a:pt x="616" y="9112"/>
                    <a:pt x="767" y="9492"/>
                  </a:cubicBezTo>
                  <a:cubicBezTo>
                    <a:pt x="929" y="9903"/>
                    <a:pt x="1107" y="10296"/>
                    <a:pt x="1340" y="10673"/>
                  </a:cubicBezTo>
                  <a:cubicBezTo>
                    <a:pt x="1568" y="11042"/>
                    <a:pt x="1827" y="11391"/>
                    <a:pt x="2092" y="11734"/>
                  </a:cubicBezTo>
                  <a:cubicBezTo>
                    <a:pt x="2361" y="12083"/>
                    <a:pt x="2627" y="12450"/>
                    <a:pt x="2964" y="12738"/>
                  </a:cubicBezTo>
                  <a:cubicBezTo>
                    <a:pt x="3459" y="13161"/>
                    <a:pt x="4170" y="13261"/>
                    <a:pt x="4756" y="13568"/>
                  </a:cubicBezTo>
                  <a:cubicBezTo>
                    <a:pt x="5516" y="13965"/>
                    <a:pt x="5954" y="14297"/>
                    <a:pt x="6839" y="14460"/>
                  </a:cubicBezTo>
                  <a:cubicBezTo>
                    <a:pt x="7331" y="14549"/>
                    <a:pt x="7928" y="14638"/>
                    <a:pt x="8512" y="14638"/>
                  </a:cubicBezTo>
                  <a:cubicBezTo>
                    <a:pt x="9052" y="14638"/>
                    <a:pt x="9582" y="14562"/>
                    <a:pt x="10010" y="14343"/>
                  </a:cubicBezTo>
                  <a:cubicBezTo>
                    <a:pt x="10172" y="14260"/>
                    <a:pt x="10332" y="14169"/>
                    <a:pt x="10490" y="14075"/>
                  </a:cubicBezTo>
                  <a:lnTo>
                    <a:pt x="10490" y="14075"/>
                  </a:lnTo>
                  <a:cubicBezTo>
                    <a:pt x="10426" y="14078"/>
                    <a:pt x="10362" y="14079"/>
                    <a:pt x="10299" y="14079"/>
                  </a:cubicBezTo>
                  <a:cubicBezTo>
                    <a:pt x="9315" y="14079"/>
                    <a:pt x="8345" y="13800"/>
                    <a:pt x="7397" y="13520"/>
                  </a:cubicBezTo>
                  <a:cubicBezTo>
                    <a:pt x="6140" y="13148"/>
                    <a:pt x="4858" y="12763"/>
                    <a:pt x="3794" y="12000"/>
                  </a:cubicBezTo>
                  <a:cubicBezTo>
                    <a:pt x="3368" y="11694"/>
                    <a:pt x="2962" y="11294"/>
                    <a:pt x="2872" y="10778"/>
                  </a:cubicBezTo>
                  <a:cubicBezTo>
                    <a:pt x="2840" y="10600"/>
                    <a:pt x="2849" y="10413"/>
                    <a:pt x="2789" y="10242"/>
                  </a:cubicBezTo>
                  <a:cubicBezTo>
                    <a:pt x="2709" y="10010"/>
                    <a:pt x="2516" y="9840"/>
                    <a:pt x="2353" y="9657"/>
                  </a:cubicBezTo>
                  <a:cubicBezTo>
                    <a:pt x="1750" y="8977"/>
                    <a:pt x="1513" y="7991"/>
                    <a:pt x="1740" y="7111"/>
                  </a:cubicBezTo>
                  <a:cubicBezTo>
                    <a:pt x="1816" y="6822"/>
                    <a:pt x="1936" y="6545"/>
                    <a:pt x="1980" y="6251"/>
                  </a:cubicBezTo>
                  <a:cubicBezTo>
                    <a:pt x="2042" y="5836"/>
                    <a:pt x="1947" y="5412"/>
                    <a:pt x="1985" y="4993"/>
                  </a:cubicBezTo>
                  <a:cubicBezTo>
                    <a:pt x="2051" y="4273"/>
                    <a:pt x="2507" y="3650"/>
                    <a:pt x="2988" y="3109"/>
                  </a:cubicBezTo>
                  <a:cubicBezTo>
                    <a:pt x="4115" y="1845"/>
                    <a:pt x="5491" y="803"/>
                    <a:pt x="7010" y="53"/>
                  </a:cubicBezTo>
                  <a:cubicBezTo>
                    <a:pt x="6865" y="36"/>
                    <a:pt x="6719" y="20"/>
                    <a:pt x="6575" y="10"/>
                  </a:cubicBezTo>
                  <a:cubicBezTo>
                    <a:pt x="6484" y="4"/>
                    <a:pt x="6393" y="1"/>
                    <a:pt x="6303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5720222" y="-1395716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3"/>
                  </a:cubicBezTo>
                  <a:cubicBezTo>
                    <a:pt x="71" y="328"/>
                    <a:pt x="1" y="558"/>
                    <a:pt x="19" y="777"/>
                  </a:cubicBezTo>
                  <a:cubicBezTo>
                    <a:pt x="43" y="1075"/>
                    <a:pt x="184" y="1341"/>
                    <a:pt x="464" y="1447"/>
                  </a:cubicBezTo>
                  <a:cubicBezTo>
                    <a:pt x="514" y="1466"/>
                    <a:pt x="563" y="1475"/>
                    <a:pt x="611" y="1475"/>
                  </a:cubicBezTo>
                  <a:cubicBezTo>
                    <a:pt x="845" y="1475"/>
                    <a:pt x="1060" y="1274"/>
                    <a:pt x="1201" y="1054"/>
                  </a:cubicBezTo>
                  <a:cubicBezTo>
                    <a:pt x="1273" y="943"/>
                    <a:pt x="1325" y="827"/>
                    <a:pt x="1351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9" y="682"/>
                    <a:pt x="1359" y="675"/>
                  </a:cubicBezTo>
                  <a:cubicBezTo>
                    <a:pt x="1362" y="638"/>
                    <a:pt x="1363" y="592"/>
                    <a:pt x="1361" y="556"/>
                  </a:cubicBezTo>
                  <a:cubicBezTo>
                    <a:pt x="1355" y="457"/>
                    <a:pt x="1318" y="378"/>
                    <a:pt x="1269" y="296"/>
                  </a:cubicBezTo>
                  <a:cubicBezTo>
                    <a:pt x="1264" y="288"/>
                    <a:pt x="1260" y="281"/>
                    <a:pt x="1253" y="274"/>
                  </a:cubicBezTo>
                  <a:cubicBezTo>
                    <a:pt x="1225" y="242"/>
                    <a:pt x="1194" y="204"/>
                    <a:pt x="1158" y="178"/>
                  </a:cubicBezTo>
                  <a:cubicBezTo>
                    <a:pt x="1013" y="69"/>
                    <a:pt x="831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>
              <a:off x="5673386" y="-1133664"/>
              <a:ext cx="85488" cy="88482"/>
            </a:xfrm>
            <a:custGeom>
              <a:rect b="b" l="l" r="r" t="t"/>
              <a:pathLst>
                <a:path extrusionOk="0" h="1330" w="1285">
                  <a:moveTo>
                    <a:pt x="702" y="1327"/>
                  </a:moveTo>
                  <a:cubicBezTo>
                    <a:pt x="710" y="1328"/>
                    <a:pt x="720" y="1328"/>
                    <a:pt x="729" y="1328"/>
                  </a:cubicBezTo>
                  <a:lnTo>
                    <a:pt x="729" y="1328"/>
                  </a:lnTo>
                  <a:lnTo>
                    <a:pt x="702" y="1327"/>
                  </a:lnTo>
                  <a:close/>
                  <a:moveTo>
                    <a:pt x="646" y="1"/>
                  </a:moveTo>
                  <a:cubicBezTo>
                    <a:pt x="597" y="1"/>
                    <a:pt x="548" y="9"/>
                    <a:pt x="500" y="24"/>
                  </a:cubicBezTo>
                  <a:cubicBezTo>
                    <a:pt x="421" y="36"/>
                    <a:pt x="349" y="67"/>
                    <a:pt x="284" y="118"/>
                  </a:cubicBezTo>
                  <a:cubicBezTo>
                    <a:pt x="284" y="119"/>
                    <a:pt x="283" y="120"/>
                    <a:pt x="282" y="121"/>
                  </a:cubicBezTo>
                  <a:lnTo>
                    <a:pt x="162" y="234"/>
                  </a:lnTo>
                  <a:cubicBezTo>
                    <a:pt x="161" y="236"/>
                    <a:pt x="159" y="238"/>
                    <a:pt x="157" y="240"/>
                  </a:cubicBezTo>
                  <a:cubicBezTo>
                    <a:pt x="138" y="263"/>
                    <a:pt x="116" y="307"/>
                    <a:pt x="108" y="320"/>
                  </a:cubicBezTo>
                  <a:cubicBezTo>
                    <a:pt x="93" y="345"/>
                    <a:pt x="72" y="373"/>
                    <a:pt x="60" y="402"/>
                  </a:cubicBezTo>
                  <a:cubicBezTo>
                    <a:pt x="45" y="454"/>
                    <a:pt x="31" y="505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1" y="796"/>
                  </a:cubicBezTo>
                  <a:cubicBezTo>
                    <a:pt x="37" y="822"/>
                    <a:pt x="43" y="848"/>
                    <a:pt x="49" y="874"/>
                  </a:cubicBezTo>
                  <a:cubicBezTo>
                    <a:pt x="51" y="878"/>
                    <a:pt x="53" y="882"/>
                    <a:pt x="54" y="886"/>
                  </a:cubicBezTo>
                  <a:cubicBezTo>
                    <a:pt x="55" y="888"/>
                    <a:pt x="56" y="889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6"/>
                    <a:pt x="133" y="1033"/>
                  </a:cubicBezTo>
                  <a:cubicBezTo>
                    <a:pt x="162" y="1082"/>
                    <a:pt x="248" y="1159"/>
                    <a:pt x="258" y="1168"/>
                  </a:cubicBezTo>
                  <a:cubicBezTo>
                    <a:pt x="264" y="1174"/>
                    <a:pt x="269" y="1179"/>
                    <a:pt x="277" y="1184"/>
                  </a:cubicBezTo>
                  <a:cubicBezTo>
                    <a:pt x="300" y="1199"/>
                    <a:pt x="334" y="1219"/>
                    <a:pt x="348" y="1227"/>
                  </a:cubicBezTo>
                  <a:cubicBezTo>
                    <a:pt x="364" y="1237"/>
                    <a:pt x="397" y="1257"/>
                    <a:pt x="421" y="1271"/>
                  </a:cubicBezTo>
                  <a:cubicBezTo>
                    <a:pt x="424" y="1273"/>
                    <a:pt x="427" y="1274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1"/>
                    <a:pt x="557" y="1314"/>
                    <a:pt x="592" y="1322"/>
                  </a:cubicBezTo>
                  <a:cubicBezTo>
                    <a:pt x="594" y="1322"/>
                    <a:pt x="596" y="1323"/>
                    <a:pt x="598" y="1323"/>
                  </a:cubicBezTo>
                  <a:cubicBezTo>
                    <a:pt x="602" y="1324"/>
                    <a:pt x="606" y="1325"/>
                    <a:pt x="609" y="1325"/>
                  </a:cubicBezTo>
                  <a:cubicBezTo>
                    <a:pt x="617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8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9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9"/>
                  </a:cubicBezTo>
                  <a:lnTo>
                    <a:pt x="766" y="1329"/>
                  </a:lnTo>
                  <a:cubicBezTo>
                    <a:pt x="766" y="1329"/>
                    <a:pt x="766" y="1329"/>
                    <a:pt x="766" y="1329"/>
                  </a:cubicBezTo>
                  <a:lnTo>
                    <a:pt x="766" y="1329"/>
                  </a:lnTo>
                  <a:lnTo>
                    <a:pt x="766" y="1329"/>
                  </a:lnTo>
                  <a:cubicBezTo>
                    <a:pt x="815" y="1326"/>
                    <a:pt x="862" y="1315"/>
                    <a:pt x="910" y="1295"/>
                  </a:cubicBezTo>
                  <a:cubicBezTo>
                    <a:pt x="953" y="1272"/>
                    <a:pt x="996" y="1249"/>
                    <a:pt x="1038" y="1225"/>
                  </a:cubicBezTo>
                  <a:cubicBezTo>
                    <a:pt x="1041" y="1224"/>
                    <a:pt x="1042" y="1222"/>
                    <a:pt x="1044" y="1221"/>
                  </a:cubicBezTo>
                  <a:cubicBezTo>
                    <a:pt x="1123" y="1160"/>
                    <a:pt x="1212" y="1065"/>
                    <a:pt x="1244" y="967"/>
                  </a:cubicBezTo>
                  <a:lnTo>
                    <a:pt x="1244" y="967"/>
                  </a:lnTo>
                  <a:cubicBezTo>
                    <a:pt x="1264" y="927"/>
                    <a:pt x="1277" y="884"/>
                    <a:pt x="1282" y="838"/>
                  </a:cubicBezTo>
                  <a:cubicBezTo>
                    <a:pt x="1282" y="795"/>
                    <a:pt x="1283" y="752"/>
                    <a:pt x="1284" y="709"/>
                  </a:cubicBezTo>
                  <a:cubicBezTo>
                    <a:pt x="1284" y="707"/>
                    <a:pt x="1283" y="704"/>
                    <a:pt x="1282" y="702"/>
                  </a:cubicBezTo>
                  <a:cubicBezTo>
                    <a:pt x="1279" y="680"/>
                    <a:pt x="1271" y="653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3" y="614"/>
                    <a:pt x="1258" y="594"/>
                  </a:cubicBezTo>
                  <a:cubicBezTo>
                    <a:pt x="1257" y="585"/>
                    <a:pt x="1257" y="578"/>
                    <a:pt x="1255" y="570"/>
                  </a:cubicBezTo>
                  <a:cubicBezTo>
                    <a:pt x="1251" y="551"/>
                    <a:pt x="1247" y="528"/>
                    <a:pt x="1240" y="504"/>
                  </a:cubicBezTo>
                  <a:cubicBezTo>
                    <a:pt x="1238" y="493"/>
                    <a:pt x="1237" y="483"/>
                    <a:pt x="1234" y="473"/>
                  </a:cubicBezTo>
                  <a:cubicBezTo>
                    <a:pt x="1229" y="419"/>
                    <a:pt x="1210" y="371"/>
                    <a:pt x="1179" y="327"/>
                  </a:cubicBezTo>
                  <a:cubicBezTo>
                    <a:pt x="1145" y="251"/>
                    <a:pt x="1095" y="188"/>
                    <a:pt x="1027" y="137"/>
                  </a:cubicBezTo>
                  <a:cubicBezTo>
                    <a:pt x="980" y="109"/>
                    <a:pt x="934" y="81"/>
                    <a:pt x="887" y="53"/>
                  </a:cubicBezTo>
                  <a:cubicBezTo>
                    <a:pt x="835" y="38"/>
                    <a:pt x="784" y="23"/>
                    <a:pt x="734" y="9"/>
                  </a:cubicBezTo>
                  <a:cubicBezTo>
                    <a:pt x="704" y="3"/>
                    <a:pt x="675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>
              <a:off x="5802649" y="-1236782"/>
              <a:ext cx="82827" cy="78702"/>
            </a:xfrm>
            <a:custGeom>
              <a:rect b="b" l="l" r="r" t="t"/>
              <a:pathLst>
                <a:path extrusionOk="0" h="1183" w="1245">
                  <a:moveTo>
                    <a:pt x="742" y="1"/>
                  </a:moveTo>
                  <a:cubicBezTo>
                    <a:pt x="264" y="1"/>
                    <a:pt x="0" y="666"/>
                    <a:pt x="282" y="1021"/>
                  </a:cubicBezTo>
                  <a:cubicBezTo>
                    <a:pt x="326" y="1075"/>
                    <a:pt x="381" y="1115"/>
                    <a:pt x="446" y="1140"/>
                  </a:cubicBezTo>
                  <a:cubicBezTo>
                    <a:pt x="487" y="1153"/>
                    <a:pt x="530" y="1164"/>
                    <a:pt x="572" y="1177"/>
                  </a:cubicBezTo>
                  <a:cubicBezTo>
                    <a:pt x="597" y="1180"/>
                    <a:pt x="622" y="1182"/>
                    <a:pt x="647" y="1182"/>
                  </a:cubicBezTo>
                  <a:cubicBezTo>
                    <a:pt x="708" y="1182"/>
                    <a:pt x="769" y="1171"/>
                    <a:pt x="828" y="1148"/>
                  </a:cubicBezTo>
                  <a:cubicBezTo>
                    <a:pt x="878" y="1125"/>
                    <a:pt x="912" y="1107"/>
                    <a:pt x="945" y="1086"/>
                  </a:cubicBezTo>
                  <a:cubicBezTo>
                    <a:pt x="957" y="1077"/>
                    <a:pt x="971" y="1068"/>
                    <a:pt x="982" y="1058"/>
                  </a:cubicBezTo>
                  <a:cubicBezTo>
                    <a:pt x="986" y="1056"/>
                    <a:pt x="990" y="1053"/>
                    <a:pt x="993" y="1050"/>
                  </a:cubicBezTo>
                  <a:cubicBezTo>
                    <a:pt x="1020" y="1027"/>
                    <a:pt x="1048" y="1001"/>
                    <a:pt x="1085" y="964"/>
                  </a:cubicBezTo>
                  <a:cubicBezTo>
                    <a:pt x="1092" y="956"/>
                    <a:pt x="1100" y="949"/>
                    <a:pt x="1106" y="940"/>
                  </a:cubicBezTo>
                  <a:cubicBezTo>
                    <a:pt x="1132" y="901"/>
                    <a:pt x="1156" y="858"/>
                    <a:pt x="1180" y="817"/>
                  </a:cubicBezTo>
                  <a:cubicBezTo>
                    <a:pt x="1183" y="813"/>
                    <a:pt x="1186" y="807"/>
                    <a:pt x="1189" y="802"/>
                  </a:cubicBezTo>
                  <a:cubicBezTo>
                    <a:pt x="1216" y="746"/>
                    <a:pt x="1234" y="683"/>
                    <a:pt x="1240" y="621"/>
                  </a:cubicBezTo>
                  <a:cubicBezTo>
                    <a:pt x="1242" y="597"/>
                    <a:pt x="1241" y="569"/>
                    <a:pt x="1242" y="547"/>
                  </a:cubicBezTo>
                  <a:cubicBezTo>
                    <a:pt x="1242" y="524"/>
                    <a:pt x="1244" y="495"/>
                    <a:pt x="1243" y="471"/>
                  </a:cubicBezTo>
                  <a:cubicBezTo>
                    <a:pt x="1240" y="420"/>
                    <a:pt x="1223" y="367"/>
                    <a:pt x="1209" y="320"/>
                  </a:cubicBezTo>
                  <a:cubicBezTo>
                    <a:pt x="1176" y="236"/>
                    <a:pt x="1126" y="167"/>
                    <a:pt x="1057" y="110"/>
                  </a:cubicBezTo>
                  <a:cubicBezTo>
                    <a:pt x="987" y="55"/>
                    <a:pt x="908" y="20"/>
                    <a:pt x="820" y="7"/>
                  </a:cubicBezTo>
                  <a:cubicBezTo>
                    <a:pt x="794" y="3"/>
                    <a:pt x="768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>
              <a:off x="5930249" y="-1037598"/>
              <a:ext cx="96531" cy="74178"/>
            </a:xfrm>
            <a:custGeom>
              <a:rect b="b" l="l" r="r" t="t"/>
              <a:pathLst>
                <a:path extrusionOk="0" h="1115" w="1451">
                  <a:moveTo>
                    <a:pt x="539" y="0"/>
                  </a:moveTo>
                  <a:cubicBezTo>
                    <a:pt x="467" y="0"/>
                    <a:pt x="400" y="14"/>
                    <a:pt x="342" y="46"/>
                  </a:cubicBezTo>
                  <a:cubicBezTo>
                    <a:pt x="303" y="67"/>
                    <a:pt x="263" y="88"/>
                    <a:pt x="223" y="110"/>
                  </a:cubicBezTo>
                  <a:cubicBezTo>
                    <a:pt x="162" y="150"/>
                    <a:pt x="117" y="202"/>
                    <a:pt x="86" y="265"/>
                  </a:cubicBezTo>
                  <a:cubicBezTo>
                    <a:pt x="57" y="302"/>
                    <a:pt x="38" y="344"/>
                    <a:pt x="30" y="391"/>
                  </a:cubicBezTo>
                  <a:cubicBezTo>
                    <a:pt x="6" y="454"/>
                    <a:pt x="0" y="521"/>
                    <a:pt x="10" y="589"/>
                  </a:cubicBezTo>
                  <a:cubicBezTo>
                    <a:pt x="20" y="633"/>
                    <a:pt x="30" y="676"/>
                    <a:pt x="41" y="719"/>
                  </a:cubicBezTo>
                  <a:cubicBezTo>
                    <a:pt x="74" y="807"/>
                    <a:pt x="128" y="880"/>
                    <a:pt x="201" y="940"/>
                  </a:cubicBezTo>
                  <a:cubicBezTo>
                    <a:pt x="247" y="981"/>
                    <a:pt x="308" y="1011"/>
                    <a:pt x="361" y="1038"/>
                  </a:cubicBezTo>
                  <a:cubicBezTo>
                    <a:pt x="377" y="1046"/>
                    <a:pt x="394" y="1054"/>
                    <a:pt x="410" y="1059"/>
                  </a:cubicBezTo>
                  <a:cubicBezTo>
                    <a:pt x="485" y="1084"/>
                    <a:pt x="559" y="1108"/>
                    <a:pt x="638" y="1111"/>
                  </a:cubicBezTo>
                  <a:cubicBezTo>
                    <a:pt x="668" y="1112"/>
                    <a:pt x="704" y="1114"/>
                    <a:pt x="739" y="1114"/>
                  </a:cubicBezTo>
                  <a:cubicBezTo>
                    <a:pt x="762" y="1114"/>
                    <a:pt x="785" y="1114"/>
                    <a:pt x="806" y="1111"/>
                  </a:cubicBezTo>
                  <a:cubicBezTo>
                    <a:pt x="860" y="1104"/>
                    <a:pt x="915" y="1089"/>
                    <a:pt x="967" y="1075"/>
                  </a:cubicBezTo>
                  <a:cubicBezTo>
                    <a:pt x="985" y="1069"/>
                    <a:pt x="1001" y="1063"/>
                    <a:pt x="1017" y="1056"/>
                  </a:cubicBezTo>
                  <a:cubicBezTo>
                    <a:pt x="1103" y="1017"/>
                    <a:pt x="1162" y="982"/>
                    <a:pt x="1223" y="907"/>
                  </a:cubicBezTo>
                  <a:cubicBezTo>
                    <a:pt x="1251" y="871"/>
                    <a:pt x="1272" y="830"/>
                    <a:pt x="1294" y="789"/>
                  </a:cubicBezTo>
                  <a:cubicBezTo>
                    <a:pt x="1450" y="423"/>
                    <a:pt x="930" y="0"/>
                    <a:pt x="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>
              <a:off x="5983538" y="-861633"/>
              <a:ext cx="87750" cy="80631"/>
            </a:xfrm>
            <a:custGeom>
              <a:rect b="b" l="l" r="r" t="t"/>
              <a:pathLst>
                <a:path extrusionOk="0" h="1212" w="1319">
                  <a:moveTo>
                    <a:pt x="800" y="1"/>
                  </a:moveTo>
                  <a:cubicBezTo>
                    <a:pt x="790" y="1"/>
                    <a:pt x="779" y="1"/>
                    <a:pt x="769" y="3"/>
                  </a:cubicBezTo>
                  <a:cubicBezTo>
                    <a:pt x="747" y="2"/>
                    <a:pt x="726" y="1"/>
                    <a:pt x="705" y="1"/>
                  </a:cubicBezTo>
                  <a:cubicBezTo>
                    <a:pt x="687" y="1"/>
                    <a:pt x="669" y="2"/>
                    <a:pt x="652" y="4"/>
                  </a:cubicBezTo>
                  <a:cubicBezTo>
                    <a:pt x="635" y="5"/>
                    <a:pt x="619" y="8"/>
                    <a:pt x="604" y="11"/>
                  </a:cubicBezTo>
                  <a:cubicBezTo>
                    <a:pt x="545" y="24"/>
                    <a:pt x="485" y="36"/>
                    <a:pt x="429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4"/>
                    <a:pt x="358" y="87"/>
                    <a:pt x="333" y="101"/>
                  </a:cubicBezTo>
                  <a:cubicBezTo>
                    <a:pt x="304" y="117"/>
                    <a:pt x="287" y="124"/>
                    <a:pt x="264" y="140"/>
                  </a:cubicBezTo>
                  <a:cubicBezTo>
                    <a:pt x="250" y="149"/>
                    <a:pt x="236" y="160"/>
                    <a:pt x="224" y="171"/>
                  </a:cubicBezTo>
                  <a:cubicBezTo>
                    <a:pt x="145" y="229"/>
                    <a:pt x="86" y="302"/>
                    <a:pt x="47" y="391"/>
                  </a:cubicBezTo>
                  <a:cubicBezTo>
                    <a:pt x="17" y="455"/>
                    <a:pt x="3" y="522"/>
                    <a:pt x="8" y="591"/>
                  </a:cubicBezTo>
                  <a:cubicBezTo>
                    <a:pt x="1" y="659"/>
                    <a:pt x="11" y="726"/>
                    <a:pt x="39" y="791"/>
                  </a:cubicBezTo>
                  <a:cubicBezTo>
                    <a:pt x="73" y="880"/>
                    <a:pt x="127" y="954"/>
                    <a:pt x="202" y="1015"/>
                  </a:cubicBezTo>
                  <a:cubicBezTo>
                    <a:pt x="216" y="1028"/>
                    <a:pt x="232" y="1040"/>
                    <a:pt x="249" y="1051"/>
                  </a:cubicBezTo>
                  <a:cubicBezTo>
                    <a:pt x="294" y="1081"/>
                    <a:pt x="340" y="1109"/>
                    <a:pt x="387" y="1135"/>
                  </a:cubicBezTo>
                  <a:cubicBezTo>
                    <a:pt x="395" y="1140"/>
                    <a:pt x="405" y="1144"/>
                    <a:pt x="414" y="1150"/>
                  </a:cubicBezTo>
                  <a:cubicBezTo>
                    <a:pt x="452" y="1166"/>
                    <a:pt x="491" y="1177"/>
                    <a:pt x="530" y="1188"/>
                  </a:cubicBezTo>
                  <a:cubicBezTo>
                    <a:pt x="596" y="1207"/>
                    <a:pt x="604" y="1211"/>
                    <a:pt x="646" y="1211"/>
                  </a:cubicBezTo>
                  <a:cubicBezTo>
                    <a:pt x="665" y="1211"/>
                    <a:pt x="689" y="1210"/>
                    <a:pt x="728" y="1209"/>
                  </a:cubicBezTo>
                  <a:lnTo>
                    <a:pt x="740" y="1209"/>
                  </a:lnTo>
                  <a:cubicBezTo>
                    <a:pt x="749" y="1209"/>
                    <a:pt x="759" y="1208"/>
                    <a:pt x="768" y="1207"/>
                  </a:cubicBezTo>
                  <a:cubicBezTo>
                    <a:pt x="822" y="1201"/>
                    <a:pt x="877" y="1184"/>
                    <a:pt x="930" y="1171"/>
                  </a:cubicBezTo>
                  <a:cubicBezTo>
                    <a:pt x="939" y="1168"/>
                    <a:pt x="948" y="1166"/>
                    <a:pt x="956" y="1163"/>
                  </a:cubicBezTo>
                  <a:cubicBezTo>
                    <a:pt x="960" y="1162"/>
                    <a:pt x="964" y="1161"/>
                    <a:pt x="967" y="1160"/>
                  </a:cubicBezTo>
                  <a:cubicBezTo>
                    <a:pt x="987" y="1153"/>
                    <a:pt x="1006" y="1143"/>
                    <a:pt x="1023" y="1131"/>
                  </a:cubicBezTo>
                  <a:cubicBezTo>
                    <a:pt x="1043" y="1126"/>
                    <a:pt x="1061" y="1115"/>
                    <a:pt x="1076" y="1102"/>
                  </a:cubicBezTo>
                  <a:cubicBezTo>
                    <a:pt x="1157" y="1046"/>
                    <a:pt x="1209" y="961"/>
                    <a:pt x="1256" y="878"/>
                  </a:cubicBezTo>
                  <a:cubicBezTo>
                    <a:pt x="1276" y="835"/>
                    <a:pt x="1285" y="790"/>
                    <a:pt x="1282" y="744"/>
                  </a:cubicBezTo>
                  <a:cubicBezTo>
                    <a:pt x="1282" y="739"/>
                    <a:pt x="1281" y="735"/>
                    <a:pt x="1282" y="731"/>
                  </a:cubicBezTo>
                  <a:cubicBezTo>
                    <a:pt x="1293" y="691"/>
                    <a:pt x="1305" y="650"/>
                    <a:pt x="1315" y="611"/>
                  </a:cubicBezTo>
                  <a:cubicBezTo>
                    <a:pt x="1316" y="569"/>
                    <a:pt x="1317" y="526"/>
                    <a:pt x="1319" y="484"/>
                  </a:cubicBezTo>
                  <a:cubicBezTo>
                    <a:pt x="1316" y="463"/>
                    <a:pt x="1294" y="376"/>
                    <a:pt x="1287" y="357"/>
                  </a:cubicBezTo>
                  <a:cubicBezTo>
                    <a:pt x="1257" y="267"/>
                    <a:pt x="1232" y="249"/>
                    <a:pt x="1176" y="191"/>
                  </a:cubicBezTo>
                  <a:cubicBezTo>
                    <a:pt x="1154" y="168"/>
                    <a:pt x="1139" y="148"/>
                    <a:pt x="1115" y="130"/>
                  </a:cubicBezTo>
                  <a:cubicBezTo>
                    <a:pt x="1110" y="126"/>
                    <a:pt x="1105" y="122"/>
                    <a:pt x="1100" y="119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4" y="22"/>
                  </a:cubicBezTo>
                  <a:cubicBezTo>
                    <a:pt x="870" y="8"/>
                    <a:pt x="835" y="1"/>
                    <a:pt x="8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3"/>
            <p:cNvSpPr/>
            <p:nvPr/>
          </p:nvSpPr>
          <p:spPr>
            <a:xfrm>
              <a:off x="5901177" y="-1401438"/>
              <a:ext cx="50627" cy="72582"/>
            </a:xfrm>
            <a:custGeom>
              <a:rect b="b" l="l" r="r" t="t"/>
              <a:pathLst>
                <a:path extrusionOk="0" h="1091" w="761">
                  <a:moveTo>
                    <a:pt x="559" y="1"/>
                  </a:moveTo>
                  <a:cubicBezTo>
                    <a:pt x="494" y="1"/>
                    <a:pt x="435" y="16"/>
                    <a:pt x="368" y="37"/>
                  </a:cubicBezTo>
                  <a:cubicBezTo>
                    <a:pt x="238" y="77"/>
                    <a:pt x="115" y="189"/>
                    <a:pt x="65" y="318"/>
                  </a:cubicBezTo>
                  <a:cubicBezTo>
                    <a:pt x="45" y="370"/>
                    <a:pt x="31" y="425"/>
                    <a:pt x="19" y="477"/>
                  </a:cubicBezTo>
                  <a:cubicBezTo>
                    <a:pt x="14" y="492"/>
                    <a:pt x="11" y="507"/>
                    <a:pt x="10" y="521"/>
                  </a:cubicBezTo>
                  <a:cubicBezTo>
                    <a:pt x="4" y="569"/>
                    <a:pt x="1" y="639"/>
                    <a:pt x="5" y="677"/>
                  </a:cubicBezTo>
                  <a:cubicBezTo>
                    <a:pt x="14" y="773"/>
                    <a:pt x="60" y="861"/>
                    <a:pt x="112" y="940"/>
                  </a:cubicBezTo>
                  <a:cubicBezTo>
                    <a:pt x="135" y="964"/>
                    <a:pt x="157" y="988"/>
                    <a:pt x="180" y="1011"/>
                  </a:cubicBezTo>
                  <a:cubicBezTo>
                    <a:pt x="217" y="1045"/>
                    <a:pt x="261" y="1066"/>
                    <a:pt x="309" y="1075"/>
                  </a:cubicBezTo>
                  <a:cubicBezTo>
                    <a:pt x="333" y="1085"/>
                    <a:pt x="358" y="1091"/>
                    <a:pt x="384" y="1091"/>
                  </a:cubicBezTo>
                  <a:cubicBezTo>
                    <a:pt x="390" y="1091"/>
                    <a:pt x="396" y="1090"/>
                    <a:pt x="402" y="1090"/>
                  </a:cubicBezTo>
                  <a:cubicBezTo>
                    <a:pt x="411" y="1090"/>
                    <a:pt x="420" y="1091"/>
                    <a:pt x="429" y="1091"/>
                  </a:cubicBezTo>
                  <a:cubicBezTo>
                    <a:pt x="466" y="1091"/>
                    <a:pt x="502" y="1084"/>
                    <a:pt x="538" y="1069"/>
                  </a:cubicBezTo>
                  <a:cubicBezTo>
                    <a:pt x="461" y="710"/>
                    <a:pt x="550" y="349"/>
                    <a:pt x="761" y="47"/>
                  </a:cubicBezTo>
                  <a:cubicBezTo>
                    <a:pt x="757" y="46"/>
                    <a:pt x="755" y="44"/>
                    <a:pt x="752" y="42"/>
                  </a:cubicBezTo>
                  <a:cubicBezTo>
                    <a:pt x="714" y="22"/>
                    <a:pt x="673" y="10"/>
                    <a:pt x="628" y="6"/>
                  </a:cubicBezTo>
                  <a:cubicBezTo>
                    <a:pt x="603" y="3"/>
                    <a:pt x="581" y="1"/>
                    <a:pt x="5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3"/>
            <p:cNvSpPr/>
            <p:nvPr/>
          </p:nvSpPr>
          <p:spPr>
            <a:xfrm>
              <a:off x="5745968" y="-943129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3" y="0"/>
                  </a:moveTo>
                  <a:cubicBezTo>
                    <a:pt x="545" y="0"/>
                    <a:pt x="499" y="9"/>
                    <a:pt x="453" y="26"/>
                  </a:cubicBezTo>
                  <a:cubicBezTo>
                    <a:pt x="412" y="44"/>
                    <a:pt x="372" y="67"/>
                    <a:pt x="334" y="89"/>
                  </a:cubicBezTo>
                  <a:cubicBezTo>
                    <a:pt x="322" y="96"/>
                    <a:pt x="311" y="104"/>
                    <a:pt x="300" y="112"/>
                  </a:cubicBezTo>
                  <a:cubicBezTo>
                    <a:pt x="299" y="112"/>
                    <a:pt x="298" y="113"/>
                    <a:pt x="297" y="114"/>
                  </a:cubicBezTo>
                  <a:cubicBezTo>
                    <a:pt x="295" y="115"/>
                    <a:pt x="292" y="115"/>
                    <a:pt x="290" y="116"/>
                  </a:cubicBezTo>
                  <a:cubicBezTo>
                    <a:pt x="255" y="135"/>
                    <a:pt x="222" y="153"/>
                    <a:pt x="188" y="170"/>
                  </a:cubicBezTo>
                  <a:cubicBezTo>
                    <a:pt x="122" y="219"/>
                    <a:pt x="72" y="280"/>
                    <a:pt x="40" y="356"/>
                  </a:cubicBezTo>
                  <a:cubicBezTo>
                    <a:pt x="14" y="409"/>
                    <a:pt x="3" y="466"/>
                    <a:pt x="7" y="523"/>
                  </a:cubicBezTo>
                  <a:cubicBezTo>
                    <a:pt x="1" y="581"/>
                    <a:pt x="9" y="637"/>
                    <a:pt x="32" y="691"/>
                  </a:cubicBezTo>
                  <a:cubicBezTo>
                    <a:pt x="52" y="748"/>
                    <a:pt x="84" y="796"/>
                    <a:pt x="129" y="836"/>
                  </a:cubicBezTo>
                  <a:cubicBezTo>
                    <a:pt x="166" y="883"/>
                    <a:pt x="214" y="919"/>
                    <a:pt x="272" y="941"/>
                  </a:cubicBezTo>
                  <a:cubicBezTo>
                    <a:pt x="329" y="966"/>
                    <a:pt x="388" y="978"/>
                    <a:pt x="450" y="978"/>
                  </a:cubicBezTo>
                  <a:cubicBezTo>
                    <a:pt x="465" y="978"/>
                    <a:pt x="481" y="977"/>
                    <a:pt x="497" y="975"/>
                  </a:cubicBezTo>
                  <a:cubicBezTo>
                    <a:pt x="527" y="972"/>
                    <a:pt x="560" y="962"/>
                    <a:pt x="590" y="954"/>
                  </a:cubicBezTo>
                  <a:cubicBezTo>
                    <a:pt x="680" y="935"/>
                    <a:pt x="739" y="926"/>
                    <a:pt x="815" y="869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9" y="751"/>
                    <a:pt x="985" y="668"/>
                  </a:cubicBezTo>
                  <a:cubicBezTo>
                    <a:pt x="1005" y="632"/>
                    <a:pt x="1015" y="595"/>
                    <a:pt x="1016" y="557"/>
                  </a:cubicBezTo>
                  <a:cubicBezTo>
                    <a:pt x="1025" y="501"/>
                    <a:pt x="1022" y="448"/>
                    <a:pt x="1005" y="394"/>
                  </a:cubicBezTo>
                  <a:cubicBezTo>
                    <a:pt x="998" y="356"/>
                    <a:pt x="984" y="319"/>
                    <a:pt x="964" y="285"/>
                  </a:cubicBezTo>
                  <a:cubicBezTo>
                    <a:pt x="961" y="273"/>
                    <a:pt x="960" y="262"/>
                    <a:pt x="955" y="250"/>
                  </a:cubicBezTo>
                  <a:cubicBezTo>
                    <a:pt x="930" y="185"/>
                    <a:pt x="890" y="130"/>
                    <a:pt x="836" y="86"/>
                  </a:cubicBezTo>
                  <a:cubicBezTo>
                    <a:pt x="781" y="42"/>
                    <a:pt x="719" y="15"/>
                    <a:pt x="650" y="4"/>
                  </a:cubicBezTo>
                  <a:cubicBezTo>
                    <a:pt x="631" y="1"/>
                    <a:pt x="612" y="0"/>
                    <a:pt x="5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>
              <a:off x="5814691" y="-794174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3" y="0"/>
                  </a:moveTo>
                  <a:cubicBezTo>
                    <a:pt x="486" y="0"/>
                    <a:pt x="429" y="12"/>
                    <a:pt x="374" y="35"/>
                  </a:cubicBezTo>
                  <a:lnTo>
                    <a:pt x="245" y="105"/>
                  </a:lnTo>
                  <a:cubicBezTo>
                    <a:pt x="161" y="167"/>
                    <a:pt x="97" y="246"/>
                    <a:pt x="55" y="341"/>
                  </a:cubicBezTo>
                  <a:cubicBezTo>
                    <a:pt x="42" y="388"/>
                    <a:pt x="29" y="435"/>
                    <a:pt x="15" y="482"/>
                  </a:cubicBezTo>
                  <a:cubicBezTo>
                    <a:pt x="1" y="580"/>
                    <a:pt x="11" y="676"/>
                    <a:pt x="47" y="768"/>
                  </a:cubicBezTo>
                  <a:cubicBezTo>
                    <a:pt x="47" y="770"/>
                    <a:pt x="48" y="772"/>
                    <a:pt x="48" y="774"/>
                  </a:cubicBezTo>
                  <a:lnTo>
                    <a:pt x="118" y="904"/>
                  </a:lnTo>
                  <a:cubicBezTo>
                    <a:pt x="121" y="908"/>
                    <a:pt x="123" y="911"/>
                    <a:pt x="126" y="915"/>
                  </a:cubicBezTo>
                  <a:cubicBezTo>
                    <a:pt x="131" y="923"/>
                    <a:pt x="135" y="929"/>
                    <a:pt x="139" y="935"/>
                  </a:cubicBezTo>
                  <a:cubicBezTo>
                    <a:pt x="148" y="951"/>
                    <a:pt x="158" y="966"/>
                    <a:pt x="167" y="980"/>
                  </a:cubicBezTo>
                  <a:cubicBezTo>
                    <a:pt x="186" y="1009"/>
                    <a:pt x="200" y="1019"/>
                    <a:pt x="229" y="1051"/>
                  </a:cubicBezTo>
                  <a:cubicBezTo>
                    <a:pt x="264" y="1087"/>
                    <a:pt x="268" y="1096"/>
                    <a:pt x="298" y="1115"/>
                  </a:cubicBezTo>
                  <a:cubicBezTo>
                    <a:pt x="312" y="1124"/>
                    <a:pt x="325" y="1132"/>
                    <a:pt x="339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2" y="1250"/>
                    <a:pt x="627" y="1252"/>
                    <a:pt x="652" y="1252"/>
                  </a:cubicBezTo>
                  <a:cubicBezTo>
                    <a:pt x="712" y="1252"/>
                    <a:pt x="772" y="1241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3"/>
                    <a:pt x="1115" y="953"/>
                    <a:pt x="1129" y="887"/>
                  </a:cubicBezTo>
                  <a:cubicBezTo>
                    <a:pt x="1136" y="866"/>
                    <a:pt x="1140" y="845"/>
                    <a:pt x="1144" y="823"/>
                  </a:cubicBezTo>
                  <a:cubicBezTo>
                    <a:pt x="1145" y="824"/>
                    <a:pt x="1146" y="824"/>
                    <a:pt x="1147" y="825"/>
                  </a:cubicBezTo>
                  <a:cubicBezTo>
                    <a:pt x="1150" y="811"/>
                    <a:pt x="1153" y="796"/>
                    <a:pt x="1157" y="781"/>
                  </a:cubicBezTo>
                  <a:cubicBezTo>
                    <a:pt x="1158" y="774"/>
                    <a:pt x="1160" y="766"/>
                    <a:pt x="1163" y="758"/>
                  </a:cubicBezTo>
                  <a:cubicBezTo>
                    <a:pt x="1164" y="712"/>
                    <a:pt x="1165" y="665"/>
                    <a:pt x="1165" y="619"/>
                  </a:cubicBezTo>
                  <a:lnTo>
                    <a:pt x="1164" y="613"/>
                  </a:lnTo>
                  <a:cubicBezTo>
                    <a:pt x="1163" y="609"/>
                    <a:pt x="1162" y="603"/>
                    <a:pt x="1162" y="598"/>
                  </a:cubicBezTo>
                  <a:cubicBezTo>
                    <a:pt x="1157" y="583"/>
                    <a:pt x="1154" y="566"/>
                    <a:pt x="1151" y="550"/>
                  </a:cubicBezTo>
                  <a:cubicBezTo>
                    <a:pt x="1150" y="543"/>
                    <a:pt x="1148" y="534"/>
                    <a:pt x="1147" y="527"/>
                  </a:cubicBezTo>
                  <a:cubicBezTo>
                    <a:pt x="1146" y="522"/>
                    <a:pt x="1145" y="518"/>
                    <a:pt x="1144" y="512"/>
                  </a:cubicBezTo>
                  <a:cubicBezTo>
                    <a:pt x="1138" y="487"/>
                    <a:pt x="1133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2" y="290"/>
                    <a:pt x="1041" y="229"/>
                    <a:pt x="985" y="179"/>
                  </a:cubicBezTo>
                  <a:cubicBezTo>
                    <a:pt x="936" y="118"/>
                    <a:pt x="875" y="74"/>
                    <a:pt x="801" y="45"/>
                  </a:cubicBezTo>
                  <a:cubicBezTo>
                    <a:pt x="741" y="16"/>
                    <a:pt x="678" y="2"/>
                    <a:pt x="614" y="2"/>
                  </a:cubicBezTo>
                  <a:cubicBezTo>
                    <a:pt x="605" y="2"/>
                    <a:pt x="597" y="2"/>
                    <a:pt x="588" y="3"/>
                  </a:cubicBezTo>
                  <a:cubicBezTo>
                    <a:pt x="573" y="1"/>
                    <a:pt x="558" y="0"/>
                    <a:pt x="5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>
              <a:off x="5742708" y="-1399242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2"/>
                  </a:cubicBezTo>
                  <a:cubicBezTo>
                    <a:pt x="71" y="327"/>
                    <a:pt x="1" y="557"/>
                    <a:pt x="18" y="776"/>
                  </a:cubicBezTo>
                  <a:cubicBezTo>
                    <a:pt x="44" y="1074"/>
                    <a:pt x="183" y="1340"/>
                    <a:pt x="464" y="1447"/>
                  </a:cubicBezTo>
                  <a:cubicBezTo>
                    <a:pt x="514" y="1466"/>
                    <a:pt x="563" y="1475"/>
                    <a:pt x="612" y="1475"/>
                  </a:cubicBezTo>
                  <a:cubicBezTo>
                    <a:pt x="846" y="1475"/>
                    <a:pt x="1061" y="1274"/>
                    <a:pt x="1201" y="1055"/>
                  </a:cubicBezTo>
                  <a:cubicBezTo>
                    <a:pt x="1272" y="943"/>
                    <a:pt x="1325" y="826"/>
                    <a:pt x="1350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8" y="682"/>
                    <a:pt x="1359" y="675"/>
                  </a:cubicBezTo>
                  <a:cubicBezTo>
                    <a:pt x="1361" y="638"/>
                    <a:pt x="1363" y="593"/>
                    <a:pt x="1361" y="555"/>
                  </a:cubicBezTo>
                  <a:cubicBezTo>
                    <a:pt x="1355" y="457"/>
                    <a:pt x="1318" y="378"/>
                    <a:pt x="1268" y="296"/>
                  </a:cubicBezTo>
                  <a:cubicBezTo>
                    <a:pt x="1264" y="288"/>
                    <a:pt x="1259" y="281"/>
                    <a:pt x="1253" y="275"/>
                  </a:cubicBezTo>
                  <a:cubicBezTo>
                    <a:pt x="1224" y="241"/>
                    <a:pt x="1193" y="204"/>
                    <a:pt x="1158" y="177"/>
                  </a:cubicBezTo>
                  <a:cubicBezTo>
                    <a:pt x="1013" y="68"/>
                    <a:pt x="830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5513521" y="-1225472"/>
              <a:ext cx="89546" cy="88282"/>
            </a:xfrm>
            <a:custGeom>
              <a:rect b="b" l="l" r="r" t="t"/>
              <a:pathLst>
                <a:path extrusionOk="0" h="1327" w="1346">
                  <a:moveTo>
                    <a:pt x="1333" y="833"/>
                  </a:moveTo>
                  <a:lnTo>
                    <a:pt x="1333" y="842"/>
                  </a:lnTo>
                  <a:cubicBezTo>
                    <a:pt x="1333" y="839"/>
                    <a:pt x="1333" y="836"/>
                    <a:pt x="1333" y="833"/>
                  </a:cubicBezTo>
                  <a:close/>
                  <a:moveTo>
                    <a:pt x="615" y="1"/>
                  </a:moveTo>
                  <a:cubicBezTo>
                    <a:pt x="589" y="1"/>
                    <a:pt x="565" y="2"/>
                    <a:pt x="547" y="2"/>
                  </a:cubicBezTo>
                  <a:cubicBezTo>
                    <a:pt x="536" y="2"/>
                    <a:pt x="526" y="3"/>
                    <a:pt x="516" y="4"/>
                  </a:cubicBezTo>
                  <a:cubicBezTo>
                    <a:pt x="468" y="12"/>
                    <a:pt x="419" y="23"/>
                    <a:pt x="373" y="39"/>
                  </a:cubicBezTo>
                  <a:cubicBezTo>
                    <a:pt x="370" y="41"/>
                    <a:pt x="367" y="42"/>
                    <a:pt x="363" y="43"/>
                  </a:cubicBezTo>
                  <a:cubicBezTo>
                    <a:pt x="324" y="65"/>
                    <a:pt x="284" y="86"/>
                    <a:pt x="244" y="108"/>
                  </a:cubicBezTo>
                  <a:cubicBezTo>
                    <a:pt x="243" y="109"/>
                    <a:pt x="241" y="109"/>
                    <a:pt x="240" y="110"/>
                  </a:cubicBezTo>
                  <a:cubicBezTo>
                    <a:pt x="237" y="112"/>
                    <a:pt x="235" y="114"/>
                    <a:pt x="231" y="116"/>
                  </a:cubicBezTo>
                  <a:cubicBezTo>
                    <a:pt x="215" y="132"/>
                    <a:pt x="198" y="149"/>
                    <a:pt x="181" y="164"/>
                  </a:cubicBezTo>
                  <a:cubicBezTo>
                    <a:pt x="162" y="181"/>
                    <a:pt x="144" y="198"/>
                    <a:pt x="127" y="217"/>
                  </a:cubicBezTo>
                  <a:cubicBezTo>
                    <a:pt x="114" y="236"/>
                    <a:pt x="103" y="256"/>
                    <a:pt x="90" y="276"/>
                  </a:cubicBezTo>
                  <a:cubicBezTo>
                    <a:pt x="61" y="314"/>
                    <a:pt x="43" y="356"/>
                    <a:pt x="36" y="402"/>
                  </a:cubicBezTo>
                  <a:cubicBezTo>
                    <a:pt x="13" y="480"/>
                    <a:pt x="0" y="506"/>
                    <a:pt x="15" y="603"/>
                  </a:cubicBezTo>
                  <a:cubicBezTo>
                    <a:pt x="15" y="604"/>
                    <a:pt x="15" y="606"/>
                    <a:pt x="15" y="607"/>
                  </a:cubicBezTo>
                  <a:cubicBezTo>
                    <a:pt x="18" y="625"/>
                    <a:pt x="40" y="721"/>
                    <a:pt x="46" y="739"/>
                  </a:cubicBezTo>
                  <a:cubicBezTo>
                    <a:pt x="47" y="740"/>
                    <a:pt x="47" y="742"/>
                    <a:pt x="48" y="744"/>
                  </a:cubicBezTo>
                  <a:cubicBezTo>
                    <a:pt x="55" y="760"/>
                    <a:pt x="102" y="848"/>
                    <a:pt x="112" y="862"/>
                  </a:cubicBezTo>
                  <a:cubicBezTo>
                    <a:pt x="123" y="877"/>
                    <a:pt x="135" y="888"/>
                    <a:pt x="148" y="901"/>
                  </a:cubicBezTo>
                  <a:cubicBezTo>
                    <a:pt x="148" y="901"/>
                    <a:pt x="148" y="901"/>
                    <a:pt x="148" y="902"/>
                  </a:cubicBezTo>
                  <a:cubicBezTo>
                    <a:pt x="150" y="905"/>
                    <a:pt x="152" y="908"/>
                    <a:pt x="153" y="913"/>
                  </a:cubicBezTo>
                  <a:cubicBezTo>
                    <a:pt x="168" y="939"/>
                    <a:pt x="210" y="1025"/>
                    <a:pt x="227" y="1049"/>
                  </a:cubicBezTo>
                  <a:cubicBezTo>
                    <a:pt x="236" y="1061"/>
                    <a:pt x="326" y="1157"/>
                    <a:pt x="338" y="1166"/>
                  </a:cubicBezTo>
                  <a:cubicBezTo>
                    <a:pt x="360" y="1184"/>
                    <a:pt x="382" y="1194"/>
                    <a:pt x="410" y="1211"/>
                  </a:cubicBezTo>
                  <a:cubicBezTo>
                    <a:pt x="436" y="1225"/>
                    <a:pt x="465" y="1245"/>
                    <a:pt x="493" y="1260"/>
                  </a:cubicBezTo>
                  <a:cubicBezTo>
                    <a:pt x="504" y="1265"/>
                    <a:pt x="515" y="1269"/>
                    <a:pt x="528" y="1274"/>
                  </a:cubicBezTo>
                  <a:cubicBezTo>
                    <a:pt x="578" y="1289"/>
                    <a:pt x="631" y="1306"/>
                    <a:pt x="684" y="1318"/>
                  </a:cubicBezTo>
                  <a:cubicBezTo>
                    <a:pt x="690" y="1319"/>
                    <a:pt x="697" y="1320"/>
                    <a:pt x="704" y="1321"/>
                  </a:cubicBezTo>
                  <a:cubicBezTo>
                    <a:pt x="731" y="1325"/>
                    <a:pt x="758" y="1327"/>
                    <a:pt x="785" y="1327"/>
                  </a:cubicBezTo>
                  <a:cubicBezTo>
                    <a:pt x="853" y="1327"/>
                    <a:pt x="919" y="1314"/>
                    <a:pt x="983" y="1290"/>
                  </a:cubicBezTo>
                  <a:cubicBezTo>
                    <a:pt x="1054" y="1266"/>
                    <a:pt x="1115" y="1227"/>
                    <a:pt x="1163" y="1171"/>
                  </a:cubicBezTo>
                  <a:cubicBezTo>
                    <a:pt x="1223" y="1124"/>
                    <a:pt x="1266" y="1064"/>
                    <a:pt x="1294" y="993"/>
                  </a:cubicBezTo>
                  <a:cubicBezTo>
                    <a:pt x="1332" y="905"/>
                    <a:pt x="1346" y="813"/>
                    <a:pt x="1336" y="718"/>
                  </a:cubicBezTo>
                  <a:lnTo>
                    <a:pt x="1336" y="718"/>
                  </a:lnTo>
                  <a:cubicBezTo>
                    <a:pt x="1336" y="705"/>
                    <a:pt x="1336" y="691"/>
                    <a:pt x="1336" y="678"/>
                  </a:cubicBezTo>
                  <a:cubicBezTo>
                    <a:pt x="1336" y="667"/>
                    <a:pt x="1334" y="656"/>
                    <a:pt x="1331" y="646"/>
                  </a:cubicBezTo>
                  <a:cubicBezTo>
                    <a:pt x="1319" y="589"/>
                    <a:pt x="1308" y="515"/>
                    <a:pt x="1279" y="458"/>
                  </a:cubicBezTo>
                  <a:cubicBezTo>
                    <a:pt x="1256" y="414"/>
                    <a:pt x="1233" y="368"/>
                    <a:pt x="1207" y="325"/>
                  </a:cubicBezTo>
                  <a:cubicBezTo>
                    <a:pt x="1205" y="322"/>
                    <a:pt x="1202" y="318"/>
                    <a:pt x="1200" y="314"/>
                  </a:cubicBezTo>
                  <a:cubicBezTo>
                    <a:pt x="1193" y="306"/>
                    <a:pt x="1186" y="297"/>
                    <a:pt x="1179" y="289"/>
                  </a:cubicBezTo>
                  <a:cubicBezTo>
                    <a:pt x="1146" y="251"/>
                    <a:pt x="1109" y="211"/>
                    <a:pt x="1073" y="177"/>
                  </a:cubicBezTo>
                  <a:cubicBezTo>
                    <a:pt x="1069" y="174"/>
                    <a:pt x="1066" y="170"/>
                    <a:pt x="1063" y="167"/>
                  </a:cubicBezTo>
                  <a:cubicBezTo>
                    <a:pt x="1055" y="160"/>
                    <a:pt x="1047" y="155"/>
                    <a:pt x="1038" y="149"/>
                  </a:cubicBezTo>
                  <a:cubicBezTo>
                    <a:pt x="997" y="120"/>
                    <a:pt x="951" y="94"/>
                    <a:pt x="907" y="69"/>
                  </a:cubicBezTo>
                  <a:cubicBezTo>
                    <a:pt x="902" y="67"/>
                    <a:pt x="898" y="64"/>
                    <a:pt x="893" y="62"/>
                  </a:cubicBezTo>
                  <a:cubicBezTo>
                    <a:pt x="884" y="57"/>
                    <a:pt x="875" y="53"/>
                    <a:pt x="866" y="50"/>
                  </a:cubicBezTo>
                  <a:cubicBezTo>
                    <a:pt x="821" y="35"/>
                    <a:pt x="768" y="21"/>
                    <a:pt x="723" y="10"/>
                  </a:cubicBezTo>
                  <a:cubicBezTo>
                    <a:pt x="718" y="9"/>
                    <a:pt x="714" y="8"/>
                    <a:pt x="710" y="7"/>
                  </a:cubicBezTo>
                  <a:cubicBezTo>
                    <a:pt x="681" y="2"/>
                    <a:pt x="647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>
              <a:off x="5695806" y="-1137190"/>
              <a:ext cx="85488" cy="88415"/>
            </a:xfrm>
            <a:custGeom>
              <a:rect b="b" l="l" r="r" t="t"/>
              <a:pathLst>
                <a:path extrusionOk="0" h="1329" w="1285">
                  <a:moveTo>
                    <a:pt x="702" y="1327"/>
                  </a:moveTo>
                  <a:lnTo>
                    <a:pt x="702" y="1327"/>
                  </a:lnTo>
                  <a:cubicBezTo>
                    <a:pt x="711" y="1327"/>
                    <a:pt x="721" y="1327"/>
                    <a:pt x="730" y="1328"/>
                  </a:cubicBezTo>
                  <a:lnTo>
                    <a:pt x="730" y="1328"/>
                  </a:lnTo>
                  <a:lnTo>
                    <a:pt x="702" y="1327"/>
                  </a:lnTo>
                  <a:close/>
                  <a:moveTo>
                    <a:pt x="647" y="0"/>
                  </a:moveTo>
                  <a:cubicBezTo>
                    <a:pt x="597" y="0"/>
                    <a:pt x="548" y="8"/>
                    <a:pt x="500" y="24"/>
                  </a:cubicBezTo>
                  <a:cubicBezTo>
                    <a:pt x="421" y="37"/>
                    <a:pt x="350" y="68"/>
                    <a:pt x="285" y="118"/>
                  </a:cubicBezTo>
                  <a:cubicBezTo>
                    <a:pt x="284" y="118"/>
                    <a:pt x="283" y="119"/>
                    <a:pt x="283" y="120"/>
                  </a:cubicBezTo>
                  <a:lnTo>
                    <a:pt x="163" y="233"/>
                  </a:lnTo>
                  <a:cubicBezTo>
                    <a:pt x="161" y="235"/>
                    <a:pt x="159" y="238"/>
                    <a:pt x="157" y="240"/>
                  </a:cubicBezTo>
                  <a:cubicBezTo>
                    <a:pt x="139" y="263"/>
                    <a:pt x="116" y="307"/>
                    <a:pt x="108" y="320"/>
                  </a:cubicBezTo>
                  <a:cubicBezTo>
                    <a:pt x="93" y="344"/>
                    <a:pt x="72" y="374"/>
                    <a:pt x="60" y="402"/>
                  </a:cubicBezTo>
                  <a:cubicBezTo>
                    <a:pt x="45" y="453"/>
                    <a:pt x="31" y="506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2" y="795"/>
                  </a:cubicBezTo>
                  <a:cubicBezTo>
                    <a:pt x="37" y="822"/>
                    <a:pt x="43" y="848"/>
                    <a:pt x="50" y="874"/>
                  </a:cubicBezTo>
                  <a:cubicBezTo>
                    <a:pt x="51" y="878"/>
                    <a:pt x="53" y="882"/>
                    <a:pt x="54" y="885"/>
                  </a:cubicBezTo>
                  <a:cubicBezTo>
                    <a:pt x="55" y="888"/>
                    <a:pt x="56" y="890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7"/>
                    <a:pt x="133" y="1033"/>
                  </a:cubicBezTo>
                  <a:cubicBezTo>
                    <a:pt x="162" y="1081"/>
                    <a:pt x="248" y="1159"/>
                    <a:pt x="258" y="1168"/>
                  </a:cubicBezTo>
                  <a:cubicBezTo>
                    <a:pt x="264" y="1174"/>
                    <a:pt x="270" y="1178"/>
                    <a:pt x="277" y="1184"/>
                  </a:cubicBezTo>
                  <a:cubicBezTo>
                    <a:pt x="300" y="1199"/>
                    <a:pt x="334" y="1218"/>
                    <a:pt x="349" y="1227"/>
                  </a:cubicBezTo>
                  <a:cubicBezTo>
                    <a:pt x="364" y="1237"/>
                    <a:pt x="397" y="1258"/>
                    <a:pt x="421" y="1271"/>
                  </a:cubicBezTo>
                  <a:cubicBezTo>
                    <a:pt x="424" y="1273"/>
                    <a:pt x="428" y="1275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0"/>
                    <a:pt x="557" y="1315"/>
                    <a:pt x="592" y="1322"/>
                  </a:cubicBezTo>
                  <a:cubicBezTo>
                    <a:pt x="594" y="1323"/>
                    <a:pt x="596" y="1323"/>
                    <a:pt x="599" y="1324"/>
                  </a:cubicBezTo>
                  <a:cubicBezTo>
                    <a:pt x="602" y="1324"/>
                    <a:pt x="606" y="1325"/>
                    <a:pt x="610" y="1325"/>
                  </a:cubicBezTo>
                  <a:cubicBezTo>
                    <a:pt x="618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7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8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8"/>
                  </a:cubicBezTo>
                  <a:lnTo>
                    <a:pt x="766" y="1328"/>
                  </a:lnTo>
                  <a:cubicBezTo>
                    <a:pt x="766" y="1328"/>
                    <a:pt x="766" y="1328"/>
                    <a:pt x="766" y="1328"/>
                  </a:cubicBezTo>
                  <a:lnTo>
                    <a:pt x="766" y="1328"/>
                  </a:lnTo>
                  <a:lnTo>
                    <a:pt x="766" y="1328"/>
                  </a:lnTo>
                  <a:cubicBezTo>
                    <a:pt x="815" y="1325"/>
                    <a:pt x="863" y="1314"/>
                    <a:pt x="911" y="1295"/>
                  </a:cubicBezTo>
                  <a:cubicBezTo>
                    <a:pt x="954" y="1272"/>
                    <a:pt x="997" y="1249"/>
                    <a:pt x="1039" y="1225"/>
                  </a:cubicBezTo>
                  <a:cubicBezTo>
                    <a:pt x="1041" y="1223"/>
                    <a:pt x="1043" y="1221"/>
                    <a:pt x="1044" y="1220"/>
                  </a:cubicBezTo>
                  <a:cubicBezTo>
                    <a:pt x="1122" y="1161"/>
                    <a:pt x="1210" y="1067"/>
                    <a:pt x="1243" y="971"/>
                  </a:cubicBezTo>
                  <a:lnTo>
                    <a:pt x="1243" y="971"/>
                  </a:lnTo>
                  <a:cubicBezTo>
                    <a:pt x="1264" y="930"/>
                    <a:pt x="1277" y="886"/>
                    <a:pt x="1282" y="838"/>
                  </a:cubicBezTo>
                  <a:cubicBezTo>
                    <a:pt x="1283" y="794"/>
                    <a:pt x="1284" y="751"/>
                    <a:pt x="1284" y="709"/>
                  </a:cubicBezTo>
                  <a:cubicBezTo>
                    <a:pt x="1284" y="706"/>
                    <a:pt x="1283" y="703"/>
                    <a:pt x="1283" y="701"/>
                  </a:cubicBezTo>
                  <a:cubicBezTo>
                    <a:pt x="1279" y="680"/>
                    <a:pt x="1272" y="654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4" y="614"/>
                    <a:pt x="1258" y="593"/>
                  </a:cubicBezTo>
                  <a:cubicBezTo>
                    <a:pt x="1258" y="585"/>
                    <a:pt x="1257" y="578"/>
                    <a:pt x="1255" y="569"/>
                  </a:cubicBezTo>
                  <a:cubicBezTo>
                    <a:pt x="1252" y="551"/>
                    <a:pt x="1247" y="527"/>
                    <a:pt x="1240" y="503"/>
                  </a:cubicBezTo>
                  <a:cubicBezTo>
                    <a:pt x="1238" y="493"/>
                    <a:pt x="1238" y="482"/>
                    <a:pt x="1235" y="473"/>
                  </a:cubicBezTo>
                  <a:cubicBezTo>
                    <a:pt x="1229" y="419"/>
                    <a:pt x="1210" y="370"/>
                    <a:pt x="1179" y="327"/>
                  </a:cubicBezTo>
                  <a:cubicBezTo>
                    <a:pt x="1146" y="251"/>
                    <a:pt x="1096" y="188"/>
                    <a:pt x="1028" y="137"/>
                  </a:cubicBezTo>
                  <a:cubicBezTo>
                    <a:pt x="981" y="109"/>
                    <a:pt x="934" y="81"/>
                    <a:pt x="887" y="52"/>
                  </a:cubicBezTo>
                  <a:cubicBezTo>
                    <a:pt x="835" y="38"/>
                    <a:pt x="785" y="23"/>
                    <a:pt x="734" y="8"/>
                  </a:cubicBezTo>
                  <a:cubicBezTo>
                    <a:pt x="705" y="3"/>
                    <a:pt x="675" y="0"/>
                    <a:pt x="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3"/>
            <p:cNvSpPr/>
            <p:nvPr/>
          </p:nvSpPr>
          <p:spPr>
            <a:xfrm>
              <a:off x="5825069" y="-1240241"/>
              <a:ext cx="82893" cy="78569"/>
            </a:xfrm>
            <a:custGeom>
              <a:rect b="b" l="l" r="r" t="t"/>
              <a:pathLst>
                <a:path extrusionOk="0" h="1181" w="1246">
                  <a:moveTo>
                    <a:pt x="741" y="0"/>
                  </a:moveTo>
                  <a:cubicBezTo>
                    <a:pt x="264" y="0"/>
                    <a:pt x="0" y="665"/>
                    <a:pt x="283" y="1019"/>
                  </a:cubicBezTo>
                  <a:cubicBezTo>
                    <a:pt x="326" y="1074"/>
                    <a:pt x="381" y="1114"/>
                    <a:pt x="447" y="1140"/>
                  </a:cubicBezTo>
                  <a:cubicBezTo>
                    <a:pt x="488" y="1151"/>
                    <a:pt x="530" y="1164"/>
                    <a:pt x="573" y="1175"/>
                  </a:cubicBezTo>
                  <a:cubicBezTo>
                    <a:pt x="598" y="1179"/>
                    <a:pt x="623" y="1181"/>
                    <a:pt x="647" y="1181"/>
                  </a:cubicBezTo>
                  <a:cubicBezTo>
                    <a:pt x="709" y="1181"/>
                    <a:pt x="770" y="1170"/>
                    <a:pt x="829" y="1147"/>
                  </a:cubicBezTo>
                  <a:cubicBezTo>
                    <a:pt x="878" y="1125"/>
                    <a:pt x="912" y="1105"/>
                    <a:pt x="945" y="1084"/>
                  </a:cubicBezTo>
                  <a:cubicBezTo>
                    <a:pt x="957" y="1076"/>
                    <a:pt x="971" y="1067"/>
                    <a:pt x="984" y="1057"/>
                  </a:cubicBezTo>
                  <a:cubicBezTo>
                    <a:pt x="986" y="1055"/>
                    <a:pt x="990" y="1052"/>
                    <a:pt x="993" y="1050"/>
                  </a:cubicBezTo>
                  <a:cubicBezTo>
                    <a:pt x="1021" y="1026"/>
                    <a:pt x="1049" y="1001"/>
                    <a:pt x="1085" y="963"/>
                  </a:cubicBezTo>
                  <a:cubicBezTo>
                    <a:pt x="1092" y="956"/>
                    <a:pt x="1100" y="947"/>
                    <a:pt x="1106" y="939"/>
                  </a:cubicBezTo>
                  <a:cubicBezTo>
                    <a:pt x="1133" y="900"/>
                    <a:pt x="1157" y="856"/>
                    <a:pt x="1180" y="816"/>
                  </a:cubicBezTo>
                  <a:cubicBezTo>
                    <a:pt x="1183" y="811"/>
                    <a:pt x="1187" y="806"/>
                    <a:pt x="1189" y="801"/>
                  </a:cubicBezTo>
                  <a:cubicBezTo>
                    <a:pt x="1216" y="745"/>
                    <a:pt x="1235" y="682"/>
                    <a:pt x="1241" y="621"/>
                  </a:cubicBezTo>
                  <a:cubicBezTo>
                    <a:pt x="1243" y="596"/>
                    <a:pt x="1242" y="568"/>
                    <a:pt x="1242" y="545"/>
                  </a:cubicBezTo>
                  <a:cubicBezTo>
                    <a:pt x="1243" y="522"/>
                    <a:pt x="1245" y="495"/>
                    <a:pt x="1243" y="470"/>
                  </a:cubicBezTo>
                  <a:cubicBezTo>
                    <a:pt x="1241" y="419"/>
                    <a:pt x="1224" y="365"/>
                    <a:pt x="1210" y="318"/>
                  </a:cubicBezTo>
                  <a:cubicBezTo>
                    <a:pt x="1177" y="236"/>
                    <a:pt x="1127" y="165"/>
                    <a:pt x="1057" y="110"/>
                  </a:cubicBezTo>
                  <a:cubicBezTo>
                    <a:pt x="988" y="54"/>
                    <a:pt x="908" y="20"/>
                    <a:pt x="820" y="6"/>
                  </a:cubicBezTo>
                  <a:cubicBezTo>
                    <a:pt x="793" y="2"/>
                    <a:pt x="767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3"/>
            <p:cNvSpPr/>
            <p:nvPr/>
          </p:nvSpPr>
          <p:spPr>
            <a:xfrm>
              <a:off x="5952669" y="-1041124"/>
              <a:ext cx="88482" cy="74178"/>
            </a:xfrm>
            <a:custGeom>
              <a:rect b="b" l="l" r="r" t="t"/>
              <a:pathLst>
                <a:path extrusionOk="0" h="1115" w="1330">
                  <a:moveTo>
                    <a:pt x="538" y="0"/>
                  </a:moveTo>
                  <a:cubicBezTo>
                    <a:pt x="467" y="0"/>
                    <a:pt x="400" y="14"/>
                    <a:pt x="342" y="45"/>
                  </a:cubicBezTo>
                  <a:cubicBezTo>
                    <a:pt x="303" y="66"/>
                    <a:pt x="264" y="88"/>
                    <a:pt x="224" y="109"/>
                  </a:cubicBezTo>
                  <a:cubicBezTo>
                    <a:pt x="163" y="150"/>
                    <a:pt x="117" y="201"/>
                    <a:pt x="86" y="265"/>
                  </a:cubicBezTo>
                  <a:cubicBezTo>
                    <a:pt x="57" y="303"/>
                    <a:pt x="39" y="344"/>
                    <a:pt x="32" y="391"/>
                  </a:cubicBezTo>
                  <a:cubicBezTo>
                    <a:pt x="7" y="455"/>
                    <a:pt x="0" y="520"/>
                    <a:pt x="11" y="590"/>
                  </a:cubicBezTo>
                  <a:cubicBezTo>
                    <a:pt x="21" y="632"/>
                    <a:pt x="32" y="675"/>
                    <a:pt x="41" y="719"/>
                  </a:cubicBezTo>
                  <a:cubicBezTo>
                    <a:pt x="76" y="806"/>
                    <a:pt x="129" y="879"/>
                    <a:pt x="202" y="939"/>
                  </a:cubicBezTo>
                  <a:cubicBezTo>
                    <a:pt x="247" y="981"/>
                    <a:pt x="309" y="1010"/>
                    <a:pt x="361" y="1039"/>
                  </a:cubicBezTo>
                  <a:cubicBezTo>
                    <a:pt x="378" y="1047"/>
                    <a:pt x="394" y="1053"/>
                    <a:pt x="411" y="1059"/>
                  </a:cubicBezTo>
                  <a:cubicBezTo>
                    <a:pt x="486" y="1084"/>
                    <a:pt x="559" y="1109"/>
                    <a:pt x="638" y="1111"/>
                  </a:cubicBezTo>
                  <a:cubicBezTo>
                    <a:pt x="669" y="1112"/>
                    <a:pt x="705" y="1115"/>
                    <a:pt x="741" y="1115"/>
                  </a:cubicBezTo>
                  <a:cubicBezTo>
                    <a:pt x="763" y="1115"/>
                    <a:pt x="785" y="1114"/>
                    <a:pt x="806" y="1111"/>
                  </a:cubicBezTo>
                  <a:cubicBezTo>
                    <a:pt x="860" y="1103"/>
                    <a:pt x="916" y="1089"/>
                    <a:pt x="968" y="1074"/>
                  </a:cubicBezTo>
                  <a:cubicBezTo>
                    <a:pt x="985" y="1069"/>
                    <a:pt x="1002" y="1063"/>
                    <a:pt x="1017" y="1055"/>
                  </a:cubicBezTo>
                  <a:cubicBezTo>
                    <a:pt x="1104" y="1018"/>
                    <a:pt x="1163" y="982"/>
                    <a:pt x="1223" y="908"/>
                  </a:cubicBezTo>
                  <a:cubicBezTo>
                    <a:pt x="1252" y="871"/>
                    <a:pt x="1272" y="829"/>
                    <a:pt x="1295" y="789"/>
                  </a:cubicBezTo>
                  <a:cubicBezTo>
                    <a:pt x="1328" y="711"/>
                    <a:pt x="1329" y="630"/>
                    <a:pt x="1309" y="553"/>
                  </a:cubicBezTo>
                  <a:cubicBezTo>
                    <a:pt x="1172" y="430"/>
                    <a:pt x="1059" y="292"/>
                    <a:pt x="975" y="144"/>
                  </a:cubicBezTo>
                  <a:cubicBezTo>
                    <a:pt x="837" y="56"/>
                    <a:pt x="679" y="0"/>
                    <a:pt x="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3"/>
            <p:cNvSpPr/>
            <p:nvPr/>
          </p:nvSpPr>
          <p:spPr>
            <a:xfrm>
              <a:off x="6006024" y="-865159"/>
              <a:ext cx="87750" cy="80565"/>
            </a:xfrm>
            <a:custGeom>
              <a:rect b="b" l="l" r="r" t="t"/>
              <a:pathLst>
                <a:path extrusionOk="0" h="1211" w="1319">
                  <a:moveTo>
                    <a:pt x="798" y="1"/>
                  </a:moveTo>
                  <a:cubicBezTo>
                    <a:pt x="788" y="1"/>
                    <a:pt x="778" y="1"/>
                    <a:pt x="768" y="2"/>
                  </a:cubicBezTo>
                  <a:cubicBezTo>
                    <a:pt x="747" y="2"/>
                    <a:pt x="726" y="1"/>
                    <a:pt x="704" y="1"/>
                  </a:cubicBezTo>
                  <a:cubicBezTo>
                    <a:pt x="687" y="1"/>
                    <a:pt x="669" y="1"/>
                    <a:pt x="651" y="3"/>
                  </a:cubicBezTo>
                  <a:cubicBezTo>
                    <a:pt x="635" y="4"/>
                    <a:pt x="619" y="7"/>
                    <a:pt x="603" y="11"/>
                  </a:cubicBezTo>
                  <a:cubicBezTo>
                    <a:pt x="545" y="23"/>
                    <a:pt x="485" y="36"/>
                    <a:pt x="428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3"/>
                    <a:pt x="358" y="87"/>
                    <a:pt x="333" y="101"/>
                  </a:cubicBezTo>
                  <a:cubicBezTo>
                    <a:pt x="304" y="116"/>
                    <a:pt x="286" y="124"/>
                    <a:pt x="264" y="139"/>
                  </a:cubicBezTo>
                  <a:cubicBezTo>
                    <a:pt x="250" y="149"/>
                    <a:pt x="236" y="159"/>
                    <a:pt x="223" y="171"/>
                  </a:cubicBezTo>
                  <a:cubicBezTo>
                    <a:pt x="144" y="228"/>
                    <a:pt x="86" y="302"/>
                    <a:pt x="47" y="390"/>
                  </a:cubicBezTo>
                  <a:cubicBezTo>
                    <a:pt x="17" y="454"/>
                    <a:pt x="3" y="521"/>
                    <a:pt x="7" y="590"/>
                  </a:cubicBezTo>
                  <a:cubicBezTo>
                    <a:pt x="1" y="659"/>
                    <a:pt x="10" y="725"/>
                    <a:pt x="39" y="790"/>
                  </a:cubicBezTo>
                  <a:cubicBezTo>
                    <a:pt x="72" y="879"/>
                    <a:pt x="126" y="955"/>
                    <a:pt x="202" y="1014"/>
                  </a:cubicBezTo>
                  <a:cubicBezTo>
                    <a:pt x="217" y="1028"/>
                    <a:pt x="232" y="1039"/>
                    <a:pt x="249" y="1051"/>
                  </a:cubicBezTo>
                  <a:cubicBezTo>
                    <a:pt x="293" y="1080"/>
                    <a:pt x="340" y="1108"/>
                    <a:pt x="387" y="1135"/>
                  </a:cubicBezTo>
                  <a:cubicBezTo>
                    <a:pt x="395" y="1140"/>
                    <a:pt x="405" y="1144"/>
                    <a:pt x="414" y="1149"/>
                  </a:cubicBezTo>
                  <a:cubicBezTo>
                    <a:pt x="451" y="1166"/>
                    <a:pt x="491" y="1176"/>
                    <a:pt x="530" y="1188"/>
                  </a:cubicBezTo>
                  <a:cubicBezTo>
                    <a:pt x="596" y="1206"/>
                    <a:pt x="604" y="1211"/>
                    <a:pt x="646" y="1211"/>
                  </a:cubicBezTo>
                  <a:cubicBezTo>
                    <a:pt x="665" y="1211"/>
                    <a:pt x="690" y="1210"/>
                    <a:pt x="728" y="1209"/>
                  </a:cubicBezTo>
                  <a:lnTo>
                    <a:pt x="739" y="1209"/>
                  </a:lnTo>
                  <a:cubicBezTo>
                    <a:pt x="748" y="1209"/>
                    <a:pt x="758" y="1208"/>
                    <a:pt x="767" y="1207"/>
                  </a:cubicBezTo>
                  <a:cubicBezTo>
                    <a:pt x="822" y="1201"/>
                    <a:pt x="877" y="1184"/>
                    <a:pt x="929" y="1170"/>
                  </a:cubicBezTo>
                  <a:cubicBezTo>
                    <a:pt x="939" y="1168"/>
                    <a:pt x="947" y="1166"/>
                    <a:pt x="956" y="1163"/>
                  </a:cubicBezTo>
                  <a:cubicBezTo>
                    <a:pt x="960" y="1162"/>
                    <a:pt x="963" y="1161"/>
                    <a:pt x="967" y="1160"/>
                  </a:cubicBezTo>
                  <a:cubicBezTo>
                    <a:pt x="987" y="1152"/>
                    <a:pt x="1006" y="1143"/>
                    <a:pt x="1022" y="1130"/>
                  </a:cubicBezTo>
                  <a:cubicBezTo>
                    <a:pt x="1043" y="1125"/>
                    <a:pt x="1060" y="1115"/>
                    <a:pt x="1075" y="1101"/>
                  </a:cubicBezTo>
                  <a:cubicBezTo>
                    <a:pt x="1156" y="1047"/>
                    <a:pt x="1208" y="961"/>
                    <a:pt x="1255" y="877"/>
                  </a:cubicBezTo>
                  <a:cubicBezTo>
                    <a:pt x="1276" y="834"/>
                    <a:pt x="1284" y="789"/>
                    <a:pt x="1281" y="743"/>
                  </a:cubicBezTo>
                  <a:cubicBezTo>
                    <a:pt x="1282" y="739"/>
                    <a:pt x="1281" y="735"/>
                    <a:pt x="1281" y="732"/>
                  </a:cubicBezTo>
                  <a:cubicBezTo>
                    <a:pt x="1292" y="691"/>
                    <a:pt x="1304" y="651"/>
                    <a:pt x="1315" y="610"/>
                  </a:cubicBezTo>
                  <a:cubicBezTo>
                    <a:pt x="1316" y="568"/>
                    <a:pt x="1318" y="525"/>
                    <a:pt x="1319" y="484"/>
                  </a:cubicBezTo>
                  <a:cubicBezTo>
                    <a:pt x="1315" y="463"/>
                    <a:pt x="1293" y="376"/>
                    <a:pt x="1287" y="357"/>
                  </a:cubicBezTo>
                  <a:cubicBezTo>
                    <a:pt x="1257" y="267"/>
                    <a:pt x="1232" y="248"/>
                    <a:pt x="1176" y="191"/>
                  </a:cubicBezTo>
                  <a:cubicBezTo>
                    <a:pt x="1154" y="168"/>
                    <a:pt x="1139" y="148"/>
                    <a:pt x="1116" y="130"/>
                  </a:cubicBezTo>
                  <a:cubicBezTo>
                    <a:pt x="1110" y="126"/>
                    <a:pt x="1105" y="123"/>
                    <a:pt x="1100" y="118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3" y="22"/>
                  </a:cubicBezTo>
                  <a:cubicBezTo>
                    <a:pt x="869" y="8"/>
                    <a:pt x="834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3"/>
            <p:cNvSpPr/>
            <p:nvPr/>
          </p:nvSpPr>
          <p:spPr>
            <a:xfrm>
              <a:off x="5591292" y="-1348415"/>
              <a:ext cx="53022" cy="55617"/>
            </a:xfrm>
            <a:custGeom>
              <a:rect b="b" l="l" r="r" t="t"/>
              <a:pathLst>
                <a:path extrusionOk="0" h="836" w="797">
                  <a:moveTo>
                    <a:pt x="382" y="0"/>
                  </a:moveTo>
                  <a:cubicBezTo>
                    <a:pt x="368" y="0"/>
                    <a:pt x="355" y="1"/>
                    <a:pt x="341" y="2"/>
                  </a:cubicBezTo>
                  <a:cubicBezTo>
                    <a:pt x="291" y="5"/>
                    <a:pt x="246" y="21"/>
                    <a:pt x="205" y="47"/>
                  </a:cubicBezTo>
                  <a:cubicBezTo>
                    <a:pt x="159" y="67"/>
                    <a:pt x="122" y="98"/>
                    <a:pt x="91" y="139"/>
                  </a:cubicBezTo>
                  <a:cubicBezTo>
                    <a:pt x="71" y="166"/>
                    <a:pt x="54" y="195"/>
                    <a:pt x="39" y="226"/>
                  </a:cubicBezTo>
                  <a:cubicBezTo>
                    <a:pt x="14" y="282"/>
                    <a:pt x="0" y="358"/>
                    <a:pt x="10" y="419"/>
                  </a:cubicBezTo>
                  <a:cubicBezTo>
                    <a:pt x="15" y="454"/>
                    <a:pt x="21" y="489"/>
                    <a:pt x="34" y="523"/>
                  </a:cubicBezTo>
                  <a:cubicBezTo>
                    <a:pt x="60" y="592"/>
                    <a:pt x="98" y="641"/>
                    <a:pt x="154" y="688"/>
                  </a:cubicBezTo>
                  <a:cubicBezTo>
                    <a:pt x="169" y="700"/>
                    <a:pt x="182" y="711"/>
                    <a:pt x="197" y="723"/>
                  </a:cubicBezTo>
                  <a:cubicBezTo>
                    <a:pt x="217" y="740"/>
                    <a:pt x="234" y="750"/>
                    <a:pt x="258" y="764"/>
                  </a:cubicBezTo>
                  <a:cubicBezTo>
                    <a:pt x="285" y="780"/>
                    <a:pt x="294" y="789"/>
                    <a:pt x="319" y="796"/>
                  </a:cubicBezTo>
                  <a:lnTo>
                    <a:pt x="369" y="811"/>
                  </a:lnTo>
                  <a:cubicBezTo>
                    <a:pt x="408" y="827"/>
                    <a:pt x="447" y="835"/>
                    <a:pt x="489" y="835"/>
                  </a:cubicBezTo>
                  <a:cubicBezTo>
                    <a:pt x="500" y="835"/>
                    <a:pt x="510" y="835"/>
                    <a:pt x="521" y="834"/>
                  </a:cubicBezTo>
                  <a:cubicBezTo>
                    <a:pt x="561" y="831"/>
                    <a:pt x="598" y="818"/>
                    <a:pt x="631" y="797"/>
                  </a:cubicBezTo>
                  <a:cubicBezTo>
                    <a:pt x="668" y="780"/>
                    <a:pt x="699" y="755"/>
                    <a:pt x="725" y="722"/>
                  </a:cubicBezTo>
                  <a:cubicBezTo>
                    <a:pt x="758" y="680"/>
                    <a:pt x="780" y="632"/>
                    <a:pt x="788" y="577"/>
                  </a:cubicBezTo>
                  <a:cubicBezTo>
                    <a:pt x="789" y="564"/>
                    <a:pt x="791" y="549"/>
                    <a:pt x="793" y="534"/>
                  </a:cubicBezTo>
                  <a:cubicBezTo>
                    <a:pt x="794" y="531"/>
                    <a:pt x="794" y="528"/>
                    <a:pt x="794" y="524"/>
                  </a:cubicBezTo>
                  <a:lnTo>
                    <a:pt x="795" y="517"/>
                  </a:lnTo>
                  <a:cubicBezTo>
                    <a:pt x="796" y="486"/>
                    <a:pt x="796" y="456"/>
                    <a:pt x="797" y="427"/>
                  </a:cubicBezTo>
                  <a:cubicBezTo>
                    <a:pt x="794" y="388"/>
                    <a:pt x="780" y="351"/>
                    <a:pt x="768" y="315"/>
                  </a:cubicBezTo>
                  <a:cubicBezTo>
                    <a:pt x="763" y="297"/>
                    <a:pt x="758" y="279"/>
                    <a:pt x="753" y="261"/>
                  </a:cubicBezTo>
                  <a:lnTo>
                    <a:pt x="750" y="252"/>
                  </a:lnTo>
                  <a:cubicBezTo>
                    <a:pt x="734" y="223"/>
                    <a:pt x="718" y="193"/>
                    <a:pt x="703" y="165"/>
                  </a:cubicBezTo>
                  <a:cubicBezTo>
                    <a:pt x="675" y="122"/>
                    <a:pt x="655" y="106"/>
                    <a:pt x="624" y="85"/>
                  </a:cubicBezTo>
                  <a:cubicBezTo>
                    <a:pt x="595" y="67"/>
                    <a:pt x="564" y="48"/>
                    <a:pt x="534" y="30"/>
                  </a:cubicBezTo>
                  <a:lnTo>
                    <a:pt x="440" y="4"/>
                  </a:lnTo>
                  <a:cubicBezTo>
                    <a:pt x="420" y="1"/>
                    <a:pt x="401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3"/>
            <p:cNvSpPr/>
            <p:nvPr/>
          </p:nvSpPr>
          <p:spPr>
            <a:xfrm>
              <a:off x="5923596" y="-1404565"/>
              <a:ext cx="32931" cy="66993"/>
            </a:xfrm>
            <a:custGeom>
              <a:rect b="b" l="l" r="r" t="t"/>
              <a:pathLst>
                <a:path extrusionOk="0" h="1007" w="495">
                  <a:moveTo>
                    <a:pt x="495" y="0"/>
                  </a:moveTo>
                  <a:lnTo>
                    <a:pt x="495" y="0"/>
                  </a:lnTo>
                  <a:cubicBezTo>
                    <a:pt x="454" y="5"/>
                    <a:pt x="413" y="17"/>
                    <a:pt x="369" y="30"/>
                  </a:cubicBezTo>
                  <a:cubicBezTo>
                    <a:pt x="238" y="71"/>
                    <a:pt x="115" y="183"/>
                    <a:pt x="66" y="312"/>
                  </a:cubicBezTo>
                  <a:cubicBezTo>
                    <a:pt x="46" y="363"/>
                    <a:pt x="31" y="419"/>
                    <a:pt x="19" y="471"/>
                  </a:cubicBezTo>
                  <a:cubicBezTo>
                    <a:pt x="15" y="486"/>
                    <a:pt x="12" y="500"/>
                    <a:pt x="10" y="515"/>
                  </a:cubicBezTo>
                  <a:cubicBezTo>
                    <a:pt x="4" y="563"/>
                    <a:pt x="1" y="633"/>
                    <a:pt x="5" y="672"/>
                  </a:cubicBezTo>
                  <a:cubicBezTo>
                    <a:pt x="15" y="767"/>
                    <a:pt x="61" y="855"/>
                    <a:pt x="113" y="935"/>
                  </a:cubicBezTo>
                  <a:cubicBezTo>
                    <a:pt x="135" y="958"/>
                    <a:pt x="158" y="982"/>
                    <a:pt x="180" y="1006"/>
                  </a:cubicBezTo>
                  <a:cubicBezTo>
                    <a:pt x="181" y="1006"/>
                    <a:pt x="182" y="1006"/>
                    <a:pt x="182" y="1007"/>
                  </a:cubicBezTo>
                  <a:lnTo>
                    <a:pt x="182" y="1007"/>
                  </a:lnTo>
                  <a:cubicBezTo>
                    <a:pt x="139" y="646"/>
                    <a:pt x="258" y="290"/>
                    <a:pt x="495" y="0"/>
                  </a:cubicBezTo>
                  <a:close/>
                  <a:moveTo>
                    <a:pt x="182" y="1007"/>
                  </a:moveTo>
                  <a:lnTo>
                    <a:pt x="182" y="1007"/>
                  </a:lnTo>
                  <a:cubicBezTo>
                    <a:pt x="182" y="1007"/>
                    <a:pt x="182" y="1007"/>
                    <a:pt x="182" y="1007"/>
                  </a:cubicBezTo>
                  <a:cubicBezTo>
                    <a:pt x="182" y="1007"/>
                    <a:pt x="182" y="1007"/>
                    <a:pt x="182" y="10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3"/>
            <p:cNvSpPr/>
            <p:nvPr/>
          </p:nvSpPr>
          <p:spPr>
            <a:xfrm>
              <a:off x="5531749" y="-991229"/>
              <a:ext cx="79633" cy="70187"/>
            </a:xfrm>
            <a:custGeom>
              <a:rect b="b" l="l" r="r" t="t"/>
              <a:pathLst>
                <a:path extrusionOk="0" h="1055" w="1197">
                  <a:moveTo>
                    <a:pt x="719" y="1"/>
                  </a:moveTo>
                  <a:cubicBezTo>
                    <a:pt x="698" y="1"/>
                    <a:pt x="678" y="2"/>
                    <a:pt x="658" y="5"/>
                  </a:cubicBezTo>
                  <a:cubicBezTo>
                    <a:pt x="604" y="11"/>
                    <a:pt x="552" y="26"/>
                    <a:pt x="502" y="44"/>
                  </a:cubicBezTo>
                  <a:cubicBezTo>
                    <a:pt x="454" y="60"/>
                    <a:pt x="419" y="83"/>
                    <a:pt x="386" y="112"/>
                  </a:cubicBezTo>
                  <a:cubicBezTo>
                    <a:pt x="361" y="117"/>
                    <a:pt x="337" y="120"/>
                    <a:pt x="314" y="129"/>
                  </a:cubicBezTo>
                  <a:cubicBezTo>
                    <a:pt x="234" y="160"/>
                    <a:pt x="167" y="209"/>
                    <a:pt x="112" y="276"/>
                  </a:cubicBezTo>
                  <a:cubicBezTo>
                    <a:pt x="90" y="313"/>
                    <a:pt x="67" y="349"/>
                    <a:pt x="45" y="386"/>
                  </a:cubicBezTo>
                  <a:cubicBezTo>
                    <a:pt x="13" y="463"/>
                    <a:pt x="0" y="544"/>
                    <a:pt x="10" y="628"/>
                  </a:cubicBezTo>
                  <a:cubicBezTo>
                    <a:pt x="14" y="691"/>
                    <a:pt x="33" y="749"/>
                    <a:pt x="67" y="801"/>
                  </a:cubicBezTo>
                  <a:cubicBezTo>
                    <a:pt x="93" y="860"/>
                    <a:pt x="132" y="909"/>
                    <a:pt x="185" y="949"/>
                  </a:cubicBezTo>
                  <a:cubicBezTo>
                    <a:pt x="253" y="1002"/>
                    <a:pt x="329" y="1036"/>
                    <a:pt x="414" y="1049"/>
                  </a:cubicBezTo>
                  <a:cubicBezTo>
                    <a:pt x="437" y="1053"/>
                    <a:pt x="461" y="1054"/>
                    <a:pt x="484" y="1054"/>
                  </a:cubicBezTo>
                  <a:cubicBezTo>
                    <a:pt x="542" y="1054"/>
                    <a:pt x="599" y="1044"/>
                    <a:pt x="656" y="1022"/>
                  </a:cubicBezTo>
                  <a:cubicBezTo>
                    <a:pt x="685" y="1014"/>
                    <a:pt x="714" y="998"/>
                    <a:pt x="742" y="979"/>
                  </a:cubicBezTo>
                  <a:cubicBezTo>
                    <a:pt x="769" y="966"/>
                    <a:pt x="793" y="951"/>
                    <a:pt x="815" y="933"/>
                  </a:cubicBezTo>
                  <a:cubicBezTo>
                    <a:pt x="825" y="927"/>
                    <a:pt x="836" y="923"/>
                    <a:pt x="845" y="917"/>
                  </a:cubicBezTo>
                  <a:cubicBezTo>
                    <a:pt x="864" y="905"/>
                    <a:pt x="882" y="892"/>
                    <a:pt x="899" y="880"/>
                  </a:cubicBezTo>
                  <a:cubicBezTo>
                    <a:pt x="931" y="864"/>
                    <a:pt x="961" y="847"/>
                    <a:pt x="989" y="829"/>
                  </a:cubicBezTo>
                  <a:cubicBezTo>
                    <a:pt x="1090" y="761"/>
                    <a:pt x="1165" y="644"/>
                    <a:pt x="1181" y="523"/>
                  </a:cubicBezTo>
                  <a:cubicBezTo>
                    <a:pt x="1197" y="407"/>
                    <a:pt x="1167" y="295"/>
                    <a:pt x="1102" y="199"/>
                  </a:cubicBezTo>
                  <a:cubicBezTo>
                    <a:pt x="1057" y="132"/>
                    <a:pt x="981" y="70"/>
                    <a:pt x="907" y="38"/>
                  </a:cubicBezTo>
                  <a:cubicBezTo>
                    <a:pt x="848" y="14"/>
                    <a:pt x="783" y="1"/>
                    <a:pt x="7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3"/>
            <p:cNvSpPr/>
            <p:nvPr/>
          </p:nvSpPr>
          <p:spPr>
            <a:xfrm>
              <a:off x="5768454" y="-946655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0" y="0"/>
                  </a:moveTo>
                  <a:cubicBezTo>
                    <a:pt x="543" y="0"/>
                    <a:pt x="498" y="9"/>
                    <a:pt x="453" y="26"/>
                  </a:cubicBezTo>
                  <a:cubicBezTo>
                    <a:pt x="412" y="45"/>
                    <a:pt x="372" y="67"/>
                    <a:pt x="334" y="90"/>
                  </a:cubicBezTo>
                  <a:cubicBezTo>
                    <a:pt x="321" y="96"/>
                    <a:pt x="311" y="103"/>
                    <a:pt x="299" y="112"/>
                  </a:cubicBezTo>
                  <a:cubicBezTo>
                    <a:pt x="299" y="113"/>
                    <a:pt x="298" y="113"/>
                    <a:pt x="297" y="114"/>
                  </a:cubicBezTo>
                  <a:cubicBezTo>
                    <a:pt x="294" y="115"/>
                    <a:pt x="292" y="115"/>
                    <a:pt x="289" y="116"/>
                  </a:cubicBezTo>
                  <a:cubicBezTo>
                    <a:pt x="255" y="135"/>
                    <a:pt x="222" y="152"/>
                    <a:pt x="187" y="171"/>
                  </a:cubicBezTo>
                  <a:cubicBezTo>
                    <a:pt x="121" y="219"/>
                    <a:pt x="72" y="281"/>
                    <a:pt x="40" y="355"/>
                  </a:cubicBezTo>
                  <a:cubicBezTo>
                    <a:pt x="13" y="409"/>
                    <a:pt x="3" y="465"/>
                    <a:pt x="6" y="524"/>
                  </a:cubicBezTo>
                  <a:cubicBezTo>
                    <a:pt x="1" y="580"/>
                    <a:pt x="9" y="637"/>
                    <a:pt x="32" y="691"/>
                  </a:cubicBezTo>
                  <a:cubicBezTo>
                    <a:pt x="51" y="748"/>
                    <a:pt x="84" y="797"/>
                    <a:pt x="128" y="836"/>
                  </a:cubicBezTo>
                  <a:cubicBezTo>
                    <a:pt x="166" y="883"/>
                    <a:pt x="213" y="918"/>
                    <a:pt x="271" y="940"/>
                  </a:cubicBezTo>
                  <a:cubicBezTo>
                    <a:pt x="328" y="965"/>
                    <a:pt x="387" y="978"/>
                    <a:pt x="447" y="978"/>
                  </a:cubicBezTo>
                  <a:cubicBezTo>
                    <a:pt x="463" y="978"/>
                    <a:pt x="480" y="977"/>
                    <a:pt x="496" y="975"/>
                  </a:cubicBezTo>
                  <a:cubicBezTo>
                    <a:pt x="527" y="972"/>
                    <a:pt x="559" y="961"/>
                    <a:pt x="589" y="955"/>
                  </a:cubicBezTo>
                  <a:cubicBezTo>
                    <a:pt x="679" y="934"/>
                    <a:pt x="739" y="926"/>
                    <a:pt x="815" y="868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8" y="751"/>
                    <a:pt x="985" y="667"/>
                  </a:cubicBezTo>
                  <a:cubicBezTo>
                    <a:pt x="1005" y="632"/>
                    <a:pt x="1015" y="595"/>
                    <a:pt x="1015" y="557"/>
                  </a:cubicBezTo>
                  <a:cubicBezTo>
                    <a:pt x="1026" y="501"/>
                    <a:pt x="1022" y="447"/>
                    <a:pt x="1005" y="395"/>
                  </a:cubicBezTo>
                  <a:cubicBezTo>
                    <a:pt x="998" y="355"/>
                    <a:pt x="984" y="319"/>
                    <a:pt x="964" y="285"/>
                  </a:cubicBezTo>
                  <a:cubicBezTo>
                    <a:pt x="961" y="274"/>
                    <a:pt x="960" y="261"/>
                    <a:pt x="955" y="250"/>
                  </a:cubicBezTo>
                  <a:cubicBezTo>
                    <a:pt x="930" y="185"/>
                    <a:pt x="890" y="130"/>
                    <a:pt x="835" y="85"/>
                  </a:cubicBezTo>
                  <a:cubicBezTo>
                    <a:pt x="781" y="42"/>
                    <a:pt x="719" y="15"/>
                    <a:pt x="649" y="5"/>
                  </a:cubicBezTo>
                  <a:cubicBezTo>
                    <a:pt x="629" y="2"/>
                    <a:pt x="609" y="0"/>
                    <a:pt x="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5669129" y="-839679"/>
              <a:ext cx="58212" cy="62735"/>
            </a:xfrm>
            <a:custGeom>
              <a:rect b="b" l="l" r="r" t="t"/>
              <a:pathLst>
                <a:path extrusionOk="0" h="943" w="875">
                  <a:moveTo>
                    <a:pt x="441" y="1"/>
                  </a:moveTo>
                  <a:cubicBezTo>
                    <a:pt x="432" y="1"/>
                    <a:pt x="422" y="1"/>
                    <a:pt x="414" y="1"/>
                  </a:cubicBezTo>
                  <a:cubicBezTo>
                    <a:pt x="410" y="1"/>
                    <a:pt x="405" y="1"/>
                    <a:pt x="401" y="2"/>
                  </a:cubicBezTo>
                  <a:cubicBezTo>
                    <a:pt x="400" y="2"/>
                    <a:pt x="398" y="3"/>
                    <a:pt x="397" y="3"/>
                  </a:cubicBezTo>
                  <a:cubicBezTo>
                    <a:pt x="371" y="9"/>
                    <a:pt x="314" y="22"/>
                    <a:pt x="289" y="29"/>
                  </a:cubicBezTo>
                  <a:lnTo>
                    <a:pt x="284" y="31"/>
                  </a:lnTo>
                  <a:cubicBezTo>
                    <a:pt x="266" y="37"/>
                    <a:pt x="249" y="45"/>
                    <a:pt x="234" y="58"/>
                  </a:cubicBezTo>
                  <a:cubicBezTo>
                    <a:pt x="198" y="71"/>
                    <a:pt x="168" y="93"/>
                    <a:pt x="144" y="123"/>
                  </a:cubicBezTo>
                  <a:cubicBezTo>
                    <a:pt x="89" y="175"/>
                    <a:pt x="109" y="150"/>
                    <a:pt x="70" y="214"/>
                  </a:cubicBezTo>
                  <a:cubicBezTo>
                    <a:pt x="58" y="235"/>
                    <a:pt x="46" y="248"/>
                    <a:pt x="39" y="267"/>
                  </a:cubicBezTo>
                  <a:cubicBezTo>
                    <a:pt x="38" y="269"/>
                    <a:pt x="38" y="271"/>
                    <a:pt x="37" y="274"/>
                  </a:cubicBezTo>
                  <a:cubicBezTo>
                    <a:pt x="28" y="306"/>
                    <a:pt x="14" y="352"/>
                    <a:pt x="6" y="383"/>
                  </a:cubicBezTo>
                  <a:cubicBezTo>
                    <a:pt x="5" y="388"/>
                    <a:pt x="4" y="393"/>
                    <a:pt x="4" y="398"/>
                  </a:cubicBezTo>
                  <a:cubicBezTo>
                    <a:pt x="2" y="400"/>
                    <a:pt x="2" y="403"/>
                    <a:pt x="2" y="405"/>
                  </a:cubicBezTo>
                  <a:cubicBezTo>
                    <a:pt x="2" y="406"/>
                    <a:pt x="2" y="407"/>
                    <a:pt x="2" y="408"/>
                  </a:cubicBezTo>
                  <a:cubicBezTo>
                    <a:pt x="1" y="444"/>
                    <a:pt x="1" y="481"/>
                    <a:pt x="0" y="516"/>
                  </a:cubicBezTo>
                  <a:lnTo>
                    <a:pt x="0" y="519"/>
                  </a:lnTo>
                  <a:cubicBezTo>
                    <a:pt x="9" y="554"/>
                    <a:pt x="17" y="589"/>
                    <a:pt x="25" y="624"/>
                  </a:cubicBezTo>
                  <a:cubicBezTo>
                    <a:pt x="25" y="625"/>
                    <a:pt x="27" y="626"/>
                    <a:pt x="27" y="627"/>
                  </a:cubicBezTo>
                  <a:lnTo>
                    <a:pt x="31" y="635"/>
                  </a:lnTo>
                  <a:cubicBezTo>
                    <a:pt x="31" y="639"/>
                    <a:pt x="31" y="642"/>
                    <a:pt x="31" y="645"/>
                  </a:cubicBezTo>
                  <a:cubicBezTo>
                    <a:pt x="34" y="689"/>
                    <a:pt x="47" y="730"/>
                    <a:pt x="70" y="766"/>
                  </a:cubicBezTo>
                  <a:cubicBezTo>
                    <a:pt x="82" y="793"/>
                    <a:pt x="99" y="818"/>
                    <a:pt x="122" y="836"/>
                  </a:cubicBezTo>
                  <a:cubicBezTo>
                    <a:pt x="151" y="872"/>
                    <a:pt x="187" y="898"/>
                    <a:pt x="230" y="915"/>
                  </a:cubicBezTo>
                  <a:cubicBezTo>
                    <a:pt x="258" y="922"/>
                    <a:pt x="285" y="931"/>
                    <a:pt x="313" y="939"/>
                  </a:cubicBezTo>
                  <a:cubicBezTo>
                    <a:pt x="330" y="941"/>
                    <a:pt x="346" y="942"/>
                    <a:pt x="361" y="942"/>
                  </a:cubicBezTo>
                  <a:cubicBezTo>
                    <a:pt x="402" y="942"/>
                    <a:pt x="442" y="935"/>
                    <a:pt x="481" y="920"/>
                  </a:cubicBezTo>
                  <a:cubicBezTo>
                    <a:pt x="517" y="901"/>
                    <a:pt x="555" y="882"/>
                    <a:pt x="589" y="860"/>
                  </a:cubicBezTo>
                  <a:cubicBezTo>
                    <a:pt x="643" y="838"/>
                    <a:pt x="662" y="819"/>
                    <a:pt x="704" y="779"/>
                  </a:cubicBezTo>
                  <a:cubicBezTo>
                    <a:pt x="735" y="756"/>
                    <a:pt x="758" y="727"/>
                    <a:pt x="774" y="692"/>
                  </a:cubicBezTo>
                  <a:cubicBezTo>
                    <a:pt x="777" y="687"/>
                    <a:pt x="779" y="682"/>
                    <a:pt x="782" y="676"/>
                  </a:cubicBezTo>
                  <a:cubicBezTo>
                    <a:pt x="795" y="660"/>
                    <a:pt x="807" y="642"/>
                    <a:pt x="825" y="602"/>
                  </a:cubicBezTo>
                  <a:cubicBezTo>
                    <a:pt x="846" y="555"/>
                    <a:pt x="854" y="516"/>
                    <a:pt x="858" y="475"/>
                  </a:cubicBezTo>
                  <a:cubicBezTo>
                    <a:pt x="858" y="474"/>
                    <a:pt x="858" y="473"/>
                    <a:pt x="858" y="472"/>
                  </a:cubicBezTo>
                  <a:cubicBezTo>
                    <a:pt x="860" y="465"/>
                    <a:pt x="864" y="458"/>
                    <a:pt x="865" y="449"/>
                  </a:cubicBezTo>
                  <a:cubicBezTo>
                    <a:pt x="874" y="382"/>
                    <a:pt x="867" y="316"/>
                    <a:pt x="843" y="252"/>
                  </a:cubicBezTo>
                  <a:cubicBezTo>
                    <a:pt x="818" y="186"/>
                    <a:pt x="778" y="131"/>
                    <a:pt x="723" y="87"/>
                  </a:cubicBezTo>
                  <a:cubicBezTo>
                    <a:pt x="668" y="43"/>
                    <a:pt x="605" y="16"/>
                    <a:pt x="536" y="5"/>
                  </a:cubicBezTo>
                  <a:cubicBezTo>
                    <a:pt x="532" y="4"/>
                    <a:pt x="529" y="3"/>
                    <a:pt x="525" y="3"/>
                  </a:cubicBezTo>
                  <a:lnTo>
                    <a:pt x="521" y="3"/>
                  </a:lnTo>
                  <a:cubicBezTo>
                    <a:pt x="498" y="2"/>
                    <a:pt x="468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5837177" y="-797700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0" y="1"/>
                  </a:moveTo>
                  <a:cubicBezTo>
                    <a:pt x="484" y="1"/>
                    <a:pt x="428" y="13"/>
                    <a:pt x="373" y="36"/>
                  </a:cubicBezTo>
                  <a:lnTo>
                    <a:pt x="245" y="105"/>
                  </a:lnTo>
                  <a:cubicBezTo>
                    <a:pt x="160" y="167"/>
                    <a:pt x="97" y="245"/>
                    <a:pt x="55" y="340"/>
                  </a:cubicBezTo>
                  <a:cubicBezTo>
                    <a:pt x="42" y="388"/>
                    <a:pt x="28" y="435"/>
                    <a:pt x="16" y="482"/>
                  </a:cubicBezTo>
                  <a:cubicBezTo>
                    <a:pt x="1" y="580"/>
                    <a:pt x="11" y="675"/>
                    <a:pt x="46" y="767"/>
                  </a:cubicBezTo>
                  <a:cubicBezTo>
                    <a:pt x="47" y="770"/>
                    <a:pt x="47" y="772"/>
                    <a:pt x="48" y="774"/>
                  </a:cubicBezTo>
                  <a:lnTo>
                    <a:pt x="118" y="903"/>
                  </a:lnTo>
                  <a:cubicBezTo>
                    <a:pt x="120" y="908"/>
                    <a:pt x="123" y="912"/>
                    <a:pt x="125" y="916"/>
                  </a:cubicBezTo>
                  <a:cubicBezTo>
                    <a:pt x="131" y="922"/>
                    <a:pt x="135" y="929"/>
                    <a:pt x="139" y="936"/>
                  </a:cubicBezTo>
                  <a:cubicBezTo>
                    <a:pt x="148" y="951"/>
                    <a:pt x="158" y="965"/>
                    <a:pt x="167" y="980"/>
                  </a:cubicBezTo>
                  <a:cubicBezTo>
                    <a:pt x="186" y="1008"/>
                    <a:pt x="199" y="1019"/>
                    <a:pt x="229" y="1051"/>
                  </a:cubicBezTo>
                  <a:cubicBezTo>
                    <a:pt x="263" y="1087"/>
                    <a:pt x="268" y="1096"/>
                    <a:pt x="298" y="1115"/>
                  </a:cubicBezTo>
                  <a:cubicBezTo>
                    <a:pt x="311" y="1123"/>
                    <a:pt x="324" y="1132"/>
                    <a:pt x="338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3" y="1249"/>
                    <a:pt x="627" y="1251"/>
                    <a:pt x="652" y="1251"/>
                  </a:cubicBezTo>
                  <a:cubicBezTo>
                    <a:pt x="712" y="1251"/>
                    <a:pt x="772" y="1240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2"/>
                    <a:pt x="1116" y="954"/>
                    <a:pt x="1128" y="887"/>
                  </a:cubicBezTo>
                  <a:cubicBezTo>
                    <a:pt x="1136" y="867"/>
                    <a:pt x="1140" y="845"/>
                    <a:pt x="1144" y="823"/>
                  </a:cubicBezTo>
                  <a:cubicBezTo>
                    <a:pt x="1144" y="824"/>
                    <a:pt x="1145" y="824"/>
                    <a:pt x="1146" y="825"/>
                  </a:cubicBezTo>
                  <a:cubicBezTo>
                    <a:pt x="1150" y="810"/>
                    <a:pt x="1153" y="796"/>
                    <a:pt x="1156" y="781"/>
                  </a:cubicBezTo>
                  <a:cubicBezTo>
                    <a:pt x="1158" y="774"/>
                    <a:pt x="1161" y="766"/>
                    <a:pt x="1163" y="758"/>
                  </a:cubicBezTo>
                  <a:cubicBezTo>
                    <a:pt x="1163" y="712"/>
                    <a:pt x="1164" y="665"/>
                    <a:pt x="1165" y="619"/>
                  </a:cubicBezTo>
                  <a:lnTo>
                    <a:pt x="1164" y="613"/>
                  </a:lnTo>
                  <a:cubicBezTo>
                    <a:pt x="1163" y="608"/>
                    <a:pt x="1162" y="603"/>
                    <a:pt x="1161" y="599"/>
                  </a:cubicBezTo>
                  <a:cubicBezTo>
                    <a:pt x="1157" y="582"/>
                    <a:pt x="1154" y="566"/>
                    <a:pt x="1151" y="550"/>
                  </a:cubicBezTo>
                  <a:cubicBezTo>
                    <a:pt x="1149" y="542"/>
                    <a:pt x="1148" y="534"/>
                    <a:pt x="1146" y="527"/>
                  </a:cubicBezTo>
                  <a:cubicBezTo>
                    <a:pt x="1146" y="523"/>
                    <a:pt x="1145" y="517"/>
                    <a:pt x="1144" y="512"/>
                  </a:cubicBezTo>
                  <a:cubicBezTo>
                    <a:pt x="1139" y="488"/>
                    <a:pt x="1132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1" y="290"/>
                    <a:pt x="1040" y="228"/>
                    <a:pt x="984" y="178"/>
                  </a:cubicBezTo>
                  <a:cubicBezTo>
                    <a:pt x="935" y="117"/>
                    <a:pt x="875" y="74"/>
                    <a:pt x="802" y="44"/>
                  </a:cubicBezTo>
                  <a:cubicBezTo>
                    <a:pt x="742" y="16"/>
                    <a:pt x="681" y="2"/>
                    <a:pt x="618" y="2"/>
                  </a:cubicBezTo>
                  <a:cubicBezTo>
                    <a:pt x="608" y="2"/>
                    <a:pt x="597" y="3"/>
                    <a:pt x="587" y="3"/>
                  </a:cubicBezTo>
                  <a:cubicBezTo>
                    <a:pt x="571" y="2"/>
                    <a:pt x="55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3"/>
            <p:cNvSpPr/>
            <p:nvPr/>
          </p:nvSpPr>
          <p:spPr>
            <a:xfrm>
              <a:off x="5513521" y="-1223809"/>
              <a:ext cx="68191" cy="86619"/>
            </a:xfrm>
            <a:custGeom>
              <a:rect b="b" l="l" r="r" t="t"/>
              <a:pathLst>
                <a:path extrusionOk="0" h="1302" w="1025">
                  <a:moveTo>
                    <a:pt x="430" y="0"/>
                  </a:moveTo>
                  <a:lnTo>
                    <a:pt x="430" y="0"/>
                  </a:lnTo>
                  <a:cubicBezTo>
                    <a:pt x="412" y="4"/>
                    <a:pt x="392" y="7"/>
                    <a:pt x="373" y="14"/>
                  </a:cubicBezTo>
                  <a:cubicBezTo>
                    <a:pt x="370" y="15"/>
                    <a:pt x="367" y="17"/>
                    <a:pt x="363" y="18"/>
                  </a:cubicBezTo>
                  <a:cubicBezTo>
                    <a:pt x="324" y="39"/>
                    <a:pt x="284" y="61"/>
                    <a:pt x="244" y="83"/>
                  </a:cubicBezTo>
                  <a:cubicBezTo>
                    <a:pt x="243" y="83"/>
                    <a:pt x="241" y="84"/>
                    <a:pt x="240" y="85"/>
                  </a:cubicBezTo>
                  <a:cubicBezTo>
                    <a:pt x="237" y="87"/>
                    <a:pt x="235" y="89"/>
                    <a:pt x="233" y="91"/>
                  </a:cubicBezTo>
                  <a:cubicBezTo>
                    <a:pt x="215" y="107"/>
                    <a:pt x="198" y="122"/>
                    <a:pt x="181" y="139"/>
                  </a:cubicBezTo>
                  <a:cubicBezTo>
                    <a:pt x="162" y="155"/>
                    <a:pt x="144" y="173"/>
                    <a:pt x="127" y="192"/>
                  </a:cubicBezTo>
                  <a:cubicBezTo>
                    <a:pt x="114" y="211"/>
                    <a:pt x="103" y="231"/>
                    <a:pt x="90" y="251"/>
                  </a:cubicBezTo>
                  <a:cubicBezTo>
                    <a:pt x="61" y="288"/>
                    <a:pt x="42" y="330"/>
                    <a:pt x="36" y="377"/>
                  </a:cubicBezTo>
                  <a:cubicBezTo>
                    <a:pt x="13" y="454"/>
                    <a:pt x="0" y="481"/>
                    <a:pt x="15" y="578"/>
                  </a:cubicBezTo>
                  <a:cubicBezTo>
                    <a:pt x="15" y="579"/>
                    <a:pt x="15" y="580"/>
                    <a:pt x="15" y="582"/>
                  </a:cubicBezTo>
                  <a:cubicBezTo>
                    <a:pt x="18" y="600"/>
                    <a:pt x="40" y="696"/>
                    <a:pt x="46" y="713"/>
                  </a:cubicBezTo>
                  <a:cubicBezTo>
                    <a:pt x="47" y="715"/>
                    <a:pt x="47" y="717"/>
                    <a:pt x="48" y="718"/>
                  </a:cubicBezTo>
                  <a:cubicBezTo>
                    <a:pt x="55" y="735"/>
                    <a:pt x="102" y="823"/>
                    <a:pt x="112" y="837"/>
                  </a:cubicBezTo>
                  <a:cubicBezTo>
                    <a:pt x="123" y="851"/>
                    <a:pt x="135" y="863"/>
                    <a:pt x="148" y="876"/>
                  </a:cubicBezTo>
                  <a:cubicBezTo>
                    <a:pt x="150" y="880"/>
                    <a:pt x="152" y="883"/>
                    <a:pt x="153" y="886"/>
                  </a:cubicBezTo>
                  <a:cubicBezTo>
                    <a:pt x="168" y="914"/>
                    <a:pt x="210" y="1000"/>
                    <a:pt x="227" y="1024"/>
                  </a:cubicBezTo>
                  <a:cubicBezTo>
                    <a:pt x="236" y="1035"/>
                    <a:pt x="326" y="1131"/>
                    <a:pt x="338" y="1141"/>
                  </a:cubicBezTo>
                  <a:cubicBezTo>
                    <a:pt x="360" y="1159"/>
                    <a:pt x="382" y="1168"/>
                    <a:pt x="410" y="1186"/>
                  </a:cubicBezTo>
                  <a:cubicBezTo>
                    <a:pt x="436" y="1200"/>
                    <a:pt x="465" y="1220"/>
                    <a:pt x="493" y="1234"/>
                  </a:cubicBezTo>
                  <a:cubicBezTo>
                    <a:pt x="504" y="1240"/>
                    <a:pt x="515" y="1244"/>
                    <a:pt x="528" y="1248"/>
                  </a:cubicBezTo>
                  <a:cubicBezTo>
                    <a:pt x="578" y="1263"/>
                    <a:pt x="631" y="1281"/>
                    <a:pt x="684" y="1292"/>
                  </a:cubicBezTo>
                  <a:cubicBezTo>
                    <a:pt x="690" y="1294"/>
                    <a:pt x="697" y="1295"/>
                    <a:pt x="704" y="1296"/>
                  </a:cubicBezTo>
                  <a:cubicBezTo>
                    <a:pt x="731" y="1300"/>
                    <a:pt x="758" y="1301"/>
                    <a:pt x="784" y="1301"/>
                  </a:cubicBezTo>
                  <a:cubicBezTo>
                    <a:pt x="852" y="1301"/>
                    <a:pt x="918" y="1289"/>
                    <a:pt x="983" y="1264"/>
                  </a:cubicBezTo>
                  <a:cubicBezTo>
                    <a:pt x="999" y="1260"/>
                    <a:pt x="1011" y="1251"/>
                    <a:pt x="1025" y="1244"/>
                  </a:cubicBezTo>
                  <a:cubicBezTo>
                    <a:pt x="802" y="1166"/>
                    <a:pt x="605" y="1009"/>
                    <a:pt x="490" y="801"/>
                  </a:cubicBezTo>
                  <a:cubicBezTo>
                    <a:pt x="357" y="559"/>
                    <a:pt x="339" y="26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3"/>
            <p:cNvSpPr/>
            <p:nvPr/>
          </p:nvSpPr>
          <p:spPr>
            <a:xfrm>
              <a:off x="5531749" y="-989366"/>
              <a:ext cx="50561" cy="68324"/>
            </a:xfrm>
            <a:custGeom>
              <a:rect b="b" l="l" r="r" t="t"/>
              <a:pathLst>
                <a:path extrusionOk="0" h="1027" w="760">
                  <a:moveTo>
                    <a:pt x="561" y="1"/>
                  </a:moveTo>
                  <a:lnTo>
                    <a:pt x="561" y="1"/>
                  </a:lnTo>
                  <a:cubicBezTo>
                    <a:pt x="542" y="6"/>
                    <a:pt x="521" y="9"/>
                    <a:pt x="501" y="16"/>
                  </a:cubicBezTo>
                  <a:cubicBezTo>
                    <a:pt x="454" y="32"/>
                    <a:pt x="419" y="55"/>
                    <a:pt x="386" y="84"/>
                  </a:cubicBezTo>
                  <a:cubicBezTo>
                    <a:pt x="361" y="89"/>
                    <a:pt x="337" y="92"/>
                    <a:pt x="313" y="101"/>
                  </a:cubicBezTo>
                  <a:cubicBezTo>
                    <a:pt x="233" y="132"/>
                    <a:pt x="166" y="181"/>
                    <a:pt x="111" y="248"/>
                  </a:cubicBezTo>
                  <a:cubicBezTo>
                    <a:pt x="89" y="285"/>
                    <a:pt x="67" y="321"/>
                    <a:pt x="45" y="358"/>
                  </a:cubicBezTo>
                  <a:cubicBezTo>
                    <a:pt x="12" y="435"/>
                    <a:pt x="0" y="516"/>
                    <a:pt x="9" y="600"/>
                  </a:cubicBezTo>
                  <a:cubicBezTo>
                    <a:pt x="14" y="663"/>
                    <a:pt x="33" y="721"/>
                    <a:pt x="67" y="773"/>
                  </a:cubicBezTo>
                  <a:cubicBezTo>
                    <a:pt x="93" y="832"/>
                    <a:pt x="132" y="881"/>
                    <a:pt x="185" y="921"/>
                  </a:cubicBezTo>
                  <a:cubicBezTo>
                    <a:pt x="253" y="974"/>
                    <a:pt x="328" y="1008"/>
                    <a:pt x="414" y="1021"/>
                  </a:cubicBezTo>
                  <a:cubicBezTo>
                    <a:pt x="437" y="1025"/>
                    <a:pt x="459" y="1026"/>
                    <a:pt x="482" y="1026"/>
                  </a:cubicBezTo>
                  <a:cubicBezTo>
                    <a:pt x="541" y="1026"/>
                    <a:pt x="599" y="1015"/>
                    <a:pt x="656" y="994"/>
                  </a:cubicBezTo>
                  <a:cubicBezTo>
                    <a:pt x="685" y="986"/>
                    <a:pt x="714" y="969"/>
                    <a:pt x="742" y="951"/>
                  </a:cubicBezTo>
                  <a:cubicBezTo>
                    <a:pt x="749" y="948"/>
                    <a:pt x="753" y="944"/>
                    <a:pt x="759" y="941"/>
                  </a:cubicBezTo>
                  <a:cubicBezTo>
                    <a:pt x="651" y="905"/>
                    <a:pt x="553" y="852"/>
                    <a:pt x="483" y="764"/>
                  </a:cubicBezTo>
                  <a:cubicBezTo>
                    <a:pt x="365" y="615"/>
                    <a:pt x="360" y="399"/>
                    <a:pt x="431" y="221"/>
                  </a:cubicBezTo>
                  <a:cubicBezTo>
                    <a:pt x="463" y="141"/>
                    <a:pt x="508" y="69"/>
                    <a:pt x="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3"/>
            <p:cNvSpPr/>
            <p:nvPr/>
          </p:nvSpPr>
          <p:spPr>
            <a:xfrm>
              <a:off x="5669129" y="-838747"/>
              <a:ext cx="36191" cy="61804"/>
            </a:xfrm>
            <a:custGeom>
              <a:rect b="b" l="l" r="r" t="t"/>
              <a:pathLst>
                <a:path extrusionOk="0" h="929" w="544">
                  <a:moveTo>
                    <a:pt x="343" y="1"/>
                  </a:moveTo>
                  <a:cubicBezTo>
                    <a:pt x="323" y="6"/>
                    <a:pt x="302" y="11"/>
                    <a:pt x="289" y="15"/>
                  </a:cubicBezTo>
                  <a:lnTo>
                    <a:pt x="284" y="17"/>
                  </a:lnTo>
                  <a:cubicBezTo>
                    <a:pt x="266" y="23"/>
                    <a:pt x="249" y="31"/>
                    <a:pt x="234" y="44"/>
                  </a:cubicBezTo>
                  <a:cubicBezTo>
                    <a:pt x="198" y="57"/>
                    <a:pt x="168" y="79"/>
                    <a:pt x="144" y="109"/>
                  </a:cubicBezTo>
                  <a:cubicBezTo>
                    <a:pt x="89" y="161"/>
                    <a:pt x="109" y="136"/>
                    <a:pt x="70" y="200"/>
                  </a:cubicBezTo>
                  <a:cubicBezTo>
                    <a:pt x="58" y="221"/>
                    <a:pt x="46" y="234"/>
                    <a:pt x="39" y="253"/>
                  </a:cubicBezTo>
                  <a:cubicBezTo>
                    <a:pt x="38" y="255"/>
                    <a:pt x="38" y="257"/>
                    <a:pt x="37" y="260"/>
                  </a:cubicBezTo>
                  <a:cubicBezTo>
                    <a:pt x="28" y="292"/>
                    <a:pt x="14" y="338"/>
                    <a:pt x="6" y="369"/>
                  </a:cubicBezTo>
                  <a:cubicBezTo>
                    <a:pt x="5" y="374"/>
                    <a:pt x="4" y="379"/>
                    <a:pt x="4" y="384"/>
                  </a:cubicBezTo>
                  <a:cubicBezTo>
                    <a:pt x="4" y="386"/>
                    <a:pt x="2" y="389"/>
                    <a:pt x="2" y="391"/>
                  </a:cubicBezTo>
                  <a:cubicBezTo>
                    <a:pt x="2" y="392"/>
                    <a:pt x="2" y="393"/>
                    <a:pt x="2" y="394"/>
                  </a:cubicBezTo>
                  <a:cubicBezTo>
                    <a:pt x="2" y="430"/>
                    <a:pt x="1" y="467"/>
                    <a:pt x="0" y="502"/>
                  </a:cubicBezTo>
                  <a:lnTo>
                    <a:pt x="0" y="505"/>
                  </a:lnTo>
                  <a:cubicBezTo>
                    <a:pt x="9" y="540"/>
                    <a:pt x="17" y="575"/>
                    <a:pt x="25" y="610"/>
                  </a:cubicBezTo>
                  <a:cubicBezTo>
                    <a:pt x="25" y="611"/>
                    <a:pt x="27" y="612"/>
                    <a:pt x="27" y="613"/>
                  </a:cubicBezTo>
                  <a:lnTo>
                    <a:pt x="31" y="621"/>
                  </a:lnTo>
                  <a:cubicBezTo>
                    <a:pt x="31" y="625"/>
                    <a:pt x="31" y="628"/>
                    <a:pt x="31" y="631"/>
                  </a:cubicBezTo>
                  <a:cubicBezTo>
                    <a:pt x="34" y="675"/>
                    <a:pt x="47" y="716"/>
                    <a:pt x="72" y="752"/>
                  </a:cubicBezTo>
                  <a:cubicBezTo>
                    <a:pt x="82" y="779"/>
                    <a:pt x="99" y="804"/>
                    <a:pt x="123" y="822"/>
                  </a:cubicBezTo>
                  <a:cubicBezTo>
                    <a:pt x="151" y="858"/>
                    <a:pt x="187" y="884"/>
                    <a:pt x="230" y="901"/>
                  </a:cubicBezTo>
                  <a:cubicBezTo>
                    <a:pt x="258" y="908"/>
                    <a:pt x="285" y="917"/>
                    <a:pt x="313" y="925"/>
                  </a:cubicBezTo>
                  <a:cubicBezTo>
                    <a:pt x="330" y="927"/>
                    <a:pt x="346" y="928"/>
                    <a:pt x="361" y="928"/>
                  </a:cubicBezTo>
                  <a:cubicBezTo>
                    <a:pt x="402" y="928"/>
                    <a:pt x="442" y="921"/>
                    <a:pt x="481" y="906"/>
                  </a:cubicBezTo>
                  <a:cubicBezTo>
                    <a:pt x="502" y="896"/>
                    <a:pt x="523" y="883"/>
                    <a:pt x="544" y="872"/>
                  </a:cubicBezTo>
                  <a:cubicBezTo>
                    <a:pt x="439" y="820"/>
                    <a:pt x="351" y="724"/>
                    <a:pt x="308" y="613"/>
                  </a:cubicBezTo>
                  <a:cubicBezTo>
                    <a:pt x="240" y="435"/>
                    <a:pt x="266" y="234"/>
                    <a:pt x="324" y="52"/>
                  </a:cubicBezTo>
                  <a:cubicBezTo>
                    <a:pt x="330" y="35"/>
                    <a:pt x="336" y="19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3"/>
            <p:cNvSpPr/>
            <p:nvPr/>
          </p:nvSpPr>
          <p:spPr>
            <a:xfrm>
              <a:off x="5837177" y="-795638"/>
              <a:ext cx="62868" cy="81230"/>
            </a:xfrm>
            <a:custGeom>
              <a:rect b="b" l="l" r="r" t="t"/>
              <a:pathLst>
                <a:path extrusionOk="0" h="1221" w="945">
                  <a:moveTo>
                    <a:pt x="389" y="1"/>
                  </a:moveTo>
                  <a:cubicBezTo>
                    <a:pt x="384" y="2"/>
                    <a:pt x="379" y="3"/>
                    <a:pt x="373" y="5"/>
                  </a:cubicBezTo>
                  <a:lnTo>
                    <a:pt x="244" y="75"/>
                  </a:lnTo>
                  <a:cubicBezTo>
                    <a:pt x="160" y="136"/>
                    <a:pt x="97" y="214"/>
                    <a:pt x="55" y="309"/>
                  </a:cubicBezTo>
                  <a:cubicBezTo>
                    <a:pt x="42" y="357"/>
                    <a:pt x="28" y="404"/>
                    <a:pt x="14" y="451"/>
                  </a:cubicBezTo>
                  <a:cubicBezTo>
                    <a:pt x="1" y="549"/>
                    <a:pt x="11" y="644"/>
                    <a:pt x="46" y="737"/>
                  </a:cubicBezTo>
                  <a:cubicBezTo>
                    <a:pt x="47" y="740"/>
                    <a:pt x="47" y="741"/>
                    <a:pt x="48" y="743"/>
                  </a:cubicBezTo>
                  <a:lnTo>
                    <a:pt x="117" y="872"/>
                  </a:lnTo>
                  <a:cubicBezTo>
                    <a:pt x="120" y="877"/>
                    <a:pt x="123" y="881"/>
                    <a:pt x="125" y="885"/>
                  </a:cubicBezTo>
                  <a:cubicBezTo>
                    <a:pt x="130" y="891"/>
                    <a:pt x="134" y="898"/>
                    <a:pt x="138" y="905"/>
                  </a:cubicBezTo>
                  <a:cubicBezTo>
                    <a:pt x="147" y="920"/>
                    <a:pt x="158" y="934"/>
                    <a:pt x="167" y="949"/>
                  </a:cubicBezTo>
                  <a:cubicBezTo>
                    <a:pt x="185" y="978"/>
                    <a:pt x="199" y="989"/>
                    <a:pt x="229" y="1020"/>
                  </a:cubicBezTo>
                  <a:cubicBezTo>
                    <a:pt x="263" y="1056"/>
                    <a:pt x="268" y="1065"/>
                    <a:pt x="297" y="1084"/>
                  </a:cubicBezTo>
                  <a:cubicBezTo>
                    <a:pt x="311" y="1092"/>
                    <a:pt x="324" y="1102"/>
                    <a:pt x="338" y="1110"/>
                  </a:cubicBezTo>
                  <a:cubicBezTo>
                    <a:pt x="408" y="1167"/>
                    <a:pt x="489" y="1201"/>
                    <a:pt x="578" y="1215"/>
                  </a:cubicBezTo>
                  <a:cubicBezTo>
                    <a:pt x="602" y="1218"/>
                    <a:pt x="627" y="1220"/>
                    <a:pt x="651" y="1220"/>
                  </a:cubicBezTo>
                  <a:cubicBezTo>
                    <a:pt x="712" y="1220"/>
                    <a:pt x="772" y="1209"/>
                    <a:pt x="830" y="1188"/>
                  </a:cubicBezTo>
                  <a:cubicBezTo>
                    <a:pt x="872" y="1171"/>
                    <a:pt x="909" y="1151"/>
                    <a:pt x="945" y="1125"/>
                  </a:cubicBezTo>
                  <a:cubicBezTo>
                    <a:pt x="861" y="1084"/>
                    <a:pt x="781" y="1039"/>
                    <a:pt x="705" y="984"/>
                  </a:cubicBezTo>
                  <a:cubicBezTo>
                    <a:pt x="519" y="849"/>
                    <a:pt x="363" y="657"/>
                    <a:pt x="318" y="431"/>
                  </a:cubicBezTo>
                  <a:cubicBezTo>
                    <a:pt x="290" y="285"/>
                    <a:pt x="315" y="127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>
              <a:off x="6005957" y="-862232"/>
              <a:ext cx="78636" cy="77638"/>
            </a:xfrm>
            <a:custGeom>
              <a:rect b="b" l="l" r="r" t="t"/>
              <a:pathLst>
                <a:path extrusionOk="0" h="1167" w="1182">
                  <a:moveTo>
                    <a:pt x="471" y="0"/>
                  </a:moveTo>
                  <a:cubicBezTo>
                    <a:pt x="457" y="4"/>
                    <a:pt x="443" y="6"/>
                    <a:pt x="429" y="11"/>
                  </a:cubicBezTo>
                  <a:cubicBezTo>
                    <a:pt x="422" y="13"/>
                    <a:pt x="413" y="16"/>
                    <a:pt x="406" y="19"/>
                  </a:cubicBezTo>
                  <a:cubicBezTo>
                    <a:pt x="381" y="29"/>
                    <a:pt x="359" y="43"/>
                    <a:pt x="334" y="57"/>
                  </a:cubicBezTo>
                  <a:cubicBezTo>
                    <a:pt x="305" y="72"/>
                    <a:pt x="287" y="80"/>
                    <a:pt x="265" y="95"/>
                  </a:cubicBezTo>
                  <a:cubicBezTo>
                    <a:pt x="250" y="105"/>
                    <a:pt x="236" y="115"/>
                    <a:pt x="224" y="127"/>
                  </a:cubicBezTo>
                  <a:cubicBezTo>
                    <a:pt x="145" y="184"/>
                    <a:pt x="87" y="258"/>
                    <a:pt x="47" y="346"/>
                  </a:cubicBezTo>
                  <a:cubicBezTo>
                    <a:pt x="17" y="410"/>
                    <a:pt x="4" y="477"/>
                    <a:pt x="8" y="546"/>
                  </a:cubicBezTo>
                  <a:cubicBezTo>
                    <a:pt x="1" y="614"/>
                    <a:pt x="11" y="681"/>
                    <a:pt x="39" y="746"/>
                  </a:cubicBezTo>
                  <a:cubicBezTo>
                    <a:pt x="73" y="835"/>
                    <a:pt x="127" y="910"/>
                    <a:pt x="202" y="970"/>
                  </a:cubicBezTo>
                  <a:cubicBezTo>
                    <a:pt x="216" y="984"/>
                    <a:pt x="232" y="995"/>
                    <a:pt x="249" y="1007"/>
                  </a:cubicBezTo>
                  <a:cubicBezTo>
                    <a:pt x="294" y="1036"/>
                    <a:pt x="341" y="1063"/>
                    <a:pt x="387" y="1091"/>
                  </a:cubicBezTo>
                  <a:cubicBezTo>
                    <a:pt x="396" y="1096"/>
                    <a:pt x="406" y="1100"/>
                    <a:pt x="414" y="1104"/>
                  </a:cubicBezTo>
                  <a:cubicBezTo>
                    <a:pt x="452" y="1122"/>
                    <a:pt x="491" y="1132"/>
                    <a:pt x="530" y="1143"/>
                  </a:cubicBezTo>
                  <a:cubicBezTo>
                    <a:pt x="597" y="1162"/>
                    <a:pt x="605" y="1167"/>
                    <a:pt x="648" y="1167"/>
                  </a:cubicBezTo>
                  <a:cubicBezTo>
                    <a:pt x="667" y="1167"/>
                    <a:pt x="691" y="1166"/>
                    <a:pt x="729" y="1165"/>
                  </a:cubicBezTo>
                  <a:lnTo>
                    <a:pt x="740" y="1165"/>
                  </a:lnTo>
                  <a:cubicBezTo>
                    <a:pt x="749" y="1164"/>
                    <a:pt x="759" y="1164"/>
                    <a:pt x="768" y="1163"/>
                  </a:cubicBezTo>
                  <a:cubicBezTo>
                    <a:pt x="823" y="1157"/>
                    <a:pt x="877" y="1140"/>
                    <a:pt x="930" y="1126"/>
                  </a:cubicBezTo>
                  <a:cubicBezTo>
                    <a:pt x="940" y="1124"/>
                    <a:pt x="948" y="1122"/>
                    <a:pt x="957" y="1119"/>
                  </a:cubicBezTo>
                  <a:cubicBezTo>
                    <a:pt x="961" y="1118"/>
                    <a:pt x="964" y="1117"/>
                    <a:pt x="968" y="1116"/>
                  </a:cubicBezTo>
                  <a:cubicBezTo>
                    <a:pt x="988" y="1108"/>
                    <a:pt x="1007" y="1099"/>
                    <a:pt x="1023" y="1086"/>
                  </a:cubicBezTo>
                  <a:cubicBezTo>
                    <a:pt x="1044" y="1081"/>
                    <a:pt x="1061" y="1071"/>
                    <a:pt x="1076" y="1057"/>
                  </a:cubicBezTo>
                  <a:cubicBezTo>
                    <a:pt x="1118" y="1029"/>
                    <a:pt x="1152" y="992"/>
                    <a:pt x="1181" y="952"/>
                  </a:cubicBezTo>
                  <a:lnTo>
                    <a:pt x="1181" y="952"/>
                  </a:lnTo>
                  <a:cubicBezTo>
                    <a:pt x="1157" y="955"/>
                    <a:pt x="1133" y="956"/>
                    <a:pt x="1108" y="956"/>
                  </a:cubicBezTo>
                  <a:cubicBezTo>
                    <a:pt x="880" y="956"/>
                    <a:pt x="652" y="860"/>
                    <a:pt x="516" y="676"/>
                  </a:cubicBezTo>
                  <a:cubicBezTo>
                    <a:pt x="374" y="484"/>
                    <a:pt x="365" y="209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3"/>
            <p:cNvSpPr/>
            <p:nvPr/>
          </p:nvSpPr>
          <p:spPr>
            <a:xfrm>
              <a:off x="5952669" y="-1038530"/>
              <a:ext cx="52756" cy="71517"/>
            </a:xfrm>
            <a:custGeom>
              <a:rect b="b" l="l" r="r" t="t"/>
              <a:pathLst>
                <a:path extrusionOk="0" h="1075" w="793">
                  <a:moveTo>
                    <a:pt x="358" y="0"/>
                  </a:moveTo>
                  <a:lnTo>
                    <a:pt x="358" y="0"/>
                  </a:lnTo>
                  <a:cubicBezTo>
                    <a:pt x="353" y="2"/>
                    <a:pt x="348" y="3"/>
                    <a:pt x="343" y="6"/>
                  </a:cubicBezTo>
                  <a:cubicBezTo>
                    <a:pt x="304" y="27"/>
                    <a:pt x="264" y="49"/>
                    <a:pt x="224" y="70"/>
                  </a:cubicBezTo>
                  <a:cubicBezTo>
                    <a:pt x="163" y="111"/>
                    <a:pt x="117" y="162"/>
                    <a:pt x="86" y="226"/>
                  </a:cubicBezTo>
                  <a:cubicBezTo>
                    <a:pt x="57" y="264"/>
                    <a:pt x="39" y="305"/>
                    <a:pt x="32" y="352"/>
                  </a:cubicBezTo>
                  <a:cubicBezTo>
                    <a:pt x="7" y="416"/>
                    <a:pt x="0" y="481"/>
                    <a:pt x="11" y="551"/>
                  </a:cubicBezTo>
                  <a:cubicBezTo>
                    <a:pt x="21" y="593"/>
                    <a:pt x="32" y="636"/>
                    <a:pt x="42" y="680"/>
                  </a:cubicBezTo>
                  <a:cubicBezTo>
                    <a:pt x="76" y="767"/>
                    <a:pt x="129" y="840"/>
                    <a:pt x="202" y="900"/>
                  </a:cubicBezTo>
                  <a:cubicBezTo>
                    <a:pt x="247" y="942"/>
                    <a:pt x="309" y="971"/>
                    <a:pt x="362" y="1000"/>
                  </a:cubicBezTo>
                  <a:cubicBezTo>
                    <a:pt x="378" y="1008"/>
                    <a:pt x="394" y="1014"/>
                    <a:pt x="411" y="1020"/>
                  </a:cubicBezTo>
                  <a:cubicBezTo>
                    <a:pt x="486" y="1045"/>
                    <a:pt x="560" y="1070"/>
                    <a:pt x="638" y="1072"/>
                  </a:cubicBezTo>
                  <a:cubicBezTo>
                    <a:pt x="668" y="1073"/>
                    <a:pt x="702" y="1075"/>
                    <a:pt x="736" y="1075"/>
                  </a:cubicBezTo>
                  <a:cubicBezTo>
                    <a:pt x="755" y="1075"/>
                    <a:pt x="774" y="1074"/>
                    <a:pt x="792" y="1073"/>
                  </a:cubicBezTo>
                  <a:cubicBezTo>
                    <a:pt x="776" y="1065"/>
                    <a:pt x="759" y="1060"/>
                    <a:pt x="743" y="1053"/>
                  </a:cubicBezTo>
                  <a:cubicBezTo>
                    <a:pt x="523" y="943"/>
                    <a:pt x="333" y="754"/>
                    <a:pt x="268" y="516"/>
                  </a:cubicBezTo>
                  <a:cubicBezTo>
                    <a:pt x="221" y="342"/>
                    <a:pt x="254" y="144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3"/>
            <p:cNvSpPr/>
            <p:nvPr/>
          </p:nvSpPr>
          <p:spPr>
            <a:xfrm>
              <a:off x="5768454" y="-941067"/>
              <a:ext cx="34860" cy="59476"/>
            </a:xfrm>
            <a:custGeom>
              <a:rect b="b" l="l" r="r" t="t"/>
              <a:pathLst>
                <a:path extrusionOk="0" h="894" w="524">
                  <a:moveTo>
                    <a:pt x="342" y="0"/>
                  </a:moveTo>
                  <a:lnTo>
                    <a:pt x="342" y="0"/>
                  </a:lnTo>
                  <a:cubicBezTo>
                    <a:pt x="339" y="2"/>
                    <a:pt x="336" y="3"/>
                    <a:pt x="333" y="6"/>
                  </a:cubicBezTo>
                  <a:cubicBezTo>
                    <a:pt x="321" y="12"/>
                    <a:pt x="311" y="19"/>
                    <a:pt x="299" y="28"/>
                  </a:cubicBezTo>
                  <a:cubicBezTo>
                    <a:pt x="298" y="29"/>
                    <a:pt x="298" y="30"/>
                    <a:pt x="297" y="30"/>
                  </a:cubicBezTo>
                  <a:cubicBezTo>
                    <a:pt x="294" y="31"/>
                    <a:pt x="292" y="31"/>
                    <a:pt x="289" y="32"/>
                  </a:cubicBezTo>
                  <a:cubicBezTo>
                    <a:pt x="255" y="51"/>
                    <a:pt x="222" y="68"/>
                    <a:pt x="187" y="87"/>
                  </a:cubicBezTo>
                  <a:cubicBezTo>
                    <a:pt x="121" y="135"/>
                    <a:pt x="72" y="197"/>
                    <a:pt x="40" y="271"/>
                  </a:cubicBezTo>
                  <a:cubicBezTo>
                    <a:pt x="13" y="326"/>
                    <a:pt x="3" y="381"/>
                    <a:pt x="6" y="440"/>
                  </a:cubicBezTo>
                  <a:cubicBezTo>
                    <a:pt x="1" y="497"/>
                    <a:pt x="9" y="553"/>
                    <a:pt x="32" y="607"/>
                  </a:cubicBezTo>
                  <a:cubicBezTo>
                    <a:pt x="51" y="665"/>
                    <a:pt x="84" y="713"/>
                    <a:pt x="128" y="752"/>
                  </a:cubicBezTo>
                  <a:cubicBezTo>
                    <a:pt x="165" y="799"/>
                    <a:pt x="213" y="834"/>
                    <a:pt x="271" y="857"/>
                  </a:cubicBezTo>
                  <a:cubicBezTo>
                    <a:pt x="328" y="881"/>
                    <a:pt x="387" y="894"/>
                    <a:pt x="447" y="894"/>
                  </a:cubicBezTo>
                  <a:cubicBezTo>
                    <a:pt x="463" y="894"/>
                    <a:pt x="480" y="893"/>
                    <a:pt x="496" y="891"/>
                  </a:cubicBezTo>
                  <a:cubicBezTo>
                    <a:pt x="505" y="890"/>
                    <a:pt x="515" y="887"/>
                    <a:pt x="523" y="885"/>
                  </a:cubicBezTo>
                  <a:cubicBezTo>
                    <a:pt x="472" y="846"/>
                    <a:pt x="425" y="802"/>
                    <a:pt x="384" y="751"/>
                  </a:cubicBezTo>
                  <a:cubicBezTo>
                    <a:pt x="233" y="563"/>
                    <a:pt x="180" y="286"/>
                    <a:pt x="294" y="73"/>
                  </a:cubicBezTo>
                  <a:cubicBezTo>
                    <a:pt x="308" y="47"/>
                    <a:pt x="324" y="24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5695873" y="-1135394"/>
              <a:ext cx="58677" cy="86619"/>
            </a:xfrm>
            <a:custGeom>
              <a:rect b="b" l="l" r="r" t="t"/>
              <a:pathLst>
                <a:path extrusionOk="0" h="1302" w="882">
                  <a:moveTo>
                    <a:pt x="491" y="0"/>
                  </a:moveTo>
                  <a:lnTo>
                    <a:pt x="491" y="0"/>
                  </a:lnTo>
                  <a:cubicBezTo>
                    <a:pt x="416" y="13"/>
                    <a:pt x="346" y="43"/>
                    <a:pt x="284" y="91"/>
                  </a:cubicBezTo>
                  <a:cubicBezTo>
                    <a:pt x="283" y="92"/>
                    <a:pt x="282" y="92"/>
                    <a:pt x="282" y="93"/>
                  </a:cubicBezTo>
                  <a:lnTo>
                    <a:pt x="162" y="206"/>
                  </a:lnTo>
                  <a:cubicBezTo>
                    <a:pt x="160" y="208"/>
                    <a:pt x="158" y="211"/>
                    <a:pt x="157" y="213"/>
                  </a:cubicBezTo>
                  <a:cubicBezTo>
                    <a:pt x="138" y="236"/>
                    <a:pt x="115" y="280"/>
                    <a:pt x="108" y="293"/>
                  </a:cubicBezTo>
                  <a:cubicBezTo>
                    <a:pt x="92" y="318"/>
                    <a:pt x="71" y="347"/>
                    <a:pt x="59" y="375"/>
                  </a:cubicBezTo>
                  <a:cubicBezTo>
                    <a:pt x="44" y="427"/>
                    <a:pt x="30" y="479"/>
                    <a:pt x="15" y="530"/>
                  </a:cubicBezTo>
                  <a:cubicBezTo>
                    <a:pt x="15" y="531"/>
                    <a:pt x="15" y="532"/>
                    <a:pt x="15" y="533"/>
                  </a:cubicBezTo>
                  <a:cubicBezTo>
                    <a:pt x="0" y="614"/>
                    <a:pt x="5" y="692"/>
                    <a:pt x="31" y="768"/>
                  </a:cubicBezTo>
                  <a:cubicBezTo>
                    <a:pt x="36" y="795"/>
                    <a:pt x="43" y="821"/>
                    <a:pt x="49" y="847"/>
                  </a:cubicBezTo>
                  <a:cubicBezTo>
                    <a:pt x="50" y="851"/>
                    <a:pt x="52" y="855"/>
                    <a:pt x="54" y="858"/>
                  </a:cubicBezTo>
                  <a:cubicBezTo>
                    <a:pt x="54" y="861"/>
                    <a:pt x="55" y="863"/>
                    <a:pt x="56" y="864"/>
                  </a:cubicBezTo>
                  <a:lnTo>
                    <a:pt x="57" y="867"/>
                  </a:lnTo>
                  <a:cubicBezTo>
                    <a:pt x="82" y="913"/>
                    <a:pt x="107" y="960"/>
                    <a:pt x="132" y="1006"/>
                  </a:cubicBezTo>
                  <a:cubicBezTo>
                    <a:pt x="161" y="1054"/>
                    <a:pt x="247" y="1132"/>
                    <a:pt x="258" y="1141"/>
                  </a:cubicBezTo>
                  <a:cubicBezTo>
                    <a:pt x="263" y="1147"/>
                    <a:pt x="269" y="1153"/>
                    <a:pt x="276" y="1157"/>
                  </a:cubicBezTo>
                  <a:cubicBezTo>
                    <a:pt x="299" y="1172"/>
                    <a:pt x="333" y="1191"/>
                    <a:pt x="348" y="1201"/>
                  </a:cubicBezTo>
                  <a:cubicBezTo>
                    <a:pt x="364" y="1210"/>
                    <a:pt x="396" y="1231"/>
                    <a:pt x="420" y="1244"/>
                  </a:cubicBezTo>
                  <a:cubicBezTo>
                    <a:pt x="424" y="1246"/>
                    <a:pt x="427" y="1248"/>
                    <a:pt x="430" y="1249"/>
                  </a:cubicBezTo>
                  <a:cubicBezTo>
                    <a:pt x="435" y="1251"/>
                    <a:pt x="439" y="1252"/>
                    <a:pt x="443" y="1253"/>
                  </a:cubicBezTo>
                  <a:cubicBezTo>
                    <a:pt x="476" y="1263"/>
                    <a:pt x="556" y="1288"/>
                    <a:pt x="591" y="1295"/>
                  </a:cubicBezTo>
                  <a:cubicBezTo>
                    <a:pt x="593" y="1296"/>
                    <a:pt x="595" y="1296"/>
                    <a:pt x="598" y="1297"/>
                  </a:cubicBezTo>
                  <a:cubicBezTo>
                    <a:pt x="601" y="1298"/>
                    <a:pt x="605" y="1298"/>
                    <a:pt x="609" y="1298"/>
                  </a:cubicBezTo>
                  <a:cubicBezTo>
                    <a:pt x="613" y="1299"/>
                    <a:pt x="617" y="1299"/>
                    <a:pt x="621" y="1299"/>
                  </a:cubicBezTo>
                  <a:lnTo>
                    <a:pt x="621" y="1299"/>
                  </a:lnTo>
                  <a:cubicBezTo>
                    <a:pt x="639" y="1300"/>
                    <a:pt x="656" y="1301"/>
                    <a:pt x="674" y="1301"/>
                  </a:cubicBezTo>
                  <a:cubicBezTo>
                    <a:pt x="682" y="1301"/>
                    <a:pt x="689" y="1300"/>
                    <a:pt x="696" y="1300"/>
                  </a:cubicBezTo>
                  <a:lnTo>
                    <a:pt x="699" y="1300"/>
                  </a:lnTo>
                  <a:cubicBezTo>
                    <a:pt x="700" y="1300"/>
                    <a:pt x="701" y="1300"/>
                    <a:pt x="701" y="1300"/>
                  </a:cubicBezTo>
                  <a:lnTo>
                    <a:pt x="701" y="1300"/>
                  </a:lnTo>
                  <a:cubicBezTo>
                    <a:pt x="713" y="1301"/>
                    <a:pt x="725" y="1302"/>
                    <a:pt x="737" y="1302"/>
                  </a:cubicBezTo>
                  <a:cubicBezTo>
                    <a:pt x="744" y="1302"/>
                    <a:pt x="752" y="1302"/>
                    <a:pt x="760" y="1301"/>
                  </a:cubicBezTo>
                  <a:lnTo>
                    <a:pt x="760" y="1301"/>
                  </a:lnTo>
                  <a:cubicBezTo>
                    <a:pt x="762" y="1301"/>
                    <a:pt x="764" y="1301"/>
                    <a:pt x="766" y="1301"/>
                  </a:cubicBezTo>
                  <a:lnTo>
                    <a:pt x="762" y="1301"/>
                  </a:lnTo>
                  <a:lnTo>
                    <a:pt x="762" y="1301"/>
                  </a:lnTo>
                  <a:cubicBezTo>
                    <a:pt x="802" y="1298"/>
                    <a:pt x="842" y="1289"/>
                    <a:pt x="882" y="1276"/>
                  </a:cubicBezTo>
                  <a:cubicBezTo>
                    <a:pt x="714" y="1202"/>
                    <a:pt x="566" y="1090"/>
                    <a:pt x="464" y="937"/>
                  </a:cubicBezTo>
                  <a:cubicBezTo>
                    <a:pt x="278" y="659"/>
                    <a:pt x="293" y="258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3"/>
            <p:cNvSpPr/>
            <p:nvPr/>
          </p:nvSpPr>
          <p:spPr>
            <a:xfrm>
              <a:off x="5591292" y="-1347417"/>
              <a:ext cx="39650" cy="54619"/>
            </a:xfrm>
            <a:custGeom>
              <a:rect b="b" l="l" r="r" t="t"/>
              <a:pathLst>
                <a:path extrusionOk="0" h="821" w="596">
                  <a:moveTo>
                    <a:pt x="271" y="0"/>
                  </a:moveTo>
                  <a:lnTo>
                    <a:pt x="271" y="0"/>
                  </a:lnTo>
                  <a:cubicBezTo>
                    <a:pt x="248" y="9"/>
                    <a:pt x="226" y="19"/>
                    <a:pt x="206" y="33"/>
                  </a:cubicBezTo>
                  <a:cubicBezTo>
                    <a:pt x="160" y="53"/>
                    <a:pt x="122" y="83"/>
                    <a:pt x="91" y="124"/>
                  </a:cubicBezTo>
                  <a:cubicBezTo>
                    <a:pt x="71" y="152"/>
                    <a:pt x="54" y="180"/>
                    <a:pt x="39" y="211"/>
                  </a:cubicBezTo>
                  <a:cubicBezTo>
                    <a:pt x="14" y="268"/>
                    <a:pt x="0" y="343"/>
                    <a:pt x="10" y="404"/>
                  </a:cubicBezTo>
                  <a:cubicBezTo>
                    <a:pt x="15" y="440"/>
                    <a:pt x="22" y="475"/>
                    <a:pt x="34" y="508"/>
                  </a:cubicBezTo>
                  <a:cubicBezTo>
                    <a:pt x="60" y="577"/>
                    <a:pt x="98" y="626"/>
                    <a:pt x="154" y="673"/>
                  </a:cubicBezTo>
                  <a:cubicBezTo>
                    <a:pt x="169" y="685"/>
                    <a:pt x="182" y="697"/>
                    <a:pt x="197" y="709"/>
                  </a:cubicBezTo>
                  <a:cubicBezTo>
                    <a:pt x="217" y="725"/>
                    <a:pt x="234" y="735"/>
                    <a:pt x="258" y="750"/>
                  </a:cubicBezTo>
                  <a:cubicBezTo>
                    <a:pt x="285" y="765"/>
                    <a:pt x="294" y="774"/>
                    <a:pt x="319" y="781"/>
                  </a:cubicBezTo>
                  <a:lnTo>
                    <a:pt x="369" y="796"/>
                  </a:lnTo>
                  <a:cubicBezTo>
                    <a:pt x="408" y="812"/>
                    <a:pt x="447" y="820"/>
                    <a:pt x="489" y="820"/>
                  </a:cubicBezTo>
                  <a:cubicBezTo>
                    <a:pt x="500" y="820"/>
                    <a:pt x="510" y="820"/>
                    <a:pt x="521" y="819"/>
                  </a:cubicBezTo>
                  <a:cubicBezTo>
                    <a:pt x="548" y="817"/>
                    <a:pt x="573" y="809"/>
                    <a:pt x="596" y="799"/>
                  </a:cubicBezTo>
                  <a:cubicBezTo>
                    <a:pt x="544" y="783"/>
                    <a:pt x="494" y="764"/>
                    <a:pt x="447" y="739"/>
                  </a:cubicBezTo>
                  <a:cubicBezTo>
                    <a:pt x="335" y="680"/>
                    <a:pt x="237" y="581"/>
                    <a:pt x="206" y="459"/>
                  </a:cubicBezTo>
                  <a:cubicBezTo>
                    <a:pt x="191" y="398"/>
                    <a:pt x="193" y="334"/>
                    <a:pt x="200" y="271"/>
                  </a:cubicBezTo>
                  <a:cubicBezTo>
                    <a:pt x="211" y="178"/>
                    <a:pt x="236" y="87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3"/>
            <p:cNvSpPr/>
            <p:nvPr/>
          </p:nvSpPr>
          <p:spPr>
            <a:xfrm>
              <a:off x="5826067" y="-1239776"/>
              <a:ext cx="50760" cy="78037"/>
            </a:xfrm>
            <a:custGeom>
              <a:rect b="b" l="l" r="r" t="t"/>
              <a:pathLst>
                <a:path extrusionOk="0" h="1173" w="763">
                  <a:moveTo>
                    <a:pt x="651" y="0"/>
                  </a:moveTo>
                  <a:cubicBezTo>
                    <a:pt x="222" y="66"/>
                    <a:pt x="0" y="677"/>
                    <a:pt x="268" y="1013"/>
                  </a:cubicBezTo>
                  <a:cubicBezTo>
                    <a:pt x="311" y="1067"/>
                    <a:pt x="366" y="1107"/>
                    <a:pt x="432" y="1133"/>
                  </a:cubicBezTo>
                  <a:cubicBezTo>
                    <a:pt x="473" y="1144"/>
                    <a:pt x="515" y="1157"/>
                    <a:pt x="557" y="1168"/>
                  </a:cubicBezTo>
                  <a:cubicBezTo>
                    <a:pt x="578" y="1171"/>
                    <a:pt x="599" y="1173"/>
                    <a:pt x="620" y="1173"/>
                  </a:cubicBezTo>
                  <a:cubicBezTo>
                    <a:pt x="668" y="1173"/>
                    <a:pt x="715" y="1165"/>
                    <a:pt x="762" y="1153"/>
                  </a:cubicBezTo>
                  <a:cubicBezTo>
                    <a:pt x="612" y="1041"/>
                    <a:pt x="506" y="860"/>
                    <a:pt x="481" y="671"/>
                  </a:cubicBezTo>
                  <a:cubicBezTo>
                    <a:pt x="449" y="437"/>
                    <a:pt x="525" y="202"/>
                    <a:pt x="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5742708" y="-1398311"/>
              <a:ext cx="62469" cy="97197"/>
            </a:xfrm>
            <a:custGeom>
              <a:rect b="b" l="l" r="r" t="t"/>
              <a:pathLst>
                <a:path extrusionOk="0" h="1461" w="939">
                  <a:moveTo>
                    <a:pt x="531" y="0"/>
                  </a:moveTo>
                  <a:lnTo>
                    <a:pt x="531" y="0"/>
                  </a:lnTo>
                  <a:cubicBezTo>
                    <a:pt x="420" y="21"/>
                    <a:pt x="315" y="70"/>
                    <a:pt x="227" y="158"/>
                  </a:cubicBezTo>
                  <a:cubicBezTo>
                    <a:pt x="71" y="313"/>
                    <a:pt x="1" y="543"/>
                    <a:pt x="19" y="762"/>
                  </a:cubicBezTo>
                  <a:cubicBezTo>
                    <a:pt x="44" y="1060"/>
                    <a:pt x="184" y="1326"/>
                    <a:pt x="464" y="1433"/>
                  </a:cubicBezTo>
                  <a:cubicBezTo>
                    <a:pt x="513" y="1452"/>
                    <a:pt x="562" y="1460"/>
                    <a:pt x="610" y="1460"/>
                  </a:cubicBezTo>
                  <a:cubicBezTo>
                    <a:pt x="726" y="1460"/>
                    <a:pt x="837" y="1410"/>
                    <a:pt x="938" y="1333"/>
                  </a:cubicBezTo>
                  <a:cubicBezTo>
                    <a:pt x="667" y="1262"/>
                    <a:pt x="437" y="1029"/>
                    <a:pt x="372" y="752"/>
                  </a:cubicBezTo>
                  <a:cubicBezTo>
                    <a:pt x="313" y="494"/>
                    <a:pt x="382" y="22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5923596" y="-1394585"/>
              <a:ext cx="13572" cy="57014"/>
            </a:xfrm>
            <a:custGeom>
              <a:rect b="b" l="l" r="r" t="t"/>
              <a:pathLst>
                <a:path extrusionOk="0" h="857" w="204">
                  <a:moveTo>
                    <a:pt x="175" y="1"/>
                  </a:moveTo>
                  <a:lnTo>
                    <a:pt x="175" y="1"/>
                  </a:lnTo>
                  <a:cubicBezTo>
                    <a:pt x="128" y="48"/>
                    <a:pt x="89" y="102"/>
                    <a:pt x="66" y="162"/>
                  </a:cubicBezTo>
                  <a:cubicBezTo>
                    <a:pt x="46" y="213"/>
                    <a:pt x="31" y="269"/>
                    <a:pt x="19" y="321"/>
                  </a:cubicBezTo>
                  <a:cubicBezTo>
                    <a:pt x="15" y="336"/>
                    <a:pt x="12" y="350"/>
                    <a:pt x="10" y="366"/>
                  </a:cubicBezTo>
                  <a:cubicBezTo>
                    <a:pt x="5" y="414"/>
                    <a:pt x="1" y="483"/>
                    <a:pt x="5" y="522"/>
                  </a:cubicBezTo>
                  <a:cubicBezTo>
                    <a:pt x="15" y="617"/>
                    <a:pt x="61" y="705"/>
                    <a:pt x="113" y="785"/>
                  </a:cubicBezTo>
                  <a:cubicBezTo>
                    <a:pt x="135" y="809"/>
                    <a:pt x="158" y="832"/>
                    <a:pt x="180" y="856"/>
                  </a:cubicBezTo>
                  <a:cubicBezTo>
                    <a:pt x="181" y="856"/>
                    <a:pt x="182" y="857"/>
                    <a:pt x="182" y="857"/>
                  </a:cubicBezTo>
                  <a:cubicBezTo>
                    <a:pt x="165" y="715"/>
                    <a:pt x="173" y="573"/>
                    <a:pt x="204" y="437"/>
                  </a:cubicBezTo>
                  <a:cubicBezTo>
                    <a:pt x="152" y="298"/>
                    <a:pt x="145" y="145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3"/>
            <p:cNvSpPr/>
            <p:nvPr/>
          </p:nvSpPr>
          <p:spPr>
            <a:xfrm>
              <a:off x="5563816" y="-1209572"/>
              <a:ext cx="266" cy="333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cubicBezTo>
                    <a:pt x="4" y="1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lnTo>
                    <a:pt x="2" y="2"/>
                  </a:lnTo>
                  <a:cubicBezTo>
                    <a:pt x="3" y="2"/>
                    <a:pt x="3" y="1"/>
                    <a:pt x="4" y="1"/>
                  </a:cubicBezTo>
                  <a:close/>
                  <a:moveTo>
                    <a:pt x="2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2" y="4"/>
                    <a:pt x="2" y="3"/>
                    <a:pt x="2" y="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3"/>
            <p:cNvSpPr/>
            <p:nvPr/>
          </p:nvSpPr>
          <p:spPr>
            <a:xfrm>
              <a:off x="5560556" y="-1210703"/>
              <a:ext cx="25280" cy="25347"/>
            </a:xfrm>
            <a:custGeom>
              <a:rect b="b" l="l" r="r" t="t"/>
              <a:pathLst>
                <a:path extrusionOk="0" h="381" w="380">
                  <a:moveTo>
                    <a:pt x="77" y="5"/>
                  </a:moveTo>
                  <a:lnTo>
                    <a:pt x="76" y="5"/>
                  </a:lnTo>
                  <a:cubicBezTo>
                    <a:pt x="77" y="5"/>
                    <a:pt x="77" y="5"/>
                    <a:pt x="77" y="5"/>
                  </a:cubicBezTo>
                  <a:close/>
                  <a:moveTo>
                    <a:pt x="125" y="0"/>
                  </a:moveTo>
                  <a:cubicBezTo>
                    <a:pt x="121" y="0"/>
                    <a:pt x="117" y="1"/>
                    <a:pt x="114" y="1"/>
                  </a:cubicBezTo>
                  <a:cubicBezTo>
                    <a:pt x="112" y="1"/>
                    <a:pt x="111" y="1"/>
                    <a:pt x="109" y="1"/>
                  </a:cubicBezTo>
                  <a:cubicBezTo>
                    <a:pt x="103" y="1"/>
                    <a:pt x="96" y="2"/>
                    <a:pt x="90" y="3"/>
                  </a:cubicBezTo>
                  <a:cubicBezTo>
                    <a:pt x="88" y="3"/>
                    <a:pt x="86" y="3"/>
                    <a:pt x="84" y="3"/>
                  </a:cubicBezTo>
                  <a:cubicBezTo>
                    <a:pt x="82" y="3"/>
                    <a:pt x="80" y="3"/>
                    <a:pt x="78" y="4"/>
                  </a:cubicBezTo>
                  <a:cubicBezTo>
                    <a:pt x="78" y="5"/>
                    <a:pt x="77" y="5"/>
                    <a:pt x="77" y="5"/>
                  </a:cubicBezTo>
                  <a:lnTo>
                    <a:pt x="77" y="5"/>
                  </a:lnTo>
                  <a:lnTo>
                    <a:pt x="88" y="4"/>
                  </a:lnTo>
                  <a:lnTo>
                    <a:pt x="88" y="4"/>
                  </a:lnTo>
                  <a:cubicBezTo>
                    <a:pt x="76" y="6"/>
                    <a:pt x="65" y="8"/>
                    <a:pt x="55" y="17"/>
                  </a:cubicBezTo>
                  <a:cubicBezTo>
                    <a:pt x="53" y="18"/>
                    <a:pt x="51" y="20"/>
                    <a:pt x="49" y="22"/>
                  </a:cubicBezTo>
                  <a:cubicBezTo>
                    <a:pt x="30" y="36"/>
                    <a:pt x="16" y="57"/>
                    <a:pt x="10" y="80"/>
                  </a:cubicBezTo>
                  <a:cubicBezTo>
                    <a:pt x="4" y="102"/>
                    <a:pt x="1" y="132"/>
                    <a:pt x="12" y="153"/>
                  </a:cubicBezTo>
                  <a:cubicBezTo>
                    <a:pt x="25" y="177"/>
                    <a:pt x="38" y="202"/>
                    <a:pt x="53" y="224"/>
                  </a:cubicBezTo>
                  <a:cubicBezTo>
                    <a:pt x="65" y="240"/>
                    <a:pt x="79" y="254"/>
                    <a:pt x="93" y="270"/>
                  </a:cubicBezTo>
                  <a:lnTo>
                    <a:pt x="133" y="315"/>
                  </a:lnTo>
                  <a:cubicBezTo>
                    <a:pt x="139" y="322"/>
                    <a:pt x="146" y="331"/>
                    <a:pt x="154" y="338"/>
                  </a:cubicBezTo>
                  <a:cubicBezTo>
                    <a:pt x="170" y="356"/>
                    <a:pt x="188" y="368"/>
                    <a:pt x="213" y="376"/>
                  </a:cubicBezTo>
                  <a:cubicBezTo>
                    <a:pt x="225" y="379"/>
                    <a:pt x="238" y="381"/>
                    <a:pt x="250" y="381"/>
                  </a:cubicBezTo>
                  <a:cubicBezTo>
                    <a:pt x="276" y="381"/>
                    <a:pt x="302" y="373"/>
                    <a:pt x="323" y="358"/>
                  </a:cubicBezTo>
                  <a:cubicBezTo>
                    <a:pt x="351" y="338"/>
                    <a:pt x="366" y="306"/>
                    <a:pt x="372" y="274"/>
                  </a:cubicBezTo>
                  <a:cubicBezTo>
                    <a:pt x="380" y="235"/>
                    <a:pt x="364" y="197"/>
                    <a:pt x="339" y="168"/>
                  </a:cubicBezTo>
                  <a:cubicBezTo>
                    <a:pt x="325" y="154"/>
                    <a:pt x="312" y="139"/>
                    <a:pt x="298" y="124"/>
                  </a:cubicBezTo>
                  <a:cubicBezTo>
                    <a:pt x="277" y="102"/>
                    <a:pt x="258" y="77"/>
                    <a:pt x="235" y="57"/>
                  </a:cubicBezTo>
                  <a:cubicBezTo>
                    <a:pt x="222" y="45"/>
                    <a:pt x="205" y="34"/>
                    <a:pt x="191" y="22"/>
                  </a:cubicBezTo>
                  <a:cubicBezTo>
                    <a:pt x="173" y="6"/>
                    <a:pt x="149" y="0"/>
                    <a:pt x="12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3"/>
            <p:cNvSpPr/>
            <p:nvPr/>
          </p:nvSpPr>
          <p:spPr>
            <a:xfrm>
              <a:off x="5562751" y="-1209306"/>
              <a:ext cx="1131" cy="1064"/>
            </a:xfrm>
            <a:custGeom>
              <a:rect b="b" l="l" r="r" t="t"/>
              <a:pathLst>
                <a:path extrusionOk="0" h="16" w="17">
                  <a:moveTo>
                    <a:pt x="16" y="1"/>
                  </a:moveTo>
                  <a:cubicBezTo>
                    <a:pt x="11" y="5"/>
                    <a:pt x="5" y="10"/>
                    <a:pt x="0" y="1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3"/>
            <p:cNvSpPr/>
            <p:nvPr/>
          </p:nvSpPr>
          <p:spPr>
            <a:xfrm>
              <a:off x="5622759" y="-1335842"/>
              <a:ext cx="13106" cy="14170"/>
            </a:xfrm>
            <a:custGeom>
              <a:rect b="b" l="l" r="r" t="t"/>
              <a:pathLst>
                <a:path extrusionOk="0" h="213" w="197">
                  <a:moveTo>
                    <a:pt x="171" y="80"/>
                  </a:moveTo>
                  <a:lnTo>
                    <a:pt x="171" y="80"/>
                  </a:lnTo>
                  <a:cubicBezTo>
                    <a:pt x="171" y="80"/>
                    <a:pt x="172" y="81"/>
                    <a:pt x="172" y="82"/>
                  </a:cubicBezTo>
                  <a:lnTo>
                    <a:pt x="172" y="82"/>
                  </a:lnTo>
                  <a:cubicBezTo>
                    <a:pt x="172" y="81"/>
                    <a:pt x="171" y="81"/>
                    <a:pt x="171" y="80"/>
                  </a:cubicBezTo>
                  <a:close/>
                  <a:moveTo>
                    <a:pt x="86" y="1"/>
                  </a:moveTo>
                  <a:cubicBezTo>
                    <a:pt x="77" y="1"/>
                    <a:pt x="69" y="2"/>
                    <a:pt x="60" y="5"/>
                  </a:cubicBezTo>
                  <a:cubicBezTo>
                    <a:pt x="50" y="9"/>
                    <a:pt x="40" y="17"/>
                    <a:pt x="32" y="26"/>
                  </a:cubicBezTo>
                  <a:cubicBezTo>
                    <a:pt x="30" y="28"/>
                    <a:pt x="28" y="31"/>
                    <a:pt x="25" y="35"/>
                  </a:cubicBezTo>
                  <a:cubicBezTo>
                    <a:pt x="20" y="42"/>
                    <a:pt x="14" y="51"/>
                    <a:pt x="11" y="61"/>
                  </a:cubicBezTo>
                  <a:cubicBezTo>
                    <a:pt x="8" y="71"/>
                    <a:pt x="3" y="81"/>
                    <a:pt x="2" y="91"/>
                  </a:cubicBezTo>
                  <a:cubicBezTo>
                    <a:pt x="2" y="92"/>
                    <a:pt x="2" y="93"/>
                    <a:pt x="2" y="94"/>
                  </a:cubicBezTo>
                  <a:cubicBezTo>
                    <a:pt x="0" y="111"/>
                    <a:pt x="0" y="115"/>
                    <a:pt x="5" y="129"/>
                  </a:cubicBezTo>
                  <a:cubicBezTo>
                    <a:pt x="7" y="141"/>
                    <a:pt x="10" y="152"/>
                    <a:pt x="19" y="161"/>
                  </a:cubicBezTo>
                  <a:cubicBezTo>
                    <a:pt x="19" y="162"/>
                    <a:pt x="20" y="163"/>
                    <a:pt x="21" y="163"/>
                  </a:cubicBezTo>
                  <a:cubicBezTo>
                    <a:pt x="29" y="172"/>
                    <a:pt x="36" y="181"/>
                    <a:pt x="45" y="188"/>
                  </a:cubicBezTo>
                  <a:cubicBezTo>
                    <a:pt x="53" y="194"/>
                    <a:pt x="61" y="198"/>
                    <a:pt x="68" y="202"/>
                  </a:cubicBezTo>
                  <a:cubicBezTo>
                    <a:pt x="70" y="203"/>
                    <a:pt x="73" y="204"/>
                    <a:pt x="75" y="205"/>
                  </a:cubicBezTo>
                  <a:cubicBezTo>
                    <a:pt x="86" y="210"/>
                    <a:pt x="98" y="213"/>
                    <a:pt x="109" y="213"/>
                  </a:cubicBezTo>
                  <a:cubicBezTo>
                    <a:pt x="114" y="213"/>
                    <a:pt x="119" y="212"/>
                    <a:pt x="124" y="211"/>
                  </a:cubicBezTo>
                  <a:cubicBezTo>
                    <a:pt x="133" y="209"/>
                    <a:pt x="143" y="207"/>
                    <a:pt x="151" y="204"/>
                  </a:cubicBezTo>
                  <a:cubicBezTo>
                    <a:pt x="163" y="199"/>
                    <a:pt x="172" y="193"/>
                    <a:pt x="179" y="183"/>
                  </a:cubicBezTo>
                  <a:cubicBezTo>
                    <a:pt x="186" y="176"/>
                    <a:pt x="190" y="167"/>
                    <a:pt x="192" y="159"/>
                  </a:cubicBezTo>
                  <a:cubicBezTo>
                    <a:pt x="195" y="151"/>
                    <a:pt x="196" y="142"/>
                    <a:pt x="194" y="133"/>
                  </a:cubicBezTo>
                  <a:cubicBezTo>
                    <a:pt x="193" y="125"/>
                    <a:pt x="190" y="117"/>
                    <a:pt x="186" y="109"/>
                  </a:cubicBezTo>
                  <a:cubicBezTo>
                    <a:pt x="186" y="110"/>
                    <a:pt x="186" y="110"/>
                    <a:pt x="186" y="111"/>
                  </a:cubicBezTo>
                  <a:cubicBezTo>
                    <a:pt x="185" y="109"/>
                    <a:pt x="185" y="108"/>
                    <a:pt x="185" y="107"/>
                  </a:cubicBezTo>
                  <a:cubicBezTo>
                    <a:pt x="183" y="105"/>
                    <a:pt x="183" y="103"/>
                    <a:pt x="182" y="102"/>
                  </a:cubicBezTo>
                  <a:cubicBezTo>
                    <a:pt x="181" y="102"/>
                    <a:pt x="181" y="100"/>
                    <a:pt x="181" y="100"/>
                  </a:cubicBezTo>
                  <a:cubicBezTo>
                    <a:pt x="179" y="96"/>
                    <a:pt x="177" y="92"/>
                    <a:pt x="174" y="87"/>
                  </a:cubicBezTo>
                  <a:cubicBezTo>
                    <a:pt x="173" y="85"/>
                    <a:pt x="173" y="84"/>
                    <a:pt x="172" y="82"/>
                  </a:cubicBezTo>
                  <a:lnTo>
                    <a:pt x="172" y="82"/>
                  </a:lnTo>
                  <a:cubicBezTo>
                    <a:pt x="172" y="83"/>
                    <a:pt x="172" y="84"/>
                    <a:pt x="172" y="85"/>
                  </a:cubicBezTo>
                  <a:cubicBezTo>
                    <a:pt x="171" y="83"/>
                    <a:pt x="171" y="82"/>
                    <a:pt x="170" y="81"/>
                  </a:cubicBezTo>
                  <a:cubicBezTo>
                    <a:pt x="168" y="76"/>
                    <a:pt x="168" y="71"/>
                    <a:pt x="166" y="67"/>
                  </a:cubicBezTo>
                  <a:cubicBezTo>
                    <a:pt x="165" y="64"/>
                    <a:pt x="163" y="60"/>
                    <a:pt x="159" y="58"/>
                  </a:cubicBezTo>
                  <a:cubicBezTo>
                    <a:pt x="158" y="54"/>
                    <a:pt x="150" y="47"/>
                    <a:pt x="146" y="43"/>
                  </a:cubicBezTo>
                  <a:cubicBezTo>
                    <a:pt x="142" y="32"/>
                    <a:pt x="135" y="23"/>
                    <a:pt x="126" y="16"/>
                  </a:cubicBezTo>
                  <a:cubicBezTo>
                    <a:pt x="116" y="8"/>
                    <a:pt x="106" y="3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3"/>
            <p:cNvSpPr/>
            <p:nvPr/>
          </p:nvSpPr>
          <p:spPr>
            <a:xfrm>
              <a:off x="5794333" y="-1381746"/>
              <a:ext cx="21621" cy="26012"/>
            </a:xfrm>
            <a:custGeom>
              <a:rect b="b" l="l" r="r" t="t"/>
              <a:pathLst>
                <a:path extrusionOk="0" h="391" w="325">
                  <a:moveTo>
                    <a:pt x="107" y="0"/>
                  </a:moveTo>
                  <a:cubicBezTo>
                    <a:pt x="105" y="0"/>
                    <a:pt x="102" y="0"/>
                    <a:pt x="99" y="0"/>
                  </a:cubicBezTo>
                  <a:cubicBezTo>
                    <a:pt x="84" y="1"/>
                    <a:pt x="70" y="7"/>
                    <a:pt x="58" y="14"/>
                  </a:cubicBezTo>
                  <a:cubicBezTo>
                    <a:pt x="44" y="20"/>
                    <a:pt x="34" y="29"/>
                    <a:pt x="24" y="41"/>
                  </a:cubicBezTo>
                  <a:cubicBezTo>
                    <a:pt x="12" y="57"/>
                    <a:pt x="4" y="75"/>
                    <a:pt x="1" y="94"/>
                  </a:cubicBezTo>
                  <a:cubicBezTo>
                    <a:pt x="1" y="106"/>
                    <a:pt x="0" y="118"/>
                    <a:pt x="0" y="129"/>
                  </a:cubicBezTo>
                  <a:cubicBezTo>
                    <a:pt x="0" y="151"/>
                    <a:pt x="4" y="171"/>
                    <a:pt x="13" y="192"/>
                  </a:cubicBezTo>
                  <a:cubicBezTo>
                    <a:pt x="19" y="206"/>
                    <a:pt x="25" y="221"/>
                    <a:pt x="32" y="237"/>
                  </a:cubicBezTo>
                  <a:cubicBezTo>
                    <a:pt x="42" y="261"/>
                    <a:pt x="51" y="284"/>
                    <a:pt x="67" y="306"/>
                  </a:cubicBezTo>
                  <a:cubicBezTo>
                    <a:pt x="89" y="335"/>
                    <a:pt x="109" y="366"/>
                    <a:pt x="146" y="380"/>
                  </a:cubicBezTo>
                  <a:cubicBezTo>
                    <a:pt x="161" y="387"/>
                    <a:pt x="176" y="391"/>
                    <a:pt x="192" y="391"/>
                  </a:cubicBezTo>
                  <a:cubicBezTo>
                    <a:pt x="198" y="391"/>
                    <a:pt x="203" y="390"/>
                    <a:pt x="208" y="390"/>
                  </a:cubicBezTo>
                  <a:cubicBezTo>
                    <a:pt x="225" y="389"/>
                    <a:pt x="240" y="383"/>
                    <a:pt x="253" y="375"/>
                  </a:cubicBezTo>
                  <a:cubicBezTo>
                    <a:pt x="269" y="368"/>
                    <a:pt x="282" y="358"/>
                    <a:pt x="292" y="345"/>
                  </a:cubicBezTo>
                  <a:cubicBezTo>
                    <a:pt x="306" y="327"/>
                    <a:pt x="314" y="307"/>
                    <a:pt x="318" y="285"/>
                  </a:cubicBezTo>
                  <a:cubicBezTo>
                    <a:pt x="325" y="248"/>
                    <a:pt x="311" y="216"/>
                    <a:pt x="298" y="182"/>
                  </a:cubicBezTo>
                  <a:cubicBezTo>
                    <a:pt x="289" y="157"/>
                    <a:pt x="274" y="135"/>
                    <a:pt x="260" y="113"/>
                  </a:cubicBezTo>
                  <a:cubicBezTo>
                    <a:pt x="250" y="101"/>
                    <a:pt x="241" y="88"/>
                    <a:pt x="233" y="76"/>
                  </a:cubicBezTo>
                  <a:cubicBezTo>
                    <a:pt x="222" y="61"/>
                    <a:pt x="212" y="47"/>
                    <a:pt x="198" y="36"/>
                  </a:cubicBezTo>
                  <a:cubicBezTo>
                    <a:pt x="185" y="26"/>
                    <a:pt x="168" y="18"/>
                    <a:pt x="154" y="9"/>
                  </a:cubicBezTo>
                  <a:cubicBezTo>
                    <a:pt x="139" y="3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3"/>
            <p:cNvSpPr/>
            <p:nvPr/>
          </p:nvSpPr>
          <p:spPr>
            <a:xfrm>
              <a:off x="5798259" y="-1347683"/>
              <a:ext cx="14636" cy="14902"/>
            </a:xfrm>
            <a:custGeom>
              <a:rect b="b" l="l" r="r" t="t"/>
              <a:pathLst>
                <a:path extrusionOk="0" h="224" w="220">
                  <a:moveTo>
                    <a:pt x="125" y="0"/>
                  </a:moveTo>
                  <a:cubicBezTo>
                    <a:pt x="109" y="0"/>
                    <a:pt x="93" y="4"/>
                    <a:pt x="79" y="12"/>
                  </a:cubicBezTo>
                  <a:lnTo>
                    <a:pt x="79" y="12"/>
                  </a:lnTo>
                  <a:lnTo>
                    <a:pt x="82" y="10"/>
                  </a:lnTo>
                  <a:lnTo>
                    <a:pt x="82" y="10"/>
                  </a:lnTo>
                  <a:cubicBezTo>
                    <a:pt x="81" y="10"/>
                    <a:pt x="79" y="11"/>
                    <a:pt x="78" y="12"/>
                  </a:cubicBezTo>
                  <a:lnTo>
                    <a:pt x="78" y="12"/>
                  </a:lnTo>
                  <a:cubicBezTo>
                    <a:pt x="75" y="14"/>
                    <a:pt x="72" y="15"/>
                    <a:pt x="70" y="17"/>
                  </a:cubicBezTo>
                  <a:lnTo>
                    <a:pt x="76" y="13"/>
                  </a:lnTo>
                  <a:lnTo>
                    <a:pt x="76" y="13"/>
                  </a:lnTo>
                  <a:cubicBezTo>
                    <a:pt x="74" y="14"/>
                    <a:pt x="72" y="16"/>
                    <a:pt x="70" y="17"/>
                  </a:cubicBezTo>
                  <a:cubicBezTo>
                    <a:pt x="69" y="17"/>
                    <a:pt x="67" y="17"/>
                    <a:pt x="66" y="18"/>
                  </a:cubicBezTo>
                  <a:cubicBezTo>
                    <a:pt x="64" y="19"/>
                    <a:pt x="62" y="21"/>
                    <a:pt x="59" y="22"/>
                  </a:cubicBezTo>
                  <a:lnTo>
                    <a:pt x="57" y="23"/>
                  </a:lnTo>
                  <a:cubicBezTo>
                    <a:pt x="46" y="31"/>
                    <a:pt x="37" y="44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lnTo>
                    <a:pt x="30" y="57"/>
                  </a:lnTo>
                  <a:cubicBezTo>
                    <a:pt x="27" y="60"/>
                    <a:pt x="24" y="64"/>
                    <a:pt x="21" y="68"/>
                  </a:cubicBezTo>
                  <a:cubicBezTo>
                    <a:pt x="17" y="75"/>
                    <a:pt x="12" y="83"/>
                    <a:pt x="8" y="90"/>
                  </a:cubicBezTo>
                  <a:cubicBezTo>
                    <a:pt x="6" y="98"/>
                    <a:pt x="4" y="106"/>
                    <a:pt x="1" y="114"/>
                  </a:cubicBezTo>
                  <a:cubicBezTo>
                    <a:pt x="1" y="122"/>
                    <a:pt x="1" y="130"/>
                    <a:pt x="1" y="138"/>
                  </a:cubicBezTo>
                  <a:cubicBezTo>
                    <a:pt x="2" y="151"/>
                    <a:pt x="5" y="162"/>
                    <a:pt x="12" y="173"/>
                  </a:cubicBezTo>
                  <a:cubicBezTo>
                    <a:pt x="15" y="181"/>
                    <a:pt x="21" y="187"/>
                    <a:pt x="27" y="193"/>
                  </a:cubicBezTo>
                  <a:cubicBezTo>
                    <a:pt x="32" y="200"/>
                    <a:pt x="38" y="205"/>
                    <a:pt x="47" y="208"/>
                  </a:cubicBezTo>
                  <a:cubicBezTo>
                    <a:pt x="53" y="214"/>
                    <a:pt x="60" y="217"/>
                    <a:pt x="69" y="219"/>
                  </a:cubicBezTo>
                  <a:cubicBezTo>
                    <a:pt x="77" y="222"/>
                    <a:pt x="85" y="223"/>
                    <a:pt x="93" y="223"/>
                  </a:cubicBezTo>
                  <a:cubicBezTo>
                    <a:pt x="97" y="223"/>
                    <a:pt x="101" y="223"/>
                    <a:pt x="105" y="222"/>
                  </a:cubicBezTo>
                  <a:cubicBezTo>
                    <a:pt x="112" y="222"/>
                    <a:pt x="124" y="219"/>
                    <a:pt x="131" y="217"/>
                  </a:cubicBezTo>
                  <a:cubicBezTo>
                    <a:pt x="132" y="216"/>
                    <a:pt x="133" y="216"/>
                    <a:pt x="134" y="216"/>
                  </a:cubicBezTo>
                  <a:cubicBezTo>
                    <a:pt x="135" y="215"/>
                    <a:pt x="137" y="214"/>
                    <a:pt x="139" y="213"/>
                  </a:cubicBezTo>
                  <a:cubicBezTo>
                    <a:pt x="149" y="207"/>
                    <a:pt x="161" y="202"/>
                    <a:pt x="170" y="195"/>
                  </a:cubicBezTo>
                  <a:cubicBezTo>
                    <a:pt x="172" y="194"/>
                    <a:pt x="174" y="193"/>
                    <a:pt x="176" y="192"/>
                  </a:cubicBezTo>
                  <a:cubicBezTo>
                    <a:pt x="177" y="191"/>
                    <a:pt x="177" y="191"/>
                    <a:pt x="178" y="190"/>
                  </a:cubicBezTo>
                  <a:cubicBezTo>
                    <a:pt x="184" y="183"/>
                    <a:pt x="191" y="177"/>
                    <a:pt x="198" y="171"/>
                  </a:cubicBezTo>
                  <a:cubicBezTo>
                    <a:pt x="207" y="160"/>
                    <a:pt x="213" y="148"/>
                    <a:pt x="215" y="134"/>
                  </a:cubicBezTo>
                  <a:cubicBezTo>
                    <a:pt x="219" y="125"/>
                    <a:pt x="220" y="125"/>
                    <a:pt x="220" y="119"/>
                  </a:cubicBezTo>
                  <a:cubicBezTo>
                    <a:pt x="220" y="110"/>
                    <a:pt x="220" y="101"/>
                    <a:pt x="220" y="92"/>
                  </a:cubicBezTo>
                  <a:cubicBezTo>
                    <a:pt x="220" y="90"/>
                    <a:pt x="220" y="88"/>
                    <a:pt x="220" y="86"/>
                  </a:cubicBezTo>
                  <a:cubicBezTo>
                    <a:pt x="216" y="52"/>
                    <a:pt x="192" y="21"/>
                    <a:pt x="162" y="7"/>
                  </a:cubicBezTo>
                  <a:cubicBezTo>
                    <a:pt x="150" y="3"/>
                    <a:pt x="138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3"/>
            <p:cNvSpPr/>
            <p:nvPr/>
          </p:nvSpPr>
          <p:spPr>
            <a:xfrm>
              <a:off x="5885277" y="-1217822"/>
              <a:ext cx="14237" cy="19360"/>
            </a:xfrm>
            <a:custGeom>
              <a:rect b="b" l="l" r="r" t="t"/>
              <a:pathLst>
                <a:path extrusionOk="0" h="291" w="214">
                  <a:moveTo>
                    <a:pt x="1" y="137"/>
                  </a:moveTo>
                  <a:cubicBezTo>
                    <a:pt x="1" y="138"/>
                    <a:pt x="1" y="139"/>
                    <a:pt x="1" y="139"/>
                  </a:cubicBezTo>
                  <a:lnTo>
                    <a:pt x="1" y="139"/>
                  </a:lnTo>
                  <a:cubicBezTo>
                    <a:pt x="1" y="139"/>
                    <a:pt x="1" y="138"/>
                    <a:pt x="1" y="137"/>
                  </a:cubicBezTo>
                  <a:close/>
                  <a:moveTo>
                    <a:pt x="89" y="0"/>
                  </a:moveTo>
                  <a:cubicBezTo>
                    <a:pt x="86" y="0"/>
                    <a:pt x="82" y="1"/>
                    <a:pt x="79" y="1"/>
                  </a:cubicBezTo>
                  <a:cubicBezTo>
                    <a:pt x="63" y="2"/>
                    <a:pt x="50" y="7"/>
                    <a:pt x="38" y="16"/>
                  </a:cubicBezTo>
                  <a:cubicBezTo>
                    <a:pt x="25" y="25"/>
                    <a:pt x="16" y="37"/>
                    <a:pt x="9" y="51"/>
                  </a:cubicBezTo>
                  <a:cubicBezTo>
                    <a:pt x="4" y="64"/>
                    <a:pt x="2" y="76"/>
                    <a:pt x="3" y="89"/>
                  </a:cubicBezTo>
                  <a:lnTo>
                    <a:pt x="3" y="89"/>
                  </a:lnTo>
                  <a:cubicBezTo>
                    <a:pt x="3" y="91"/>
                    <a:pt x="3" y="93"/>
                    <a:pt x="2" y="95"/>
                  </a:cubicBezTo>
                  <a:cubicBezTo>
                    <a:pt x="1" y="98"/>
                    <a:pt x="1" y="102"/>
                    <a:pt x="0" y="104"/>
                  </a:cubicBezTo>
                  <a:lnTo>
                    <a:pt x="0" y="131"/>
                  </a:lnTo>
                  <a:cubicBezTo>
                    <a:pt x="0" y="134"/>
                    <a:pt x="1" y="137"/>
                    <a:pt x="2" y="140"/>
                  </a:cubicBezTo>
                  <a:cubicBezTo>
                    <a:pt x="2" y="140"/>
                    <a:pt x="2" y="140"/>
                    <a:pt x="1" y="139"/>
                  </a:cubicBezTo>
                  <a:lnTo>
                    <a:pt x="1" y="139"/>
                  </a:lnTo>
                  <a:cubicBezTo>
                    <a:pt x="3" y="146"/>
                    <a:pt x="4" y="151"/>
                    <a:pt x="4" y="158"/>
                  </a:cubicBezTo>
                  <a:cubicBezTo>
                    <a:pt x="5" y="161"/>
                    <a:pt x="5" y="165"/>
                    <a:pt x="5" y="169"/>
                  </a:cubicBezTo>
                  <a:cubicBezTo>
                    <a:pt x="5" y="170"/>
                    <a:pt x="5" y="171"/>
                    <a:pt x="5" y="172"/>
                  </a:cubicBezTo>
                  <a:lnTo>
                    <a:pt x="12" y="198"/>
                  </a:lnTo>
                  <a:cubicBezTo>
                    <a:pt x="13" y="199"/>
                    <a:pt x="13" y="200"/>
                    <a:pt x="14" y="202"/>
                  </a:cubicBezTo>
                  <a:cubicBezTo>
                    <a:pt x="17" y="207"/>
                    <a:pt x="19" y="214"/>
                    <a:pt x="20" y="219"/>
                  </a:cubicBezTo>
                  <a:cubicBezTo>
                    <a:pt x="21" y="222"/>
                    <a:pt x="22" y="225"/>
                    <a:pt x="23" y="227"/>
                  </a:cubicBezTo>
                  <a:cubicBezTo>
                    <a:pt x="24" y="230"/>
                    <a:pt x="26" y="233"/>
                    <a:pt x="27" y="236"/>
                  </a:cubicBezTo>
                  <a:cubicBezTo>
                    <a:pt x="30" y="242"/>
                    <a:pt x="32" y="247"/>
                    <a:pt x="35" y="253"/>
                  </a:cubicBezTo>
                  <a:cubicBezTo>
                    <a:pt x="37" y="257"/>
                    <a:pt x="40" y="262"/>
                    <a:pt x="42" y="267"/>
                  </a:cubicBezTo>
                  <a:cubicBezTo>
                    <a:pt x="46" y="273"/>
                    <a:pt x="52" y="278"/>
                    <a:pt x="59" y="282"/>
                  </a:cubicBezTo>
                  <a:cubicBezTo>
                    <a:pt x="67" y="287"/>
                    <a:pt x="77" y="291"/>
                    <a:pt x="87" y="291"/>
                  </a:cubicBezTo>
                  <a:cubicBezTo>
                    <a:pt x="90" y="291"/>
                    <a:pt x="93" y="291"/>
                    <a:pt x="95" y="290"/>
                  </a:cubicBezTo>
                  <a:cubicBezTo>
                    <a:pt x="116" y="286"/>
                    <a:pt x="137" y="279"/>
                    <a:pt x="155" y="267"/>
                  </a:cubicBezTo>
                  <a:cubicBezTo>
                    <a:pt x="165" y="260"/>
                    <a:pt x="176" y="248"/>
                    <a:pt x="183" y="238"/>
                  </a:cubicBezTo>
                  <a:cubicBezTo>
                    <a:pt x="197" y="217"/>
                    <a:pt x="208" y="199"/>
                    <a:pt x="211" y="174"/>
                  </a:cubicBezTo>
                  <a:cubicBezTo>
                    <a:pt x="214" y="160"/>
                    <a:pt x="212" y="142"/>
                    <a:pt x="210" y="128"/>
                  </a:cubicBezTo>
                  <a:cubicBezTo>
                    <a:pt x="207" y="104"/>
                    <a:pt x="202" y="81"/>
                    <a:pt x="187" y="61"/>
                  </a:cubicBezTo>
                  <a:cubicBezTo>
                    <a:pt x="172" y="37"/>
                    <a:pt x="146" y="21"/>
                    <a:pt x="120" y="7"/>
                  </a:cubicBezTo>
                  <a:cubicBezTo>
                    <a:pt x="110" y="3"/>
                    <a:pt x="100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3"/>
            <p:cNvSpPr/>
            <p:nvPr/>
          </p:nvSpPr>
          <p:spPr>
            <a:xfrm>
              <a:off x="5743972" y="-1119627"/>
              <a:ext cx="23817" cy="25746"/>
            </a:xfrm>
            <a:custGeom>
              <a:rect b="b" l="l" r="r" t="t"/>
              <a:pathLst>
                <a:path extrusionOk="0" h="387" w="358">
                  <a:moveTo>
                    <a:pt x="97" y="1"/>
                  </a:moveTo>
                  <a:cubicBezTo>
                    <a:pt x="54" y="1"/>
                    <a:pt x="11" y="29"/>
                    <a:pt x="5" y="73"/>
                  </a:cubicBezTo>
                  <a:cubicBezTo>
                    <a:pt x="0" y="98"/>
                    <a:pt x="5" y="118"/>
                    <a:pt x="15" y="140"/>
                  </a:cubicBezTo>
                  <a:cubicBezTo>
                    <a:pt x="18" y="146"/>
                    <a:pt x="20" y="151"/>
                    <a:pt x="22" y="158"/>
                  </a:cubicBezTo>
                  <a:cubicBezTo>
                    <a:pt x="29" y="172"/>
                    <a:pt x="37" y="184"/>
                    <a:pt x="48" y="195"/>
                  </a:cubicBezTo>
                  <a:cubicBezTo>
                    <a:pt x="66" y="216"/>
                    <a:pt x="82" y="240"/>
                    <a:pt x="97" y="266"/>
                  </a:cubicBezTo>
                  <a:cubicBezTo>
                    <a:pt x="92" y="256"/>
                    <a:pt x="86" y="247"/>
                    <a:pt x="81" y="237"/>
                  </a:cubicBezTo>
                  <a:lnTo>
                    <a:pt x="81" y="237"/>
                  </a:lnTo>
                  <a:cubicBezTo>
                    <a:pt x="90" y="254"/>
                    <a:pt x="100" y="271"/>
                    <a:pt x="108" y="288"/>
                  </a:cubicBezTo>
                  <a:cubicBezTo>
                    <a:pt x="116" y="302"/>
                    <a:pt x="122" y="318"/>
                    <a:pt x="130" y="329"/>
                  </a:cubicBezTo>
                  <a:cubicBezTo>
                    <a:pt x="153" y="361"/>
                    <a:pt x="183" y="377"/>
                    <a:pt x="220" y="385"/>
                  </a:cubicBezTo>
                  <a:cubicBezTo>
                    <a:pt x="226" y="386"/>
                    <a:pt x="231" y="386"/>
                    <a:pt x="237" y="386"/>
                  </a:cubicBezTo>
                  <a:cubicBezTo>
                    <a:pt x="270" y="386"/>
                    <a:pt x="304" y="369"/>
                    <a:pt x="325" y="344"/>
                  </a:cubicBezTo>
                  <a:cubicBezTo>
                    <a:pt x="339" y="326"/>
                    <a:pt x="344" y="314"/>
                    <a:pt x="349" y="295"/>
                  </a:cubicBezTo>
                  <a:cubicBezTo>
                    <a:pt x="357" y="266"/>
                    <a:pt x="355" y="237"/>
                    <a:pt x="345" y="209"/>
                  </a:cubicBezTo>
                  <a:cubicBezTo>
                    <a:pt x="340" y="197"/>
                    <a:pt x="334" y="185"/>
                    <a:pt x="328" y="175"/>
                  </a:cubicBezTo>
                  <a:cubicBezTo>
                    <a:pt x="318" y="154"/>
                    <a:pt x="308" y="135"/>
                    <a:pt x="294" y="118"/>
                  </a:cubicBezTo>
                  <a:cubicBezTo>
                    <a:pt x="279" y="101"/>
                    <a:pt x="263" y="85"/>
                    <a:pt x="247" y="70"/>
                  </a:cubicBezTo>
                  <a:cubicBezTo>
                    <a:pt x="239" y="61"/>
                    <a:pt x="230" y="53"/>
                    <a:pt x="220" y="46"/>
                  </a:cubicBezTo>
                  <a:cubicBezTo>
                    <a:pt x="216" y="42"/>
                    <a:pt x="211" y="37"/>
                    <a:pt x="206" y="34"/>
                  </a:cubicBezTo>
                  <a:cubicBezTo>
                    <a:pt x="185" y="20"/>
                    <a:pt x="167" y="10"/>
                    <a:pt x="143" y="5"/>
                  </a:cubicBezTo>
                  <a:cubicBezTo>
                    <a:pt x="128" y="3"/>
                    <a:pt x="114" y="1"/>
                    <a:pt x="99" y="1"/>
                  </a:cubicBezTo>
                  <a:cubicBezTo>
                    <a:pt x="98" y="1"/>
                    <a:pt x="97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3"/>
            <p:cNvSpPr/>
            <p:nvPr/>
          </p:nvSpPr>
          <p:spPr>
            <a:xfrm>
              <a:off x="5582643" y="-974929"/>
              <a:ext cx="14703" cy="16965"/>
            </a:xfrm>
            <a:custGeom>
              <a:rect b="b" l="l" r="r" t="t"/>
              <a:pathLst>
                <a:path extrusionOk="0" h="255" w="221">
                  <a:moveTo>
                    <a:pt x="89" y="1"/>
                  </a:moveTo>
                  <a:cubicBezTo>
                    <a:pt x="77" y="2"/>
                    <a:pt x="65" y="6"/>
                    <a:pt x="54" y="13"/>
                  </a:cubicBezTo>
                  <a:cubicBezTo>
                    <a:pt x="45" y="16"/>
                    <a:pt x="39" y="22"/>
                    <a:pt x="33" y="28"/>
                  </a:cubicBezTo>
                  <a:cubicBezTo>
                    <a:pt x="26" y="33"/>
                    <a:pt x="20" y="40"/>
                    <a:pt x="17" y="49"/>
                  </a:cubicBezTo>
                  <a:cubicBezTo>
                    <a:pt x="11" y="55"/>
                    <a:pt x="8" y="63"/>
                    <a:pt x="7" y="72"/>
                  </a:cubicBezTo>
                  <a:cubicBezTo>
                    <a:pt x="2" y="84"/>
                    <a:pt x="0" y="96"/>
                    <a:pt x="3" y="109"/>
                  </a:cubicBezTo>
                  <a:cubicBezTo>
                    <a:pt x="5" y="117"/>
                    <a:pt x="5" y="123"/>
                    <a:pt x="5" y="130"/>
                  </a:cubicBezTo>
                  <a:cubicBezTo>
                    <a:pt x="5" y="131"/>
                    <a:pt x="5" y="134"/>
                    <a:pt x="5" y="135"/>
                  </a:cubicBezTo>
                  <a:cubicBezTo>
                    <a:pt x="6" y="144"/>
                    <a:pt x="8" y="152"/>
                    <a:pt x="11" y="161"/>
                  </a:cubicBezTo>
                  <a:cubicBezTo>
                    <a:pt x="12" y="163"/>
                    <a:pt x="13" y="165"/>
                    <a:pt x="13" y="167"/>
                  </a:cubicBezTo>
                  <a:cubicBezTo>
                    <a:pt x="14" y="169"/>
                    <a:pt x="15" y="171"/>
                    <a:pt x="15" y="173"/>
                  </a:cubicBezTo>
                  <a:cubicBezTo>
                    <a:pt x="16" y="178"/>
                    <a:pt x="17" y="183"/>
                    <a:pt x="18" y="186"/>
                  </a:cubicBezTo>
                  <a:cubicBezTo>
                    <a:pt x="22" y="199"/>
                    <a:pt x="30" y="210"/>
                    <a:pt x="40" y="219"/>
                  </a:cubicBezTo>
                  <a:cubicBezTo>
                    <a:pt x="43" y="224"/>
                    <a:pt x="47" y="228"/>
                    <a:pt x="51" y="230"/>
                  </a:cubicBezTo>
                  <a:cubicBezTo>
                    <a:pt x="53" y="232"/>
                    <a:pt x="55" y="233"/>
                    <a:pt x="57" y="234"/>
                  </a:cubicBezTo>
                  <a:cubicBezTo>
                    <a:pt x="64" y="239"/>
                    <a:pt x="72" y="243"/>
                    <a:pt x="78" y="248"/>
                  </a:cubicBezTo>
                  <a:cubicBezTo>
                    <a:pt x="88" y="252"/>
                    <a:pt x="97" y="254"/>
                    <a:pt x="107" y="254"/>
                  </a:cubicBezTo>
                  <a:cubicBezTo>
                    <a:pt x="109" y="254"/>
                    <a:pt x="111" y="254"/>
                    <a:pt x="114" y="254"/>
                  </a:cubicBezTo>
                  <a:cubicBezTo>
                    <a:pt x="115" y="254"/>
                    <a:pt x="118" y="254"/>
                    <a:pt x="120" y="254"/>
                  </a:cubicBezTo>
                  <a:cubicBezTo>
                    <a:pt x="125" y="254"/>
                    <a:pt x="131" y="253"/>
                    <a:pt x="137" y="252"/>
                  </a:cubicBezTo>
                  <a:cubicBezTo>
                    <a:pt x="148" y="250"/>
                    <a:pt x="160" y="246"/>
                    <a:pt x="169" y="237"/>
                  </a:cubicBezTo>
                  <a:cubicBezTo>
                    <a:pt x="171" y="236"/>
                    <a:pt x="172" y="236"/>
                    <a:pt x="174" y="235"/>
                  </a:cubicBezTo>
                  <a:cubicBezTo>
                    <a:pt x="174" y="234"/>
                    <a:pt x="175" y="234"/>
                    <a:pt x="176" y="233"/>
                  </a:cubicBezTo>
                  <a:cubicBezTo>
                    <a:pt x="183" y="227"/>
                    <a:pt x="190" y="220"/>
                    <a:pt x="196" y="214"/>
                  </a:cubicBezTo>
                  <a:cubicBezTo>
                    <a:pt x="201" y="206"/>
                    <a:pt x="207" y="197"/>
                    <a:pt x="211" y="190"/>
                  </a:cubicBezTo>
                  <a:cubicBezTo>
                    <a:pt x="213" y="186"/>
                    <a:pt x="218" y="171"/>
                    <a:pt x="218" y="163"/>
                  </a:cubicBezTo>
                  <a:cubicBezTo>
                    <a:pt x="219" y="148"/>
                    <a:pt x="220" y="133"/>
                    <a:pt x="218" y="119"/>
                  </a:cubicBezTo>
                  <a:cubicBezTo>
                    <a:pt x="218" y="117"/>
                    <a:pt x="218" y="116"/>
                    <a:pt x="218" y="115"/>
                  </a:cubicBezTo>
                  <a:cubicBezTo>
                    <a:pt x="218" y="114"/>
                    <a:pt x="218" y="113"/>
                    <a:pt x="218" y="112"/>
                  </a:cubicBezTo>
                  <a:cubicBezTo>
                    <a:pt x="217" y="107"/>
                    <a:pt x="216" y="102"/>
                    <a:pt x="214" y="98"/>
                  </a:cubicBezTo>
                  <a:cubicBezTo>
                    <a:pt x="213" y="89"/>
                    <a:pt x="210" y="80"/>
                    <a:pt x="205" y="72"/>
                  </a:cubicBezTo>
                  <a:cubicBezTo>
                    <a:pt x="200" y="64"/>
                    <a:pt x="198" y="59"/>
                    <a:pt x="193" y="54"/>
                  </a:cubicBezTo>
                  <a:cubicBezTo>
                    <a:pt x="185" y="45"/>
                    <a:pt x="177" y="36"/>
                    <a:pt x="169" y="28"/>
                  </a:cubicBezTo>
                  <a:cubicBezTo>
                    <a:pt x="167" y="26"/>
                    <a:pt x="164" y="24"/>
                    <a:pt x="162" y="23"/>
                  </a:cubicBezTo>
                  <a:cubicBezTo>
                    <a:pt x="154" y="17"/>
                    <a:pt x="147" y="13"/>
                    <a:pt x="140" y="9"/>
                  </a:cubicBezTo>
                  <a:cubicBezTo>
                    <a:pt x="131" y="6"/>
                    <a:pt x="123" y="4"/>
                    <a:pt x="115" y="2"/>
                  </a:cubicBezTo>
                  <a:cubicBezTo>
                    <a:pt x="106" y="2"/>
                    <a:pt x="98" y="2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3"/>
            <p:cNvSpPr/>
            <p:nvPr/>
          </p:nvSpPr>
          <p:spPr>
            <a:xfrm>
              <a:off x="5705719" y="-826307"/>
              <a:ext cx="11908" cy="13172"/>
            </a:xfrm>
            <a:custGeom>
              <a:rect b="b" l="l" r="r" t="t"/>
              <a:pathLst>
                <a:path extrusionOk="0" h="198" w="179">
                  <a:moveTo>
                    <a:pt x="73" y="1"/>
                  </a:moveTo>
                  <a:cubicBezTo>
                    <a:pt x="71" y="1"/>
                    <a:pt x="69" y="1"/>
                    <a:pt x="67" y="1"/>
                  </a:cubicBezTo>
                  <a:cubicBezTo>
                    <a:pt x="57" y="2"/>
                    <a:pt x="49" y="5"/>
                    <a:pt x="42" y="10"/>
                  </a:cubicBezTo>
                  <a:cubicBezTo>
                    <a:pt x="32" y="14"/>
                    <a:pt x="26" y="19"/>
                    <a:pt x="20" y="27"/>
                  </a:cubicBezTo>
                  <a:cubicBezTo>
                    <a:pt x="12" y="37"/>
                    <a:pt x="7" y="48"/>
                    <a:pt x="5" y="61"/>
                  </a:cubicBezTo>
                  <a:cubicBezTo>
                    <a:pt x="5" y="64"/>
                    <a:pt x="4" y="68"/>
                    <a:pt x="3" y="71"/>
                  </a:cubicBezTo>
                  <a:cubicBezTo>
                    <a:pt x="3" y="72"/>
                    <a:pt x="3" y="74"/>
                    <a:pt x="2" y="75"/>
                  </a:cubicBezTo>
                  <a:cubicBezTo>
                    <a:pt x="2" y="77"/>
                    <a:pt x="2" y="78"/>
                    <a:pt x="2" y="79"/>
                  </a:cubicBezTo>
                  <a:lnTo>
                    <a:pt x="1" y="100"/>
                  </a:lnTo>
                  <a:cubicBezTo>
                    <a:pt x="2" y="107"/>
                    <a:pt x="3" y="114"/>
                    <a:pt x="6" y="122"/>
                  </a:cubicBezTo>
                  <a:cubicBezTo>
                    <a:pt x="9" y="129"/>
                    <a:pt x="13" y="136"/>
                    <a:pt x="17" y="145"/>
                  </a:cubicBezTo>
                  <a:cubicBezTo>
                    <a:pt x="20" y="155"/>
                    <a:pt x="26" y="163"/>
                    <a:pt x="34" y="171"/>
                  </a:cubicBezTo>
                  <a:cubicBezTo>
                    <a:pt x="42" y="180"/>
                    <a:pt x="50" y="186"/>
                    <a:pt x="62" y="191"/>
                  </a:cubicBezTo>
                  <a:cubicBezTo>
                    <a:pt x="69" y="195"/>
                    <a:pt x="78" y="197"/>
                    <a:pt x="87" y="197"/>
                  </a:cubicBezTo>
                  <a:cubicBezTo>
                    <a:pt x="89" y="197"/>
                    <a:pt x="91" y="197"/>
                    <a:pt x="93" y="197"/>
                  </a:cubicBezTo>
                  <a:cubicBezTo>
                    <a:pt x="95" y="197"/>
                    <a:pt x="98" y="197"/>
                    <a:pt x="100" y="197"/>
                  </a:cubicBezTo>
                  <a:cubicBezTo>
                    <a:pt x="108" y="197"/>
                    <a:pt x="116" y="196"/>
                    <a:pt x="124" y="192"/>
                  </a:cubicBezTo>
                  <a:cubicBezTo>
                    <a:pt x="131" y="188"/>
                    <a:pt x="137" y="185"/>
                    <a:pt x="143" y="182"/>
                  </a:cubicBezTo>
                  <a:cubicBezTo>
                    <a:pt x="155" y="173"/>
                    <a:pt x="164" y="161"/>
                    <a:pt x="170" y="148"/>
                  </a:cubicBezTo>
                  <a:cubicBezTo>
                    <a:pt x="173" y="140"/>
                    <a:pt x="175" y="133"/>
                    <a:pt x="177" y="127"/>
                  </a:cubicBezTo>
                  <a:cubicBezTo>
                    <a:pt x="179" y="112"/>
                    <a:pt x="178" y="98"/>
                    <a:pt x="173" y="85"/>
                  </a:cubicBezTo>
                  <a:cubicBezTo>
                    <a:pt x="167" y="73"/>
                    <a:pt x="162" y="63"/>
                    <a:pt x="157" y="52"/>
                  </a:cubicBezTo>
                  <a:cubicBezTo>
                    <a:pt x="153" y="42"/>
                    <a:pt x="145" y="34"/>
                    <a:pt x="136" y="27"/>
                  </a:cubicBezTo>
                  <a:cubicBezTo>
                    <a:pt x="131" y="21"/>
                    <a:pt x="124" y="18"/>
                    <a:pt x="116" y="15"/>
                  </a:cubicBezTo>
                  <a:cubicBezTo>
                    <a:pt x="116" y="15"/>
                    <a:pt x="115" y="14"/>
                    <a:pt x="115" y="14"/>
                  </a:cubicBezTo>
                  <a:cubicBezTo>
                    <a:pt x="113" y="13"/>
                    <a:pt x="112" y="13"/>
                    <a:pt x="111" y="12"/>
                  </a:cubicBezTo>
                  <a:cubicBezTo>
                    <a:pt x="108" y="10"/>
                    <a:pt x="104" y="8"/>
                    <a:pt x="102" y="6"/>
                  </a:cubicBezTo>
                  <a:cubicBezTo>
                    <a:pt x="93" y="3"/>
                    <a:pt x="8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3"/>
            <p:cNvSpPr/>
            <p:nvPr/>
          </p:nvSpPr>
          <p:spPr>
            <a:xfrm>
              <a:off x="5811631" y="-928427"/>
              <a:ext cx="18495" cy="22686"/>
            </a:xfrm>
            <a:custGeom>
              <a:rect b="b" l="l" r="r" t="t"/>
              <a:pathLst>
                <a:path extrusionOk="0" h="341" w="278">
                  <a:moveTo>
                    <a:pt x="106" y="1"/>
                  </a:moveTo>
                  <a:cubicBezTo>
                    <a:pt x="98" y="1"/>
                    <a:pt x="89" y="2"/>
                    <a:pt x="81" y="5"/>
                  </a:cubicBezTo>
                  <a:cubicBezTo>
                    <a:pt x="68" y="7"/>
                    <a:pt x="56" y="12"/>
                    <a:pt x="46" y="21"/>
                  </a:cubicBezTo>
                  <a:cubicBezTo>
                    <a:pt x="25" y="36"/>
                    <a:pt x="6" y="60"/>
                    <a:pt x="5" y="88"/>
                  </a:cubicBezTo>
                  <a:cubicBezTo>
                    <a:pt x="4" y="101"/>
                    <a:pt x="1" y="116"/>
                    <a:pt x="3" y="131"/>
                  </a:cubicBezTo>
                  <a:cubicBezTo>
                    <a:pt x="5" y="148"/>
                    <a:pt x="11" y="162"/>
                    <a:pt x="16" y="179"/>
                  </a:cubicBezTo>
                  <a:cubicBezTo>
                    <a:pt x="20" y="185"/>
                    <a:pt x="21" y="192"/>
                    <a:pt x="24" y="199"/>
                  </a:cubicBezTo>
                  <a:cubicBezTo>
                    <a:pt x="28" y="210"/>
                    <a:pt x="35" y="222"/>
                    <a:pt x="43" y="232"/>
                  </a:cubicBezTo>
                  <a:cubicBezTo>
                    <a:pt x="49" y="247"/>
                    <a:pt x="54" y="261"/>
                    <a:pt x="64" y="274"/>
                  </a:cubicBezTo>
                  <a:cubicBezTo>
                    <a:pt x="67" y="278"/>
                    <a:pt x="70" y="283"/>
                    <a:pt x="73" y="288"/>
                  </a:cubicBezTo>
                  <a:cubicBezTo>
                    <a:pt x="83" y="304"/>
                    <a:pt x="101" y="317"/>
                    <a:pt x="119" y="326"/>
                  </a:cubicBezTo>
                  <a:cubicBezTo>
                    <a:pt x="133" y="335"/>
                    <a:pt x="147" y="341"/>
                    <a:pt x="164" y="341"/>
                  </a:cubicBezTo>
                  <a:cubicBezTo>
                    <a:pt x="165" y="341"/>
                    <a:pt x="166" y="341"/>
                    <a:pt x="168" y="341"/>
                  </a:cubicBezTo>
                  <a:cubicBezTo>
                    <a:pt x="193" y="341"/>
                    <a:pt x="219" y="331"/>
                    <a:pt x="234" y="310"/>
                  </a:cubicBezTo>
                  <a:cubicBezTo>
                    <a:pt x="234" y="308"/>
                    <a:pt x="235" y="307"/>
                    <a:pt x="235" y="306"/>
                  </a:cubicBezTo>
                  <a:cubicBezTo>
                    <a:pt x="239" y="303"/>
                    <a:pt x="245" y="302"/>
                    <a:pt x="248" y="298"/>
                  </a:cubicBezTo>
                  <a:cubicBezTo>
                    <a:pt x="259" y="283"/>
                    <a:pt x="268" y="266"/>
                    <a:pt x="270" y="247"/>
                  </a:cubicBezTo>
                  <a:cubicBezTo>
                    <a:pt x="272" y="240"/>
                    <a:pt x="273" y="235"/>
                    <a:pt x="274" y="229"/>
                  </a:cubicBezTo>
                  <a:cubicBezTo>
                    <a:pt x="275" y="226"/>
                    <a:pt x="275" y="223"/>
                    <a:pt x="276" y="220"/>
                  </a:cubicBezTo>
                  <a:cubicBezTo>
                    <a:pt x="277" y="210"/>
                    <a:pt x="277" y="196"/>
                    <a:pt x="276" y="187"/>
                  </a:cubicBezTo>
                  <a:lnTo>
                    <a:pt x="275" y="182"/>
                  </a:lnTo>
                  <a:cubicBezTo>
                    <a:pt x="272" y="160"/>
                    <a:pt x="266" y="138"/>
                    <a:pt x="258" y="116"/>
                  </a:cubicBezTo>
                  <a:cubicBezTo>
                    <a:pt x="248" y="83"/>
                    <a:pt x="225" y="60"/>
                    <a:pt x="201" y="37"/>
                  </a:cubicBezTo>
                  <a:cubicBezTo>
                    <a:pt x="179" y="16"/>
                    <a:pt x="149" y="4"/>
                    <a:pt x="119" y="2"/>
                  </a:cubicBezTo>
                  <a:cubicBezTo>
                    <a:pt x="115" y="1"/>
                    <a:pt x="11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3"/>
            <p:cNvSpPr/>
            <p:nvPr/>
          </p:nvSpPr>
          <p:spPr>
            <a:xfrm>
              <a:off x="5881418" y="-783396"/>
              <a:ext cx="20490" cy="21688"/>
            </a:xfrm>
            <a:custGeom>
              <a:rect b="b" l="l" r="r" t="t"/>
              <a:pathLst>
                <a:path extrusionOk="0" h="326" w="308">
                  <a:moveTo>
                    <a:pt x="100" y="1"/>
                  </a:moveTo>
                  <a:lnTo>
                    <a:pt x="72" y="7"/>
                  </a:lnTo>
                  <a:lnTo>
                    <a:pt x="47" y="21"/>
                  </a:lnTo>
                  <a:cubicBezTo>
                    <a:pt x="34" y="29"/>
                    <a:pt x="23" y="41"/>
                    <a:pt x="17" y="54"/>
                  </a:cubicBezTo>
                  <a:cubicBezTo>
                    <a:pt x="11" y="63"/>
                    <a:pt x="7" y="71"/>
                    <a:pt x="6" y="81"/>
                  </a:cubicBezTo>
                  <a:cubicBezTo>
                    <a:pt x="2" y="90"/>
                    <a:pt x="0" y="100"/>
                    <a:pt x="2" y="110"/>
                  </a:cubicBezTo>
                  <a:cubicBezTo>
                    <a:pt x="1" y="132"/>
                    <a:pt x="7" y="151"/>
                    <a:pt x="18" y="170"/>
                  </a:cubicBezTo>
                  <a:lnTo>
                    <a:pt x="18" y="170"/>
                  </a:lnTo>
                  <a:cubicBezTo>
                    <a:pt x="19" y="171"/>
                    <a:pt x="19" y="172"/>
                    <a:pt x="19" y="173"/>
                  </a:cubicBezTo>
                  <a:cubicBezTo>
                    <a:pt x="20" y="174"/>
                    <a:pt x="20" y="176"/>
                    <a:pt x="21" y="177"/>
                  </a:cubicBezTo>
                  <a:cubicBezTo>
                    <a:pt x="23" y="179"/>
                    <a:pt x="24" y="181"/>
                    <a:pt x="26" y="183"/>
                  </a:cubicBezTo>
                  <a:lnTo>
                    <a:pt x="26" y="183"/>
                  </a:lnTo>
                  <a:cubicBezTo>
                    <a:pt x="32" y="197"/>
                    <a:pt x="39" y="210"/>
                    <a:pt x="50" y="220"/>
                  </a:cubicBezTo>
                  <a:cubicBezTo>
                    <a:pt x="51" y="220"/>
                    <a:pt x="51" y="221"/>
                    <a:pt x="52" y="221"/>
                  </a:cubicBezTo>
                  <a:cubicBezTo>
                    <a:pt x="59" y="229"/>
                    <a:pt x="66" y="238"/>
                    <a:pt x="73" y="247"/>
                  </a:cubicBezTo>
                  <a:cubicBezTo>
                    <a:pt x="76" y="252"/>
                    <a:pt x="79" y="257"/>
                    <a:pt x="82" y="263"/>
                  </a:cubicBezTo>
                  <a:cubicBezTo>
                    <a:pt x="90" y="274"/>
                    <a:pt x="103" y="284"/>
                    <a:pt x="115" y="295"/>
                  </a:cubicBezTo>
                  <a:cubicBezTo>
                    <a:pt x="116" y="297"/>
                    <a:pt x="118" y="299"/>
                    <a:pt x="120" y="301"/>
                  </a:cubicBezTo>
                  <a:cubicBezTo>
                    <a:pt x="132" y="312"/>
                    <a:pt x="146" y="318"/>
                    <a:pt x="161" y="321"/>
                  </a:cubicBezTo>
                  <a:cubicBezTo>
                    <a:pt x="172" y="324"/>
                    <a:pt x="184" y="326"/>
                    <a:pt x="195" y="326"/>
                  </a:cubicBezTo>
                  <a:cubicBezTo>
                    <a:pt x="208" y="326"/>
                    <a:pt x="221" y="324"/>
                    <a:pt x="233" y="319"/>
                  </a:cubicBezTo>
                  <a:cubicBezTo>
                    <a:pt x="252" y="311"/>
                    <a:pt x="268" y="299"/>
                    <a:pt x="282" y="283"/>
                  </a:cubicBezTo>
                  <a:cubicBezTo>
                    <a:pt x="302" y="260"/>
                    <a:pt x="307" y="229"/>
                    <a:pt x="306" y="199"/>
                  </a:cubicBezTo>
                  <a:cubicBezTo>
                    <a:pt x="306" y="193"/>
                    <a:pt x="306" y="188"/>
                    <a:pt x="305" y="182"/>
                  </a:cubicBezTo>
                  <a:cubicBezTo>
                    <a:pt x="305" y="181"/>
                    <a:pt x="305" y="179"/>
                    <a:pt x="305" y="177"/>
                  </a:cubicBezTo>
                  <a:cubicBezTo>
                    <a:pt x="302" y="166"/>
                    <a:pt x="300" y="157"/>
                    <a:pt x="298" y="146"/>
                  </a:cubicBezTo>
                  <a:cubicBezTo>
                    <a:pt x="292" y="135"/>
                    <a:pt x="285" y="123"/>
                    <a:pt x="280" y="113"/>
                  </a:cubicBezTo>
                  <a:cubicBezTo>
                    <a:pt x="274" y="102"/>
                    <a:pt x="267" y="92"/>
                    <a:pt x="259" y="81"/>
                  </a:cubicBezTo>
                  <a:cubicBezTo>
                    <a:pt x="240" y="56"/>
                    <a:pt x="217" y="31"/>
                    <a:pt x="188" y="19"/>
                  </a:cubicBezTo>
                  <a:cubicBezTo>
                    <a:pt x="169" y="11"/>
                    <a:pt x="148" y="6"/>
                    <a:pt x="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3"/>
            <p:cNvSpPr/>
            <p:nvPr/>
          </p:nvSpPr>
          <p:spPr>
            <a:xfrm>
              <a:off x="5893326" y="-756253"/>
              <a:ext cx="14037" cy="13838"/>
            </a:xfrm>
            <a:custGeom>
              <a:rect b="b" l="l" r="r" t="t"/>
              <a:pathLst>
                <a:path extrusionOk="0" h="208" w="211">
                  <a:moveTo>
                    <a:pt x="105" y="0"/>
                  </a:moveTo>
                  <a:cubicBezTo>
                    <a:pt x="101" y="0"/>
                    <a:pt x="97" y="0"/>
                    <a:pt x="93" y="1"/>
                  </a:cubicBezTo>
                  <a:cubicBezTo>
                    <a:pt x="79" y="2"/>
                    <a:pt x="66" y="6"/>
                    <a:pt x="55" y="14"/>
                  </a:cubicBezTo>
                  <a:cubicBezTo>
                    <a:pt x="51" y="16"/>
                    <a:pt x="46" y="18"/>
                    <a:pt x="43" y="20"/>
                  </a:cubicBezTo>
                  <a:lnTo>
                    <a:pt x="42" y="21"/>
                  </a:lnTo>
                  <a:lnTo>
                    <a:pt x="41" y="22"/>
                  </a:lnTo>
                  <a:cubicBezTo>
                    <a:pt x="29" y="29"/>
                    <a:pt x="15" y="45"/>
                    <a:pt x="10" y="60"/>
                  </a:cubicBezTo>
                  <a:lnTo>
                    <a:pt x="9" y="62"/>
                  </a:lnTo>
                  <a:cubicBezTo>
                    <a:pt x="9" y="62"/>
                    <a:pt x="9" y="63"/>
                    <a:pt x="9" y="63"/>
                  </a:cubicBezTo>
                  <a:cubicBezTo>
                    <a:pt x="6" y="71"/>
                    <a:pt x="4" y="80"/>
                    <a:pt x="1" y="89"/>
                  </a:cubicBezTo>
                  <a:cubicBezTo>
                    <a:pt x="1" y="97"/>
                    <a:pt x="1" y="107"/>
                    <a:pt x="0" y="115"/>
                  </a:cubicBezTo>
                  <a:cubicBezTo>
                    <a:pt x="3" y="123"/>
                    <a:pt x="5" y="132"/>
                    <a:pt x="7" y="141"/>
                  </a:cubicBezTo>
                  <a:cubicBezTo>
                    <a:pt x="11" y="150"/>
                    <a:pt x="15" y="157"/>
                    <a:pt x="20" y="165"/>
                  </a:cubicBezTo>
                  <a:cubicBezTo>
                    <a:pt x="32" y="181"/>
                    <a:pt x="45" y="193"/>
                    <a:pt x="63" y="200"/>
                  </a:cubicBezTo>
                  <a:cubicBezTo>
                    <a:pt x="76" y="205"/>
                    <a:pt x="89" y="208"/>
                    <a:pt x="103" y="208"/>
                  </a:cubicBezTo>
                  <a:cubicBezTo>
                    <a:pt x="107" y="208"/>
                    <a:pt x="111" y="208"/>
                    <a:pt x="116" y="207"/>
                  </a:cubicBezTo>
                  <a:lnTo>
                    <a:pt x="120" y="207"/>
                  </a:lnTo>
                  <a:cubicBezTo>
                    <a:pt x="133" y="206"/>
                    <a:pt x="145" y="202"/>
                    <a:pt x="155" y="195"/>
                  </a:cubicBezTo>
                  <a:cubicBezTo>
                    <a:pt x="168" y="189"/>
                    <a:pt x="178" y="181"/>
                    <a:pt x="187" y="171"/>
                  </a:cubicBezTo>
                  <a:cubicBezTo>
                    <a:pt x="192" y="163"/>
                    <a:pt x="196" y="155"/>
                    <a:pt x="201" y="148"/>
                  </a:cubicBezTo>
                  <a:cubicBezTo>
                    <a:pt x="208" y="131"/>
                    <a:pt x="211" y="114"/>
                    <a:pt x="209" y="97"/>
                  </a:cubicBezTo>
                  <a:cubicBezTo>
                    <a:pt x="209" y="95"/>
                    <a:pt x="208" y="94"/>
                    <a:pt x="208" y="93"/>
                  </a:cubicBezTo>
                  <a:cubicBezTo>
                    <a:pt x="206" y="75"/>
                    <a:pt x="199" y="59"/>
                    <a:pt x="189" y="44"/>
                  </a:cubicBezTo>
                  <a:cubicBezTo>
                    <a:pt x="177" y="28"/>
                    <a:pt x="164" y="17"/>
                    <a:pt x="146" y="9"/>
                  </a:cubicBezTo>
                  <a:cubicBezTo>
                    <a:pt x="142" y="7"/>
                    <a:pt x="137" y="6"/>
                    <a:pt x="132" y="5"/>
                  </a:cubicBezTo>
                  <a:cubicBezTo>
                    <a:pt x="124" y="2"/>
                    <a:pt x="11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3"/>
            <p:cNvSpPr/>
            <p:nvPr/>
          </p:nvSpPr>
          <p:spPr>
            <a:xfrm>
              <a:off x="6067362" y="-845999"/>
              <a:ext cx="17031" cy="19825"/>
            </a:xfrm>
            <a:custGeom>
              <a:rect b="b" l="l" r="r" t="t"/>
              <a:pathLst>
                <a:path extrusionOk="0" h="298" w="256">
                  <a:moveTo>
                    <a:pt x="98" y="1"/>
                  </a:moveTo>
                  <a:cubicBezTo>
                    <a:pt x="90" y="3"/>
                    <a:pt x="81" y="5"/>
                    <a:pt x="71" y="7"/>
                  </a:cubicBezTo>
                  <a:cubicBezTo>
                    <a:pt x="63" y="11"/>
                    <a:pt x="54" y="17"/>
                    <a:pt x="47" y="21"/>
                  </a:cubicBezTo>
                  <a:cubicBezTo>
                    <a:pt x="34" y="29"/>
                    <a:pt x="24" y="40"/>
                    <a:pt x="18" y="53"/>
                  </a:cubicBezTo>
                  <a:cubicBezTo>
                    <a:pt x="11" y="61"/>
                    <a:pt x="8" y="70"/>
                    <a:pt x="6" y="79"/>
                  </a:cubicBezTo>
                  <a:cubicBezTo>
                    <a:pt x="3" y="88"/>
                    <a:pt x="1" y="97"/>
                    <a:pt x="2" y="107"/>
                  </a:cubicBezTo>
                  <a:cubicBezTo>
                    <a:pt x="2" y="110"/>
                    <a:pt x="3" y="114"/>
                    <a:pt x="4" y="117"/>
                  </a:cubicBezTo>
                  <a:cubicBezTo>
                    <a:pt x="2" y="128"/>
                    <a:pt x="1" y="137"/>
                    <a:pt x="2" y="155"/>
                  </a:cubicBezTo>
                  <a:cubicBezTo>
                    <a:pt x="2" y="156"/>
                    <a:pt x="2" y="158"/>
                    <a:pt x="2" y="159"/>
                  </a:cubicBezTo>
                  <a:cubicBezTo>
                    <a:pt x="2" y="166"/>
                    <a:pt x="3" y="173"/>
                    <a:pt x="4" y="179"/>
                  </a:cubicBezTo>
                  <a:cubicBezTo>
                    <a:pt x="6" y="191"/>
                    <a:pt x="9" y="204"/>
                    <a:pt x="12" y="217"/>
                  </a:cubicBezTo>
                  <a:cubicBezTo>
                    <a:pt x="21" y="237"/>
                    <a:pt x="33" y="255"/>
                    <a:pt x="51" y="270"/>
                  </a:cubicBezTo>
                  <a:cubicBezTo>
                    <a:pt x="61" y="276"/>
                    <a:pt x="70" y="281"/>
                    <a:pt x="81" y="288"/>
                  </a:cubicBezTo>
                  <a:cubicBezTo>
                    <a:pt x="96" y="294"/>
                    <a:pt x="115" y="298"/>
                    <a:pt x="133" y="298"/>
                  </a:cubicBezTo>
                  <a:cubicBezTo>
                    <a:pt x="136" y="298"/>
                    <a:pt x="140" y="298"/>
                    <a:pt x="143" y="297"/>
                  </a:cubicBezTo>
                  <a:cubicBezTo>
                    <a:pt x="155" y="295"/>
                    <a:pt x="165" y="293"/>
                    <a:pt x="175" y="290"/>
                  </a:cubicBezTo>
                  <a:cubicBezTo>
                    <a:pt x="184" y="286"/>
                    <a:pt x="194" y="281"/>
                    <a:pt x="202" y="275"/>
                  </a:cubicBezTo>
                  <a:cubicBezTo>
                    <a:pt x="213" y="267"/>
                    <a:pt x="219" y="261"/>
                    <a:pt x="224" y="254"/>
                  </a:cubicBezTo>
                  <a:cubicBezTo>
                    <a:pt x="224" y="253"/>
                    <a:pt x="225" y="252"/>
                    <a:pt x="225" y="251"/>
                  </a:cubicBezTo>
                  <a:cubicBezTo>
                    <a:pt x="232" y="244"/>
                    <a:pt x="237" y="235"/>
                    <a:pt x="244" y="222"/>
                  </a:cubicBezTo>
                  <a:cubicBezTo>
                    <a:pt x="247" y="211"/>
                    <a:pt x="250" y="201"/>
                    <a:pt x="253" y="190"/>
                  </a:cubicBezTo>
                  <a:cubicBezTo>
                    <a:pt x="255" y="175"/>
                    <a:pt x="254" y="161"/>
                    <a:pt x="250" y="147"/>
                  </a:cubicBezTo>
                  <a:lnTo>
                    <a:pt x="250" y="147"/>
                  </a:lnTo>
                  <a:cubicBezTo>
                    <a:pt x="250" y="146"/>
                    <a:pt x="250" y="144"/>
                    <a:pt x="250" y="143"/>
                  </a:cubicBezTo>
                  <a:lnTo>
                    <a:pt x="250" y="142"/>
                  </a:lnTo>
                  <a:cubicBezTo>
                    <a:pt x="249" y="138"/>
                    <a:pt x="248" y="135"/>
                    <a:pt x="248" y="131"/>
                  </a:cubicBezTo>
                  <a:cubicBezTo>
                    <a:pt x="247" y="129"/>
                    <a:pt x="247" y="128"/>
                    <a:pt x="247" y="126"/>
                  </a:cubicBezTo>
                  <a:cubicBezTo>
                    <a:pt x="245" y="105"/>
                    <a:pt x="236" y="85"/>
                    <a:pt x="224" y="67"/>
                  </a:cubicBezTo>
                  <a:lnTo>
                    <a:pt x="223" y="65"/>
                  </a:lnTo>
                  <a:cubicBezTo>
                    <a:pt x="222" y="63"/>
                    <a:pt x="221" y="61"/>
                    <a:pt x="219" y="59"/>
                  </a:cubicBezTo>
                  <a:cubicBezTo>
                    <a:pt x="205" y="38"/>
                    <a:pt x="186" y="22"/>
                    <a:pt x="164" y="11"/>
                  </a:cubicBezTo>
                  <a:cubicBezTo>
                    <a:pt x="153" y="6"/>
                    <a:pt x="139" y="2"/>
                    <a:pt x="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3"/>
            <p:cNvSpPr/>
            <p:nvPr/>
          </p:nvSpPr>
          <p:spPr>
            <a:xfrm>
              <a:off x="5990457" y="-1034205"/>
              <a:ext cx="25680" cy="23085"/>
            </a:xfrm>
            <a:custGeom>
              <a:rect b="b" l="l" r="r" t="t"/>
              <a:pathLst>
                <a:path extrusionOk="0" h="347" w="386">
                  <a:moveTo>
                    <a:pt x="97" y="0"/>
                  </a:moveTo>
                  <a:cubicBezTo>
                    <a:pt x="86" y="0"/>
                    <a:pt x="76" y="2"/>
                    <a:pt x="66" y="6"/>
                  </a:cubicBezTo>
                  <a:cubicBezTo>
                    <a:pt x="42" y="17"/>
                    <a:pt x="22" y="33"/>
                    <a:pt x="12" y="59"/>
                  </a:cubicBezTo>
                  <a:cubicBezTo>
                    <a:pt x="8" y="70"/>
                    <a:pt x="4" y="83"/>
                    <a:pt x="3" y="95"/>
                  </a:cubicBezTo>
                  <a:cubicBezTo>
                    <a:pt x="0" y="133"/>
                    <a:pt x="10" y="155"/>
                    <a:pt x="28" y="185"/>
                  </a:cubicBezTo>
                  <a:cubicBezTo>
                    <a:pt x="38" y="204"/>
                    <a:pt x="47" y="214"/>
                    <a:pt x="64" y="231"/>
                  </a:cubicBezTo>
                  <a:cubicBezTo>
                    <a:pt x="72" y="240"/>
                    <a:pt x="80" y="247"/>
                    <a:pt x="88" y="255"/>
                  </a:cubicBezTo>
                  <a:cubicBezTo>
                    <a:pt x="96" y="264"/>
                    <a:pt x="104" y="271"/>
                    <a:pt x="112" y="279"/>
                  </a:cubicBezTo>
                  <a:cubicBezTo>
                    <a:pt x="121" y="287"/>
                    <a:pt x="130" y="293"/>
                    <a:pt x="140" y="299"/>
                  </a:cubicBezTo>
                  <a:cubicBezTo>
                    <a:pt x="156" y="311"/>
                    <a:pt x="174" y="325"/>
                    <a:pt x="194" y="334"/>
                  </a:cubicBezTo>
                  <a:cubicBezTo>
                    <a:pt x="212" y="342"/>
                    <a:pt x="231" y="346"/>
                    <a:pt x="250" y="346"/>
                  </a:cubicBezTo>
                  <a:cubicBezTo>
                    <a:pt x="259" y="346"/>
                    <a:pt x="268" y="345"/>
                    <a:pt x="278" y="343"/>
                  </a:cubicBezTo>
                  <a:cubicBezTo>
                    <a:pt x="308" y="338"/>
                    <a:pt x="339" y="326"/>
                    <a:pt x="357" y="300"/>
                  </a:cubicBezTo>
                  <a:cubicBezTo>
                    <a:pt x="375" y="275"/>
                    <a:pt x="386" y="246"/>
                    <a:pt x="382" y="213"/>
                  </a:cubicBezTo>
                  <a:cubicBezTo>
                    <a:pt x="380" y="193"/>
                    <a:pt x="375" y="173"/>
                    <a:pt x="365" y="153"/>
                  </a:cubicBezTo>
                  <a:cubicBezTo>
                    <a:pt x="353" y="132"/>
                    <a:pt x="336" y="115"/>
                    <a:pt x="318" y="100"/>
                  </a:cubicBezTo>
                  <a:cubicBezTo>
                    <a:pt x="296" y="83"/>
                    <a:pt x="274" y="67"/>
                    <a:pt x="249" y="53"/>
                  </a:cubicBezTo>
                  <a:cubicBezTo>
                    <a:pt x="234" y="45"/>
                    <a:pt x="218" y="37"/>
                    <a:pt x="202" y="28"/>
                  </a:cubicBezTo>
                  <a:cubicBezTo>
                    <a:pt x="183" y="17"/>
                    <a:pt x="160" y="13"/>
                    <a:pt x="137" y="7"/>
                  </a:cubicBezTo>
                  <a:lnTo>
                    <a:pt x="137" y="7"/>
                  </a:lnTo>
                  <a:cubicBezTo>
                    <a:pt x="137" y="7"/>
                    <a:pt x="138" y="7"/>
                    <a:pt x="138" y="7"/>
                  </a:cubicBezTo>
                  <a:lnTo>
                    <a:pt x="133" y="6"/>
                  </a:lnTo>
                  <a:lnTo>
                    <a:pt x="133" y="6"/>
                  </a:lnTo>
                  <a:cubicBezTo>
                    <a:pt x="135" y="7"/>
                    <a:pt x="136" y="7"/>
                    <a:pt x="137" y="7"/>
                  </a:cubicBezTo>
                  <a:lnTo>
                    <a:pt x="137" y="7"/>
                  </a:lnTo>
                  <a:cubicBezTo>
                    <a:pt x="136" y="7"/>
                    <a:pt x="134" y="7"/>
                    <a:pt x="133" y="6"/>
                  </a:cubicBezTo>
                  <a:lnTo>
                    <a:pt x="133" y="6"/>
                  </a:lnTo>
                  <a:cubicBezTo>
                    <a:pt x="133" y="6"/>
                    <a:pt x="133" y="6"/>
                    <a:pt x="133" y="6"/>
                  </a:cubicBezTo>
                  <a:cubicBezTo>
                    <a:pt x="131" y="6"/>
                    <a:pt x="128" y="5"/>
                    <a:pt x="125" y="4"/>
                  </a:cubicBezTo>
                  <a:lnTo>
                    <a:pt x="125" y="4"/>
                  </a:lnTo>
                  <a:cubicBezTo>
                    <a:pt x="117" y="2"/>
                    <a:pt x="107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3"/>
            <p:cNvSpPr/>
            <p:nvPr/>
          </p:nvSpPr>
          <p:spPr>
            <a:xfrm>
              <a:off x="6153782" y="-859437"/>
              <a:ext cx="44573" cy="42445"/>
            </a:xfrm>
            <a:custGeom>
              <a:rect b="b" l="l" r="r" t="t"/>
              <a:pathLst>
                <a:path extrusionOk="0" h="638" w="670">
                  <a:moveTo>
                    <a:pt x="442" y="0"/>
                  </a:moveTo>
                  <a:cubicBezTo>
                    <a:pt x="415" y="0"/>
                    <a:pt x="388" y="5"/>
                    <a:pt x="362" y="14"/>
                  </a:cubicBezTo>
                  <a:cubicBezTo>
                    <a:pt x="347" y="19"/>
                    <a:pt x="334" y="24"/>
                    <a:pt x="320" y="31"/>
                  </a:cubicBezTo>
                  <a:cubicBezTo>
                    <a:pt x="292" y="46"/>
                    <a:pt x="263" y="60"/>
                    <a:pt x="237" y="78"/>
                  </a:cubicBezTo>
                  <a:cubicBezTo>
                    <a:pt x="212" y="96"/>
                    <a:pt x="190" y="119"/>
                    <a:pt x="168" y="140"/>
                  </a:cubicBezTo>
                  <a:cubicBezTo>
                    <a:pt x="164" y="144"/>
                    <a:pt x="159" y="150"/>
                    <a:pt x="155" y="155"/>
                  </a:cubicBezTo>
                  <a:cubicBezTo>
                    <a:pt x="147" y="161"/>
                    <a:pt x="142" y="169"/>
                    <a:pt x="139" y="179"/>
                  </a:cubicBezTo>
                  <a:cubicBezTo>
                    <a:pt x="138" y="181"/>
                    <a:pt x="136" y="183"/>
                    <a:pt x="135" y="185"/>
                  </a:cubicBezTo>
                  <a:cubicBezTo>
                    <a:pt x="103" y="204"/>
                    <a:pt x="78" y="230"/>
                    <a:pt x="53" y="256"/>
                  </a:cubicBezTo>
                  <a:cubicBezTo>
                    <a:pt x="43" y="274"/>
                    <a:pt x="31" y="292"/>
                    <a:pt x="21" y="310"/>
                  </a:cubicBezTo>
                  <a:cubicBezTo>
                    <a:pt x="7" y="338"/>
                    <a:pt x="2" y="368"/>
                    <a:pt x="4" y="399"/>
                  </a:cubicBezTo>
                  <a:cubicBezTo>
                    <a:pt x="1" y="419"/>
                    <a:pt x="3" y="438"/>
                    <a:pt x="10" y="458"/>
                  </a:cubicBezTo>
                  <a:cubicBezTo>
                    <a:pt x="14" y="489"/>
                    <a:pt x="27" y="516"/>
                    <a:pt x="46" y="541"/>
                  </a:cubicBezTo>
                  <a:cubicBezTo>
                    <a:pt x="72" y="573"/>
                    <a:pt x="105" y="601"/>
                    <a:pt x="143" y="618"/>
                  </a:cubicBezTo>
                  <a:cubicBezTo>
                    <a:pt x="169" y="630"/>
                    <a:pt x="194" y="637"/>
                    <a:pt x="221" y="637"/>
                  </a:cubicBezTo>
                  <a:cubicBezTo>
                    <a:pt x="224" y="637"/>
                    <a:pt x="228" y="637"/>
                    <a:pt x="232" y="636"/>
                  </a:cubicBezTo>
                  <a:cubicBezTo>
                    <a:pt x="239" y="637"/>
                    <a:pt x="245" y="637"/>
                    <a:pt x="251" y="637"/>
                  </a:cubicBezTo>
                  <a:cubicBezTo>
                    <a:pt x="275" y="637"/>
                    <a:pt x="298" y="633"/>
                    <a:pt x="321" y="623"/>
                  </a:cubicBezTo>
                  <a:cubicBezTo>
                    <a:pt x="363" y="611"/>
                    <a:pt x="401" y="589"/>
                    <a:pt x="439" y="567"/>
                  </a:cubicBezTo>
                  <a:cubicBezTo>
                    <a:pt x="471" y="550"/>
                    <a:pt x="496" y="527"/>
                    <a:pt x="522" y="502"/>
                  </a:cubicBezTo>
                  <a:cubicBezTo>
                    <a:pt x="547" y="478"/>
                    <a:pt x="571" y="455"/>
                    <a:pt x="590" y="426"/>
                  </a:cubicBezTo>
                  <a:cubicBezTo>
                    <a:pt x="604" y="404"/>
                    <a:pt x="617" y="382"/>
                    <a:pt x="630" y="360"/>
                  </a:cubicBezTo>
                  <a:cubicBezTo>
                    <a:pt x="637" y="346"/>
                    <a:pt x="640" y="333"/>
                    <a:pt x="644" y="317"/>
                  </a:cubicBezTo>
                  <a:cubicBezTo>
                    <a:pt x="651" y="296"/>
                    <a:pt x="657" y="275"/>
                    <a:pt x="660" y="252"/>
                  </a:cubicBezTo>
                  <a:cubicBezTo>
                    <a:pt x="670" y="175"/>
                    <a:pt x="641" y="97"/>
                    <a:pt x="580" y="48"/>
                  </a:cubicBezTo>
                  <a:cubicBezTo>
                    <a:pt x="539" y="16"/>
                    <a:pt x="491" y="0"/>
                    <a:pt x="442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3"/>
            <p:cNvSpPr/>
            <p:nvPr/>
          </p:nvSpPr>
          <p:spPr>
            <a:xfrm>
              <a:off x="6072884" y="-737492"/>
              <a:ext cx="32798" cy="31002"/>
            </a:xfrm>
            <a:custGeom>
              <a:rect b="b" l="l" r="r" t="t"/>
              <a:pathLst>
                <a:path extrusionOk="0" h="466" w="493">
                  <a:moveTo>
                    <a:pt x="239" y="0"/>
                  </a:moveTo>
                  <a:cubicBezTo>
                    <a:pt x="231" y="0"/>
                    <a:pt x="221" y="1"/>
                    <a:pt x="209" y="3"/>
                  </a:cubicBezTo>
                  <a:cubicBezTo>
                    <a:pt x="169" y="7"/>
                    <a:pt x="134" y="22"/>
                    <a:pt x="101" y="45"/>
                  </a:cubicBezTo>
                  <a:cubicBezTo>
                    <a:pt x="99" y="46"/>
                    <a:pt x="68" y="74"/>
                    <a:pt x="54" y="90"/>
                  </a:cubicBezTo>
                  <a:cubicBezTo>
                    <a:pt x="33" y="114"/>
                    <a:pt x="21" y="140"/>
                    <a:pt x="14" y="170"/>
                  </a:cubicBezTo>
                  <a:cubicBezTo>
                    <a:pt x="4" y="198"/>
                    <a:pt x="1" y="227"/>
                    <a:pt x="5" y="257"/>
                  </a:cubicBezTo>
                  <a:cubicBezTo>
                    <a:pt x="9" y="276"/>
                    <a:pt x="14" y="295"/>
                    <a:pt x="18" y="314"/>
                  </a:cubicBezTo>
                  <a:cubicBezTo>
                    <a:pt x="33" y="351"/>
                    <a:pt x="57" y="384"/>
                    <a:pt x="89" y="410"/>
                  </a:cubicBezTo>
                  <a:cubicBezTo>
                    <a:pt x="124" y="437"/>
                    <a:pt x="162" y="456"/>
                    <a:pt x="207" y="463"/>
                  </a:cubicBezTo>
                  <a:cubicBezTo>
                    <a:pt x="217" y="465"/>
                    <a:pt x="228" y="465"/>
                    <a:pt x="240" y="465"/>
                  </a:cubicBezTo>
                  <a:cubicBezTo>
                    <a:pt x="272" y="465"/>
                    <a:pt x="308" y="460"/>
                    <a:pt x="333" y="449"/>
                  </a:cubicBezTo>
                  <a:cubicBezTo>
                    <a:pt x="372" y="434"/>
                    <a:pt x="405" y="411"/>
                    <a:pt x="431" y="378"/>
                  </a:cubicBezTo>
                  <a:cubicBezTo>
                    <a:pt x="456" y="346"/>
                    <a:pt x="473" y="309"/>
                    <a:pt x="479" y="267"/>
                  </a:cubicBezTo>
                  <a:cubicBezTo>
                    <a:pt x="493" y="166"/>
                    <a:pt x="446" y="84"/>
                    <a:pt x="341" y="23"/>
                  </a:cubicBezTo>
                  <a:cubicBezTo>
                    <a:pt x="333" y="18"/>
                    <a:pt x="299" y="8"/>
                    <a:pt x="278" y="5"/>
                  </a:cubicBezTo>
                  <a:lnTo>
                    <a:pt x="273" y="5"/>
                  </a:lnTo>
                  <a:cubicBezTo>
                    <a:pt x="261" y="2"/>
                    <a:pt x="252" y="0"/>
                    <a:pt x="239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3"/>
            <p:cNvSpPr/>
            <p:nvPr/>
          </p:nvSpPr>
          <p:spPr>
            <a:xfrm>
              <a:off x="5715099" y="-1233456"/>
              <a:ext cx="55817" cy="45904"/>
            </a:xfrm>
            <a:custGeom>
              <a:rect b="b" l="l" r="r" t="t"/>
              <a:pathLst>
                <a:path extrusionOk="0" h="690" w="839">
                  <a:moveTo>
                    <a:pt x="622" y="1"/>
                  </a:moveTo>
                  <a:cubicBezTo>
                    <a:pt x="593" y="1"/>
                    <a:pt x="563" y="7"/>
                    <a:pt x="532" y="18"/>
                  </a:cubicBezTo>
                  <a:cubicBezTo>
                    <a:pt x="509" y="27"/>
                    <a:pt x="487" y="35"/>
                    <a:pt x="465" y="43"/>
                  </a:cubicBezTo>
                  <a:cubicBezTo>
                    <a:pt x="405" y="67"/>
                    <a:pt x="346" y="92"/>
                    <a:pt x="292" y="127"/>
                  </a:cubicBezTo>
                  <a:cubicBezTo>
                    <a:pt x="251" y="153"/>
                    <a:pt x="213" y="182"/>
                    <a:pt x="174" y="210"/>
                  </a:cubicBezTo>
                  <a:cubicBezTo>
                    <a:pt x="155" y="225"/>
                    <a:pt x="135" y="239"/>
                    <a:pt x="117" y="255"/>
                  </a:cubicBezTo>
                  <a:cubicBezTo>
                    <a:pt x="82" y="285"/>
                    <a:pt x="50" y="316"/>
                    <a:pt x="32" y="361"/>
                  </a:cubicBezTo>
                  <a:cubicBezTo>
                    <a:pt x="20" y="387"/>
                    <a:pt x="16" y="414"/>
                    <a:pt x="11" y="442"/>
                  </a:cubicBezTo>
                  <a:cubicBezTo>
                    <a:pt x="0" y="509"/>
                    <a:pt x="24" y="573"/>
                    <a:pt x="69" y="621"/>
                  </a:cubicBezTo>
                  <a:cubicBezTo>
                    <a:pt x="119" y="675"/>
                    <a:pt x="177" y="689"/>
                    <a:pt x="248" y="689"/>
                  </a:cubicBezTo>
                  <a:cubicBezTo>
                    <a:pt x="305" y="688"/>
                    <a:pt x="358" y="668"/>
                    <a:pt x="403" y="634"/>
                  </a:cubicBezTo>
                  <a:cubicBezTo>
                    <a:pt x="422" y="619"/>
                    <a:pt x="440" y="602"/>
                    <a:pt x="459" y="588"/>
                  </a:cubicBezTo>
                  <a:cubicBezTo>
                    <a:pt x="494" y="561"/>
                    <a:pt x="530" y="533"/>
                    <a:pt x="566" y="508"/>
                  </a:cubicBezTo>
                  <a:cubicBezTo>
                    <a:pt x="603" y="482"/>
                    <a:pt x="634" y="450"/>
                    <a:pt x="668" y="420"/>
                  </a:cubicBezTo>
                  <a:cubicBezTo>
                    <a:pt x="687" y="405"/>
                    <a:pt x="704" y="390"/>
                    <a:pt x="723" y="374"/>
                  </a:cubicBezTo>
                  <a:cubicBezTo>
                    <a:pt x="743" y="360"/>
                    <a:pt x="763" y="345"/>
                    <a:pt x="779" y="325"/>
                  </a:cubicBezTo>
                  <a:cubicBezTo>
                    <a:pt x="806" y="292"/>
                    <a:pt x="815" y="257"/>
                    <a:pt x="823" y="216"/>
                  </a:cubicBezTo>
                  <a:cubicBezTo>
                    <a:pt x="838" y="138"/>
                    <a:pt x="786" y="50"/>
                    <a:pt x="714" y="19"/>
                  </a:cubicBezTo>
                  <a:cubicBezTo>
                    <a:pt x="682" y="7"/>
                    <a:pt x="652" y="1"/>
                    <a:pt x="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>
              <a:off x="5954598" y="-774282"/>
              <a:ext cx="35991" cy="31334"/>
            </a:xfrm>
            <a:custGeom>
              <a:rect b="b" l="l" r="r" t="t"/>
              <a:pathLst>
                <a:path extrusionOk="0" h="471" w="541">
                  <a:moveTo>
                    <a:pt x="173" y="0"/>
                  </a:moveTo>
                  <a:cubicBezTo>
                    <a:pt x="152" y="0"/>
                    <a:pt x="132" y="4"/>
                    <a:pt x="111" y="11"/>
                  </a:cubicBezTo>
                  <a:cubicBezTo>
                    <a:pt x="89" y="19"/>
                    <a:pt x="72" y="31"/>
                    <a:pt x="56" y="48"/>
                  </a:cubicBezTo>
                  <a:cubicBezTo>
                    <a:pt x="38" y="63"/>
                    <a:pt x="25" y="81"/>
                    <a:pt x="16" y="102"/>
                  </a:cubicBezTo>
                  <a:cubicBezTo>
                    <a:pt x="5" y="131"/>
                    <a:pt x="0" y="159"/>
                    <a:pt x="4" y="189"/>
                  </a:cubicBezTo>
                  <a:cubicBezTo>
                    <a:pt x="8" y="219"/>
                    <a:pt x="14" y="247"/>
                    <a:pt x="22" y="275"/>
                  </a:cubicBezTo>
                  <a:cubicBezTo>
                    <a:pt x="26" y="283"/>
                    <a:pt x="28" y="290"/>
                    <a:pt x="31" y="296"/>
                  </a:cubicBezTo>
                  <a:cubicBezTo>
                    <a:pt x="40" y="324"/>
                    <a:pt x="56" y="347"/>
                    <a:pt x="78" y="366"/>
                  </a:cubicBezTo>
                  <a:cubicBezTo>
                    <a:pt x="84" y="375"/>
                    <a:pt x="93" y="383"/>
                    <a:pt x="100" y="390"/>
                  </a:cubicBezTo>
                  <a:cubicBezTo>
                    <a:pt x="104" y="393"/>
                    <a:pt x="108" y="396"/>
                    <a:pt x="111" y="399"/>
                  </a:cubicBezTo>
                  <a:cubicBezTo>
                    <a:pt x="141" y="416"/>
                    <a:pt x="172" y="437"/>
                    <a:pt x="205" y="451"/>
                  </a:cubicBezTo>
                  <a:cubicBezTo>
                    <a:pt x="233" y="462"/>
                    <a:pt x="265" y="470"/>
                    <a:pt x="296" y="470"/>
                  </a:cubicBezTo>
                  <a:cubicBezTo>
                    <a:pt x="305" y="470"/>
                    <a:pt x="314" y="469"/>
                    <a:pt x="323" y="468"/>
                  </a:cubicBezTo>
                  <a:cubicBezTo>
                    <a:pt x="344" y="465"/>
                    <a:pt x="369" y="457"/>
                    <a:pt x="385" y="453"/>
                  </a:cubicBezTo>
                  <a:cubicBezTo>
                    <a:pt x="410" y="447"/>
                    <a:pt x="432" y="437"/>
                    <a:pt x="452" y="421"/>
                  </a:cubicBezTo>
                  <a:cubicBezTo>
                    <a:pt x="492" y="386"/>
                    <a:pt x="529" y="339"/>
                    <a:pt x="535" y="284"/>
                  </a:cubicBezTo>
                  <a:cubicBezTo>
                    <a:pt x="541" y="231"/>
                    <a:pt x="531" y="175"/>
                    <a:pt x="499" y="132"/>
                  </a:cubicBezTo>
                  <a:cubicBezTo>
                    <a:pt x="480" y="109"/>
                    <a:pt x="459" y="90"/>
                    <a:pt x="435" y="72"/>
                  </a:cubicBezTo>
                  <a:cubicBezTo>
                    <a:pt x="402" y="49"/>
                    <a:pt x="367" y="33"/>
                    <a:pt x="328" y="26"/>
                  </a:cubicBezTo>
                  <a:lnTo>
                    <a:pt x="327" y="26"/>
                  </a:lnTo>
                  <a:cubicBezTo>
                    <a:pt x="325" y="25"/>
                    <a:pt x="323" y="24"/>
                    <a:pt x="321" y="24"/>
                  </a:cubicBezTo>
                  <a:cubicBezTo>
                    <a:pt x="291" y="12"/>
                    <a:pt x="268" y="8"/>
                    <a:pt x="243" y="7"/>
                  </a:cubicBezTo>
                  <a:cubicBezTo>
                    <a:pt x="229" y="7"/>
                    <a:pt x="213" y="6"/>
                    <a:pt x="198" y="2"/>
                  </a:cubicBezTo>
                  <a:cubicBezTo>
                    <a:pt x="190" y="1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3"/>
            <p:cNvSpPr/>
            <p:nvPr/>
          </p:nvSpPr>
          <p:spPr>
            <a:xfrm>
              <a:off x="5734392" y="-994355"/>
              <a:ext cx="37522" cy="47567"/>
            </a:xfrm>
            <a:custGeom>
              <a:rect b="b" l="l" r="r" t="t"/>
              <a:pathLst>
                <a:path extrusionOk="0" h="715" w="564">
                  <a:moveTo>
                    <a:pt x="407" y="1"/>
                  </a:moveTo>
                  <a:cubicBezTo>
                    <a:pt x="341" y="1"/>
                    <a:pt x="263" y="35"/>
                    <a:pt x="216" y="67"/>
                  </a:cubicBezTo>
                  <a:cubicBezTo>
                    <a:pt x="186" y="85"/>
                    <a:pt x="156" y="122"/>
                    <a:pt x="131" y="150"/>
                  </a:cubicBezTo>
                  <a:cubicBezTo>
                    <a:pt x="113" y="170"/>
                    <a:pt x="97" y="191"/>
                    <a:pt x="82" y="214"/>
                  </a:cubicBezTo>
                  <a:cubicBezTo>
                    <a:pt x="67" y="236"/>
                    <a:pt x="49" y="259"/>
                    <a:pt x="39" y="283"/>
                  </a:cubicBezTo>
                  <a:cubicBezTo>
                    <a:pt x="27" y="308"/>
                    <a:pt x="22" y="338"/>
                    <a:pt x="16" y="365"/>
                  </a:cubicBezTo>
                  <a:cubicBezTo>
                    <a:pt x="11" y="389"/>
                    <a:pt x="7" y="414"/>
                    <a:pt x="5" y="439"/>
                  </a:cubicBezTo>
                  <a:cubicBezTo>
                    <a:pt x="4" y="451"/>
                    <a:pt x="3" y="463"/>
                    <a:pt x="2" y="475"/>
                  </a:cubicBezTo>
                  <a:cubicBezTo>
                    <a:pt x="0" y="531"/>
                    <a:pt x="8" y="570"/>
                    <a:pt x="36" y="617"/>
                  </a:cubicBezTo>
                  <a:cubicBezTo>
                    <a:pt x="46" y="634"/>
                    <a:pt x="58" y="650"/>
                    <a:pt x="69" y="664"/>
                  </a:cubicBezTo>
                  <a:cubicBezTo>
                    <a:pt x="92" y="694"/>
                    <a:pt x="133" y="715"/>
                    <a:pt x="172" y="715"/>
                  </a:cubicBezTo>
                  <a:cubicBezTo>
                    <a:pt x="195" y="715"/>
                    <a:pt x="217" y="708"/>
                    <a:pt x="236" y="691"/>
                  </a:cubicBezTo>
                  <a:cubicBezTo>
                    <a:pt x="261" y="668"/>
                    <a:pt x="292" y="651"/>
                    <a:pt x="314" y="624"/>
                  </a:cubicBezTo>
                  <a:cubicBezTo>
                    <a:pt x="336" y="596"/>
                    <a:pt x="352" y="563"/>
                    <a:pt x="368" y="531"/>
                  </a:cubicBezTo>
                  <a:cubicBezTo>
                    <a:pt x="390" y="498"/>
                    <a:pt x="413" y="465"/>
                    <a:pt x="428" y="428"/>
                  </a:cubicBezTo>
                  <a:cubicBezTo>
                    <a:pt x="440" y="401"/>
                    <a:pt x="453" y="375"/>
                    <a:pt x="467" y="350"/>
                  </a:cubicBezTo>
                  <a:cubicBezTo>
                    <a:pt x="479" y="332"/>
                    <a:pt x="492" y="315"/>
                    <a:pt x="500" y="296"/>
                  </a:cubicBezTo>
                  <a:cubicBezTo>
                    <a:pt x="508" y="279"/>
                    <a:pt x="512" y="260"/>
                    <a:pt x="519" y="243"/>
                  </a:cubicBezTo>
                  <a:cubicBezTo>
                    <a:pt x="528" y="224"/>
                    <a:pt x="537" y="206"/>
                    <a:pt x="543" y="185"/>
                  </a:cubicBezTo>
                  <a:cubicBezTo>
                    <a:pt x="563" y="114"/>
                    <a:pt x="531" y="47"/>
                    <a:pt x="466" y="13"/>
                  </a:cubicBezTo>
                  <a:cubicBezTo>
                    <a:pt x="448" y="4"/>
                    <a:pt x="428" y="1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3"/>
            <p:cNvSpPr/>
            <p:nvPr/>
          </p:nvSpPr>
          <p:spPr>
            <a:xfrm>
              <a:off x="5893792" y="-1428781"/>
              <a:ext cx="2994" cy="798"/>
            </a:xfrm>
            <a:custGeom>
              <a:rect b="b" l="l" r="r" t="t"/>
              <a:pathLst>
                <a:path extrusionOk="0" h="12" w="45">
                  <a:moveTo>
                    <a:pt x="45" y="1"/>
                  </a:moveTo>
                  <a:lnTo>
                    <a:pt x="45" y="1"/>
                  </a:lnTo>
                  <a:cubicBezTo>
                    <a:pt x="43" y="1"/>
                    <a:pt x="42" y="1"/>
                    <a:pt x="41" y="2"/>
                  </a:cubicBezTo>
                  <a:lnTo>
                    <a:pt x="41" y="2"/>
                  </a:lnTo>
                  <a:cubicBezTo>
                    <a:pt x="42" y="1"/>
                    <a:pt x="43" y="1"/>
                    <a:pt x="45" y="1"/>
                  </a:cubicBezTo>
                  <a:close/>
                  <a:moveTo>
                    <a:pt x="41" y="2"/>
                  </a:moveTo>
                  <a:cubicBezTo>
                    <a:pt x="29" y="4"/>
                    <a:pt x="17" y="7"/>
                    <a:pt x="4" y="10"/>
                  </a:cubicBezTo>
                  <a:lnTo>
                    <a:pt x="4" y="10"/>
                  </a:lnTo>
                  <a:cubicBezTo>
                    <a:pt x="8" y="10"/>
                    <a:pt x="12" y="10"/>
                    <a:pt x="15" y="9"/>
                  </a:cubicBezTo>
                  <a:cubicBezTo>
                    <a:pt x="24" y="6"/>
                    <a:pt x="32" y="4"/>
                    <a:pt x="41" y="2"/>
                  </a:cubicBezTo>
                  <a:close/>
                  <a:moveTo>
                    <a:pt x="4" y="10"/>
                  </a:moveTo>
                  <a:cubicBezTo>
                    <a:pt x="3" y="11"/>
                    <a:pt x="2" y="11"/>
                    <a:pt x="1" y="11"/>
                  </a:cubicBezTo>
                  <a:cubicBezTo>
                    <a:pt x="2" y="11"/>
                    <a:pt x="3" y="11"/>
                    <a:pt x="4" y="1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3"/>
            <p:cNvSpPr/>
            <p:nvPr/>
          </p:nvSpPr>
          <p:spPr>
            <a:xfrm>
              <a:off x="5893592" y="-1428049"/>
              <a:ext cx="266" cy="6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3"/>
            <p:cNvSpPr/>
            <p:nvPr/>
          </p:nvSpPr>
          <p:spPr>
            <a:xfrm>
              <a:off x="5879089" y="-1464839"/>
              <a:ext cx="41247" cy="37122"/>
            </a:xfrm>
            <a:custGeom>
              <a:rect b="b" l="l" r="r" t="t"/>
              <a:pathLst>
                <a:path extrusionOk="0" h="558" w="620">
                  <a:moveTo>
                    <a:pt x="578" y="256"/>
                  </a:moveTo>
                  <a:cubicBezTo>
                    <a:pt x="577" y="256"/>
                    <a:pt x="577" y="256"/>
                    <a:pt x="577" y="257"/>
                  </a:cubicBezTo>
                  <a:lnTo>
                    <a:pt x="577" y="257"/>
                  </a:lnTo>
                  <a:lnTo>
                    <a:pt x="578" y="256"/>
                  </a:lnTo>
                  <a:close/>
                  <a:moveTo>
                    <a:pt x="365" y="1"/>
                  </a:moveTo>
                  <a:cubicBezTo>
                    <a:pt x="327" y="1"/>
                    <a:pt x="291" y="14"/>
                    <a:pt x="256" y="30"/>
                  </a:cubicBezTo>
                  <a:cubicBezTo>
                    <a:pt x="170" y="70"/>
                    <a:pt x="83" y="121"/>
                    <a:pt x="45" y="213"/>
                  </a:cubicBezTo>
                  <a:cubicBezTo>
                    <a:pt x="30" y="249"/>
                    <a:pt x="19" y="286"/>
                    <a:pt x="10" y="323"/>
                  </a:cubicBezTo>
                  <a:cubicBezTo>
                    <a:pt x="1" y="368"/>
                    <a:pt x="15" y="417"/>
                    <a:pt x="33" y="459"/>
                  </a:cubicBezTo>
                  <a:cubicBezTo>
                    <a:pt x="60" y="522"/>
                    <a:pt x="117" y="557"/>
                    <a:pt x="180" y="557"/>
                  </a:cubicBezTo>
                  <a:cubicBezTo>
                    <a:pt x="194" y="557"/>
                    <a:pt x="208" y="556"/>
                    <a:pt x="222" y="552"/>
                  </a:cubicBezTo>
                  <a:cubicBezTo>
                    <a:pt x="257" y="544"/>
                    <a:pt x="290" y="538"/>
                    <a:pt x="320" y="515"/>
                  </a:cubicBezTo>
                  <a:cubicBezTo>
                    <a:pt x="329" y="509"/>
                    <a:pt x="335" y="503"/>
                    <a:pt x="343" y="497"/>
                  </a:cubicBezTo>
                  <a:cubicBezTo>
                    <a:pt x="374" y="474"/>
                    <a:pt x="400" y="460"/>
                    <a:pt x="427" y="429"/>
                  </a:cubicBezTo>
                  <a:cubicBezTo>
                    <a:pt x="450" y="402"/>
                    <a:pt x="470" y="371"/>
                    <a:pt x="496" y="345"/>
                  </a:cubicBezTo>
                  <a:cubicBezTo>
                    <a:pt x="512" y="331"/>
                    <a:pt x="525" y="317"/>
                    <a:pt x="538" y="300"/>
                  </a:cubicBezTo>
                  <a:cubicBezTo>
                    <a:pt x="550" y="285"/>
                    <a:pt x="563" y="270"/>
                    <a:pt x="577" y="257"/>
                  </a:cubicBezTo>
                  <a:lnTo>
                    <a:pt x="577" y="257"/>
                  </a:lnTo>
                  <a:lnTo>
                    <a:pt x="549" y="283"/>
                  </a:lnTo>
                  <a:lnTo>
                    <a:pt x="549" y="283"/>
                  </a:lnTo>
                  <a:cubicBezTo>
                    <a:pt x="577" y="256"/>
                    <a:pt x="599" y="232"/>
                    <a:pt x="609" y="195"/>
                  </a:cubicBezTo>
                  <a:cubicBezTo>
                    <a:pt x="612" y="184"/>
                    <a:pt x="614" y="178"/>
                    <a:pt x="615" y="167"/>
                  </a:cubicBezTo>
                  <a:cubicBezTo>
                    <a:pt x="617" y="150"/>
                    <a:pt x="619" y="137"/>
                    <a:pt x="613" y="120"/>
                  </a:cubicBezTo>
                  <a:cubicBezTo>
                    <a:pt x="608" y="105"/>
                    <a:pt x="601" y="91"/>
                    <a:pt x="592" y="78"/>
                  </a:cubicBezTo>
                  <a:cubicBezTo>
                    <a:pt x="562" y="34"/>
                    <a:pt x="517" y="13"/>
                    <a:pt x="466" y="6"/>
                  </a:cubicBezTo>
                  <a:cubicBezTo>
                    <a:pt x="432" y="1"/>
                    <a:pt x="399" y="2"/>
                    <a:pt x="3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3"/>
            <p:cNvSpPr/>
            <p:nvPr/>
          </p:nvSpPr>
          <p:spPr>
            <a:xfrm>
              <a:off x="5506336" y="-1287210"/>
              <a:ext cx="43709" cy="33330"/>
            </a:xfrm>
            <a:custGeom>
              <a:rect b="b" l="l" r="r" t="t"/>
              <a:pathLst>
                <a:path extrusionOk="0" h="501" w="657">
                  <a:moveTo>
                    <a:pt x="583" y="209"/>
                  </a:moveTo>
                  <a:lnTo>
                    <a:pt x="576" y="221"/>
                  </a:lnTo>
                  <a:lnTo>
                    <a:pt x="576" y="221"/>
                  </a:lnTo>
                  <a:cubicBezTo>
                    <a:pt x="578" y="217"/>
                    <a:pt x="581" y="213"/>
                    <a:pt x="583" y="209"/>
                  </a:cubicBezTo>
                  <a:close/>
                  <a:moveTo>
                    <a:pt x="574" y="224"/>
                  </a:moveTo>
                  <a:lnTo>
                    <a:pt x="563" y="241"/>
                  </a:lnTo>
                  <a:cubicBezTo>
                    <a:pt x="567" y="236"/>
                    <a:pt x="570" y="230"/>
                    <a:pt x="574" y="224"/>
                  </a:cubicBezTo>
                  <a:close/>
                  <a:moveTo>
                    <a:pt x="426" y="1"/>
                  </a:moveTo>
                  <a:cubicBezTo>
                    <a:pt x="397" y="1"/>
                    <a:pt x="369" y="8"/>
                    <a:pt x="341" y="16"/>
                  </a:cubicBezTo>
                  <a:cubicBezTo>
                    <a:pt x="316" y="23"/>
                    <a:pt x="292" y="30"/>
                    <a:pt x="268" y="38"/>
                  </a:cubicBezTo>
                  <a:cubicBezTo>
                    <a:pt x="246" y="46"/>
                    <a:pt x="224" y="55"/>
                    <a:pt x="203" y="64"/>
                  </a:cubicBezTo>
                  <a:cubicBezTo>
                    <a:pt x="172" y="79"/>
                    <a:pt x="142" y="94"/>
                    <a:pt x="117" y="118"/>
                  </a:cubicBezTo>
                  <a:cubicBezTo>
                    <a:pt x="101" y="132"/>
                    <a:pt x="88" y="145"/>
                    <a:pt x="75" y="162"/>
                  </a:cubicBezTo>
                  <a:cubicBezTo>
                    <a:pt x="49" y="195"/>
                    <a:pt x="23" y="231"/>
                    <a:pt x="11" y="273"/>
                  </a:cubicBezTo>
                  <a:cubicBezTo>
                    <a:pt x="0" y="308"/>
                    <a:pt x="1" y="348"/>
                    <a:pt x="10" y="385"/>
                  </a:cubicBezTo>
                  <a:cubicBezTo>
                    <a:pt x="22" y="439"/>
                    <a:pt x="57" y="488"/>
                    <a:pt x="117" y="496"/>
                  </a:cubicBezTo>
                  <a:cubicBezTo>
                    <a:pt x="129" y="497"/>
                    <a:pt x="143" y="498"/>
                    <a:pt x="155" y="500"/>
                  </a:cubicBezTo>
                  <a:cubicBezTo>
                    <a:pt x="163" y="501"/>
                    <a:pt x="170" y="501"/>
                    <a:pt x="177" y="501"/>
                  </a:cubicBezTo>
                  <a:cubicBezTo>
                    <a:pt x="218" y="501"/>
                    <a:pt x="250" y="488"/>
                    <a:pt x="286" y="468"/>
                  </a:cubicBezTo>
                  <a:lnTo>
                    <a:pt x="286" y="468"/>
                  </a:lnTo>
                  <a:lnTo>
                    <a:pt x="281" y="472"/>
                  </a:lnTo>
                  <a:cubicBezTo>
                    <a:pt x="283" y="471"/>
                    <a:pt x="285" y="469"/>
                    <a:pt x="287" y="468"/>
                  </a:cubicBezTo>
                  <a:cubicBezTo>
                    <a:pt x="290" y="466"/>
                    <a:pt x="292" y="466"/>
                    <a:pt x="296" y="465"/>
                  </a:cubicBezTo>
                  <a:cubicBezTo>
                    <a:pt x="299" y="463"/>
                    <a:pt x="303" y="461"/>
                    <a:pt x="306" y="459"/>
                  </a:cubicBezTo>
                  <a:cubicBezTo>
                    <a:pt x="335" y="443"/>
                    <a:pt x="365" y="429"/>
                    <a:pt x="390" y="406"/>
                  </a:cubicBezTo>
                  <a:cubicBezTo>
                    <a:pt x="401" y="394"/>
                    <a:pt x="414" y="383"/>
                    <a:pt x="425" y="370"/>
                  </a:cubicBezTo>
                  <a:cubicBezTo>
                    <a:pt x="443" y="353"/>
                    <a:pt x="462" y="337"/>
                    <a:pt x="482" y="322"/>
                  </a:cubicBezTo>
                  <a:cubicBezTo>
                    <a:pt x="492" y="314"/>
                    <a:pt x="505" y="305"/>
                    <a:pt x="515" y="297"/>
                  </a:cubicBezTo>
                  <a:cubicBezTo>
                    <a:pt x="543" y="276"/>
                    <a:pt x="558" y="251"/>
                    <a:pt x="574" y="223"/>
                  </a:cubicBezTo>
                  <a:lnTo>
                    <a:pt x="574" y="223"/>
                  </a:lnTo>
                  <a:cubicBezTo>
                    <a:pt x="592" y="196"/>
                    <a:pt x="611" y="170"/>
                    <a:pt x="632" y="146"/>
                  </a:cubicBezTo>
                  <a:cubicBezTo>
                    <a:pt x="657" y="118"/>
                    <a:pt x="642" y="76"/>
                    <a:pt x="611" y="60"/>
                  </a:cubicBezTo>
                  <a:cubicBezTo>
                    <a:pt x="572" y="41"/>
                    <a:pt x="532" y="26"/>
                    <a:pt x="490" y="14"/>
                  </a:cubicBezTo>
                  <a:cubicBezTo>
                    <a:pt x="476" y="10"/>
                    <a:pt x="460" y="4"/>
                    <a:pt x="444" y="2"/>
                  </a:cubicBezTo>
                  <a:cubicBezTo>
                    <a:pt x="438" y="1"/>
                    <a:pt x="432" y="1"/>
                    <a:pt x="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3"/>
            <p:cNvSpPr/>
            <p:nvPr/>
          </p:nvSpPr>
          <p:spPr>
            <a:xfrm>
              <a:off x="5470078" y="-1037332"/>
              <a:ext cx="39318" cy="66594"/>
            </a:xfrm>
            <a:custGeom>
              <a:rect b="b" l="l" r="r" t="t"/>
              <a:pathLst>
                <a:path extrusionOk="0" h="1001" w="591">
                  <a:moveTo>
                    <a:pt x="359" y="0"/>
                  </a:moveTo>
                  <a:cubicBezTo>
                    <a:pt x="354" y="0"/>
                    <a:pt x="349" y="1"/>
                    <a:pt x="343" y="1"/>
                  </a:cubicBezTo>
                  <a:cubicBezTo>
                    <a:pt x="285" y="5"/>
                    <a:pt x="238" y="41"/>
                    <a:pt x="199" y="80"/>
                  </a:cubicBezTo>
                  <a:cubicBezTo>
                    <a:pt x="145" y="137"/>
                    <a:pt x="93" y="200"/>
                    <a:pt x="67" y="274"/>
                  </a:cubicBezTo>
                  <a:cubicBezTo>
                    <a:pt x="41" y="347"/>
                    <a:pt x="20" y="424"/>
                    <a:pt x="8" y="500"/>
                  </a:cubicBezTo>
                  <a:cubicBezTo>
                    <a:pt x="0" y="548"/>
                    <a:pt x="3" y="595"/>
                    <a:pt x="13" y="642"/>
                  </a:cubicBezTo>
                  <a:cubicBezTo>
                    <a:pt x="25" y="706"/>
                    <a:pt x="37" y="768"/>
                    <a:pt x="71" y="824"/>
                  </a:cubicBezTo>
                  <a:cubicBezTo>
                    <a:pt x="105" y="877"/>
                    <a:pt x="150" y="924"/>
                    <a:pt x="194" y="969"/>
                  </a:cubicBezTo>
                  <a:cubicBezTo>
                    <a:pt x="215" y="991"/>
                    <a:pt x="245" y="1001"/>
                    <a:pt x="276" y="1001"/>
                  </a:cubicBezTo>
                  <a:cubicBezTo>
                    <a:pt x="333" y="1001"/>
                    <a:pt x="394" y="967"/>
                    <a:pt x="411" y="916"/>
                  </a:cubicBezTo>
                  <a:cubicBezTo>
                    <a:pt x="423" y="880"/>
                    <a:pt x="438" y="845"/>
                    <a:pt x="454" y="812"/>
                  </a:cubicBezTo>
                  <a:cubicBezTo>
                    <a:pt x="475" y="770"/>
                    <a:pt x="486" y="725"/>
                    <a:pt x="496" y="679"/>
                  </a:cubicBezTo>
                  <a:cubicBezTo>
                    <a:pt x="507" y="650"/>
                    <a:pt x="517" y="620"/>
                    <a:pt x="520" y="590"/>
                  </a:cubicBezTo>
                  <a:cubicBezTo>
                    <a:pt x="522" y="569"/>
                    <a:pt x="524" y="548"/>
                    <a:pt x="528" y="527"/>
                  </a:cubicBezTo>
                  <a:cubicBezTo>
                    <a:pt x="532" y="493"/>
                    <a:pt x="540" y="459"/>
                    <a:pt x="550" y="426"/>
                  </a:cubicBezTo>
                  <a:cubicBezTo>
                    <a:pt x="555" y="408"/>
                    <a:pt x="560" y="390"/>
                    <a:pt x="562" y="372"/>
                  </a:cubicBezTo>
                  <a:cubicBezTo>
                    <a:pt x="564" y="358"/>
                    <a:pt x="565" y="343"/>
                    <a:pt x="566" y="328"/>
                  </a:cubicBezTo>
                  <a:cubicBezTo>
                    <a:pt x="569" y="301"/>
                    <a:pt x="575" y="274"/>
                    <a:pt x="581" y="247"/>
                  </a:cubicBezTo>
                  <a:cubicBezTo>
                    <a:pt x="590" y="203"/>
                    <a:pt x="577" y="153"/>
                    <a:pt x="556" y="114"/>
                  </a:cubicBezTo>
                  <a:cubicBezTo>
                    <a:pt x="533" y="73"/>
                    <a:pt x="497" y="34"/>
                    <a:pt x="452" y="18"/>
                  </a:cubicBezTo>
                  <a:cubicBezTo>
                    <a:pt x="423" y="6"/>
                    <a:pt x="39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3"/>
            <p:cNvSpPr/>
            <p:nvPr/>
          </p:nvSpPr>
          <p:spPr>
            <a:xfrm>
              <a:off x="5567874" y="-828369"/>
              <a:ext cx="24416" cy="28740"/>
            </a:xfrm>
            <a:custGeom>
              <a:rect b="b" l="l" r="r" t="t"/>
              <a:pathLst>
                <a:path extrusionOk="0" h="432" w="367">
                  <a:moveTo>
                    <a:pt x="131" y="0"/>
                  </a:moveTo>
                  <a:cubicBezTo>
                    <a:pt x="121" y="0"/>
                    <a:pt x="110" y="1"/>
                    <a:pt x="99" y="4"/>
                  </a:cubicBezTo>
                  <a:cubicBezTo>
                    <a:pt x="49" y="15"/>
                    <a:pt x="13" y="56"/>
                    <a:pt x="4" y="106"/>
                  </a:cubicBezTo>
                  <a:cubicBezTo>
                    <a:pt x="1" y="125"/>
                    <a:pt x="2" y="148"/>
                    <a:pt x="2" y="167"/>
                  </a:cubicBezTo>
                  <a:cubicBezTo>
                    <a:pt x="2" y="176"/>
                    <a:pt x="2" y="185"/>
                    <a:pt x="2" y="194"/>
                  </a:cubicBezTo>
                  <a:cubicBezTo>
                    <a:pt x="4" y="239"/>
                    <a:pt x="13" y="282"/>
                    <a:pt x="42" y="318"/>
                  </a:cubicBezTo>
                  <a:cubicBezTo>
                    <a:pt x="62" y="343"/>
                    <a:pt x="84" y="368"/>
                    <a:pt x="108" y="389"/>
                  </a:cubicBezTo>
                  <a:cubicBezTo>
                    <a:pt x="139" y="415"/>
                    <a:pt x="182" y="424"/>
                    <a:pt x="219" y="430"/>
                  </a:cubicBezTo>
                  <a:cubicBezTo>
                    <a:pt x="225" y="431"/>
                    <a:pt x="230" y="431"/>
                    <a:pt x="236" y="431"/>
                  </a:cubicBezTo>
                  <a:cubicBezTo>
                    <a:pt x="303" y="431"/>
                    <a:pt x="367" y="369"/>
                    <a:pt x="355" y="299"/>
                  </a:cubicBezTo>
                  <a:cubicBezTo>
                    <a:pt x="353" y="291"/>
                    <a:pt x="352" y="282"/>
                    <a:pt x="352" y="274"/>
                  </a:cubicBezTo>
                  <a:cubicBezTo>
                    <a:pt x="351" y="269"/>
                    <a:pt x="351" y="265"/>
                    <a:pt x="351" y="260"/>
                  </a:cubicBezTo>
                  <a:cubicBezTo>
                    <a:pt x="348" y="228"/>
                    <a:pt x="336" y="210"/>
                    <a:pt x="321" y="182"/>
                  </a:cubicBezTo>
                  <a:lnTo>
                    <a:pt x="321" y="182"/>
                  </a:lnTo>
                  <a:lnTo>
                    <a:pt x="340" y="216"/>
                  </a:lnTo>
                  <a:cubicBezTo>
                    <a:pt x="331" y="201"/>
                    <a:pt x="323" y="184"/>
                    <a:pt x="317" y="167"/>
                  </a:cubicBezTo>
                  <a:cubicBezTo>
                    <a:pt x="310" y="151"/>
                    <a:pt x="307" y="138"/>
                    <a:pt x="294" y="121"/>
                  </a:cubicBezTo>
                  <a:cubicBezTo>
                    <a:pt x="284" y="109"/>
                    <a:pt x="272" y="97"/>
                    <a:pt x="259" y="86"/>
                  </a:cubicBezTo>
                  <a:cubicBezTo>
                    <a:pt x="250" y="74"/>
                    <a:pt x="240" y="63"/>
                    <a:pt x="231" y="51"/>
                  </a:cubicBezTo>
                  <a:cubicBezTo>
                    <a:pt x="216" y="34"/>
                    <a:pt x="199" y="19"/>
                    <a:pt x="179" y="9"/>
                  </a:cubicBezTo>
                  <a:cubicBezTo>
                    <a:pt x="164" y="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3"/>
            <p:cNvSpPr/>
            <p:nvPr/>
          </p:nvSpPr>
          <p:spPr>
            <a:xfrm>
              <a:off x="5778101" y="-715937"/>
              <a:ext cx="36524" cy="26478"/>
            </a:xfrm>
            <a:custGeom>
              <a:rect b="b" l="l" r="r" t="t"/>
              <a:pathLst>
                <a:path extrusionOk="0" h="398" w="549">
                  <a:moveTo>
                    <a:pt x="77" y="1"/>
                  </a:moveTo>
                  <a:cubicBezTo>
                    <a:pt x="58" y="1"/>
                    <a:pt x="38" y="9"/>
                    <a:pt x="25" y="21"/>
                  </a:cubicBezTo>
                  <a:cubicBezTo>
                    <a:pt x="3" y="42"/>
                    <a:pt x="0" y="68"/>
                    <a:pt x="8" y="97"/>
                  </a:cubicBezTo>
                  <a:cubicBezTo>
                    <a:pt x="18" y="141"/>
                    <a:pt x="38" y="181"/>
                    <a:pt x="61" y="220"/>
                  </a:cubicBezTo>
                  <a:cubicBezTo>
                    <a:pt x="91" y="272"/>
                    <a:pt x="134" y="323"/>
                    <a:pt x="188" y="351"/>
                  </a:cubicBezTo>
                  <a:cubicBezTo>
                    <a:pt x="205" y="359"/>
                    <a:pt x="223" y="366"/>
                    <a:pt x="241" y="373"/>
                  </a:cubicBezTo>
                  <a:cubicBezTo>
                    <a:pt x="280" y="386"/>
                    <a:pt x="318" y="397"/>
                    <a:pt x="359" y="397"/>
                  </a:cubicBezTo>
                  <a:cubicBezTo>
                    <a:pt x="364" y="397"/>
                    <a:pt x="369" y="397"/>
                    <a:pt x="374" y="397"/>
                  </a:cubicBezTo>
                  <a:cubicBezTo>
                    <a:pt x="438" y="392"/>
                    <a:pt x="506" y="350"/>
                    <a:pt x="531" y="290"/>
                  </a:cubicBezTo>
                  <a:cubicBezTo>
                    <a:pt x="532" y="286"/>
                    <a:pt x="534" y="282"/>
                    <a:pt x="535" y="277"/>
                  </a:cubicBezTo>
                  <a:cubicBezTo>
                    <a:pt x="542" y="257"/>
                    <a:pt x="549" y="237"/>
                    <a:pt x="546" y="216"/>
                  </a:cubicBezTo>
                  <a:cubicBezTo>
                    <a:pt x="542" y="198"/>
                    <a:pt x="537" y="184"/>
                    <a:pt x="529" y="170"/>
                  </a:cubicBezTo>
                  <a:lnTo>
                    <a:pt x="529" y="170"/>
                  </a:lnTo>
                  <a:cubicBezTo>
                    <a:pt x="532" y="175"/>
                    <a:pt x="535" y="179"/>
                    <a:pt x="537" y="184"/>
                  </a:cubicBezTo>
                  <a:cubicBezTo>
                    <a:pt x="522" y="154"/>
                    <a:pt x="510" y="126"/>
                    <a:pt x="482" y="105"/>
                  </a:cubicBezTo>
                  <a:cubicBezTo>
                    <a:pt x="466" y="93"/>
                    <a:pt x="447" y="83"/>
                    <a:pt x="430" y="74"/>
                  </a:cubicBezTo>
                  <a:cubicBezTo>
                    <a:pt x="406" y="64"/>
                    <a:pt x="382" y="60"/>
                    <a:pt x="357" y="58"/>
                  </a:cubicBezTo>
                  <a:lnTo>
                    <a:pt x="357" y="58"/>
                  </a:lnTo>
                  <a:lnTo>
                    <a:pt x="372" y="59"/>
                  </a:lnTo>
                  <a:cubicBezTo>
                    <a:pt x="350" y="58"/>
                    <a:pt x="328" y="56"/>
                    <a:pt x="306" y="52"/>
                  </a:cubicBezTo>
                  <a:cubicBezTo>
                    <a:pt x="295" y="50"/>
                    <a:pt x="285" y="47"/>
                    <a:pt x="276" y="45"/>
                  </a:cubicBezTo>
                  <a:cubicBezTo>
                    <a:pt x="272" y="44"/>
                    <a:pt x="267" y="44"/>
                    <a:pt x="263" y="44"/>
                  </a:cubicBezTo>
                  <a:cubicBezTo>
                    <a:pt x="257" y="44"/>
                    <a:pt x="252" y="44"/>
                    <a:pt x="246" y="45"/>
                  </a:cubicBezTo>
                  <a:cubicBezTo>
                    <a:pt x="218" y="44"/>
                    <a:pt x="191" y="40"/>
                    <a:pt x="163" y="33"/>
                  </a:cubicBezTo>
                  <a:lnTo>
                    <a:pt x="161" y="33"/>
                  </a:lnTo>
                  <a:cubicBezTo>
                    <a:pt x="154" y="30"/>
                    <a:pt x="148" y="28"/>
                    <a:pt x="142" y="26"/>
                  </a:cubicBezTo>
                  <a:cubicBezTo>
                    <a:pt x="128" y="20"/>
                    <a:pt x="114" y="14"/>
                    <a:pt x="102" y="6"/>
                  </a:cubicBezTo>
                  <a:cubicBezTo>
                    <a:pt x="94" y="2"/>
                    <a:pt x="86" y="1"/>
                    <a:pt x="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3"/>
            <p:cNvSpPr/>
            <p:nvPr/>
          </p:nvSpPr>
          <p:spPr>
            <a:xfrm>
              <a:off x="5670858" y="-1412415"/>
              <a:ext cx="27010" cy="20557"/>
            </a:xfrm>
            <a:custGeom>
              <a:rect b="b" l="l" r="r" t="t"/>
              <a:pathLst>
                <a:path extrusionOk="0" h="309" w="406">
                  <a:moveTo>
                    <a:pt x="275" y="0"/>
                  </a:moveTo>
                  <a:cubicBezTo>
                    <a:pt x="272" y="0"/>
                    <a:pt x="268" y="0"/>
                    <a:pt x="264" y="1"/>
                  </a:cubicBezTo>
                  <a:cubicBezTo>
                    <a:pt x="252" y="2"/>
                    <a:pt x="239" y="6"/>
                    <a:pt x="227" y="9"/>
                  </a:cubicBezTo>
                  <a:cubicBezTo>
                    <a:pt x="220" y="10"/>
                    <a:pt x="214" y="12"/>
                    <a:pt x="208" y="14"/>
                  </a:cubicBezTo>
                  <a:cubicBezTo>
                    <a:pt x="194" y="18"/>
                    <a:pt x="182" y="21"/>
                    <a:pt x="168" y="25"/>
                  </a:cubicBezTo>
                  <a:cubicBezTo>
                    <a:pt x="162" y="26"/>
                    <a:pt x="155" y="28"/>
                    <a:pt x="149" y="30"/>
                  </a:cubicBezTo>
                  <a:cubicBezTo>
                    <a:pt x="121" y="40"/>
                    <a:pt x="102" y="58"/>
                    <a:pt x="81" y="78"/>
                  </a:cubicBezTo>
                  <a:cubicBezTo>
                    <a:pt x="58" y="101"/>
                    <a:pt x="30" y="123"/>
                    <a:pt x="17" y="154"/>
                  </a:cubicBezTo>
                  <a:cubicBezTo>
                    <a:pt x="4" y="183"/>
                    <a:pt x="1" y="245"/>
                    <a:pt x="30" y="268"/>
                  </a:cubicBezTo>
                  <a:lnTo>
                    <a:pt x="42" y="278"/>
                  </a:lnTo>
                  <a:cubicBezTo>
                    <a:pt x="66" y="297"/>
                    <a:pt x="92" y="308"/>
                    <a:pt x="121" y="308"/>
                  </a:cubicBezTo>
                  <a:cubicBezTo>
                    <a:pt x="126" y="308"/>
                    <a:pt x="131" y="308"/>
                    <a:pt x="136" y="307"/>
                  </a:cubicBezTo>
                  <a:cubicBezTo>
                    <a:pt x="159" y="304"/>
                    <a:pt x="183" y="301"/>
                    <a:pt x="206" y="297"/>
                  </a:cubicBezTo>
                  <a:cubicBezTo>
                    <a:pt x="234" y="292"/>
                    <a:pt x="256" y="284"/>
                    <a:pt x="280" y="267"/>
                  </a:cubicBezTo>
                  <a:cubicBezTo>
                    <a:pt x="285" y="262"/>
                    <a:pt x="290" y="258"/>
                    <a:pt x="296" y="254"/>
                  </a:cubicBezTo>
                  <a:lnTo>
                    <a:pt x="323" y="232"/>
                  </a:lnTo>
                  <a:cubicBezTo>
                    <a:pt x="347" y="213"/>
                    <a:pt x="374" y="194"/>
                    <a:pt x="385" y="164"/>
                  </a:cubicBezTo>
                  <a:cubicBezTo>
                    <a:pt x="389" y="155"/>
                    <a:pt x="392" y="145"/>
                    <a:pt x="395" y="135"/>
                  </a:cubicBezTo>
                  <a:cubicBezTo>
                    <a:pt x="401" y="113"/>
                    <a:pt x="406" y="90"/>
                    <a:pt x="396" y="68"/>
                  </a:cubicBezTo>
                  <a:cubicBezTo>
                    <a:pt x="387" y="47"/>
                    <a:pt x="371" y="25"/>
                    <a:pt x="348" y="18"/>
                  </a:cubicBezTo>
                  <a:cubicBezTo>
                    <a:pt x="340" y="14"/>
                    <a:pt x="331" y="12"/>
                    <a:pt x="324" y="9"/>
                  </a:cubicBezTo>
                  <a:cubicBezTo>
                    <a:pt x="308" y="4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3"/>
            <p:cNvSpPr/>
            <p:nvPr/>
          </p:nvSpPr>
          <p:spPr>
            <a:xfrm>
              <a:off x="5852811" y="-989233"/>
              <a:ext cx="67392" cy="85022"/>
            </a:xfrm>
            <a:custGeom>
              <a:rect b="b" l="l" r="r" t="t"/>
              <a:pathLst>
                <a:path extrusionOk="0" h="1278" w="1013">
                  <a:moveTo>
                    <a:pt x="366" y="1"/>
                  </a:moveTo>
                  <a:cubicBezTo>
                    <a:pt x="353" y="1"/>
                    <a:pt x="341" y="1"/>
                    <a:pt x="329" y="3"/>
                  </a:cubicBezTo>
                  <a:cubicBezTo>
                    <a:pt x="177" y="26"/>
                    <a:pt x="48" y="139"/>
                    <a:pt x="25" y="295"/>
                  </a:cubicBezTo>
                  <a:cubicBezTo>
                    <a:pt x="0" y="466"/>
                    <a:pt x="19" y="635"/>
                    <a:pt x="69" y="800"/>
                  </a:cubicBezTo>
                  <a:cubicBezTo>
                    <a:pt x="86" y="851"/>
                    <a:pt x="116" y="899"/>
                    <a:pt x="143" y="945"/>
                  </a:cubicBezTo>
                  <a:cubicBezTo>
                    <a:pt x="157" y="970"/>
                    <a:pt x="173" y="993"/>
                    <a:pt x="190" y="1016"/>
                  </a:cubicBezTo>
                  <a:cubicBezTo>
                    <a:pt x="208" y="1041"/>
                    <a:pt x="227" y="1064"/>
                    <a:pt x="248" y="1087"/>
                  </a:cubicBezTo>
                  <a:cubicBezTo>
                    <a:pt x="268" y="1108"/>
                    <a:pt x="289" y="1136"/>
                    <a:pt x="312" y="1154"/>
                  </a:cubicBezTo>
                  <a:cubicBezTo>
                    <a:pt x="353" y="1186"/>
                    <a:pt x="406" y="1210"/>
                    <a:pt x="458" y="1218"/>
                  </a:cubicBezTo>
                  <a:cubicBezTo>
                    <a:pt x="461" y="1218"/>
                    <a:pt x="465" y="1218"/>
                    <a:pt x="469" y="1218"/>
                  </a:cubicBezTo>
                  <a:cubicBezTo>
                    <a:pt x="471" y="1218"/>
                    <a:pt x="473" y="1218"/>
                    <a:pt x="474" y="1218"/>
                  </a:cubicBezTo>
                  <a:cubicBezTo>
                    <a:pt x="479" y="1220"/>
                    <a:pt x="482" y="1224"/>
                    <a:pt x="486" y="1226"/>
                  </a:cubicBezTo>
                  <a:cubicBezTo>
                    <a:pt x="523" y="1253"/>
                    <a:pt x="565" y="1269"/>
                    <a:pt x="612" y="1274"/>
                  </a:cubicBezTo>
                  <a:cubicBezTo>
                    <a:pt x="627" y="1276"/>
                    <a:pt x="643" y="1277"/>
                    <a:pt x="659" y="1277"/>
                  </a:cubicBezTo>
                  <a:cubicBezTo>
                    <a:pt x="731" y="1277"/>
                    <a:pt x="811" y="1255"/>
                    <a:pt x="865" y="1212"/>
                  </a:cubicBezTo>
                  <a:cubicBezTo>
                    <a:pt x="936" y="1155"/>
                    <a:pt x="995" y="1076"/>
                    <a:pt x="1005" y="983"/>
                  </a:cubicBezTo>
                  <a:cubicBezTo>
                    <a:pt x="1013" y="909"/>
                    <a:pt x="998" y="839"/>
                    <a:pt x="965" y="775"/>
                  </a:cubicBezTo>
                  <a:lnTo>
                    <a:pt x="965" y="775"/>
                  </a:lnTo>
                  <a:cubicBezTo>
                    <a:pt x="967" y="777"/>
                    <a:pt x="968" y="780"/>
                    <a:pt x="969" y="782"/>
                  </a:cubicBezTo>
                  <a:cubicBezTo>
                    <a:pt x="946" y="738"/>
                    <a:pt x="928" y="692"/>
                    <a:pt x="905" y="647"/>
                  </a:cubicBezTo>
                  <a:lnTo>
                    <a:pt x="833" y="508"/>
                  </a:lnTo>
                  <a:cubicBezTo>
                    <a:pt x="785" y="412"/>
                    <a:pt x="736" y="318"/>
                    <a:pt x="688" y="223"/>
                  </a:cubicBezTo>
                  <a:lnTo>
                    <a:pt x="645" y="144"/>
                  </a:lnTo>
                  <a:cubicBezTo>
                    <a:pt x="619" y="105"/>
                    <a:pt x="584" y="74"/>
                    <a:pt x="542" y="53"/>
                  </a:cubicBezTo>
                  <a:cubicBezTo>
                    <a:pt x="490" y="22"/>
                    <a:pt x="428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3"/>
            <p:cNvSpPr/>
            <p:nvPr/>
          </p:nvSpPr>
          <p:spPr>
            <a:xfrm>
              <a:off x="5946948" y="-935079"/>
              <a:ext cx="29339" cy="27077"/>
            </a:xfrm>
            <a:custGeom>
              <a:rect b="b" l="l" r="r" t="t"/>
              <a:pathLst>
                <a:path extrusionOk="0" h="407" w="441">
                  <a:moveTo>
                    <a:pt x="200" y="1"/>
                  </a:moveTo>
                  <a:cubicBezTo>
                    <a:pt x="184" y="1"/>
                    <a:pt x="169" y="3"/>
                    <a:pt x="153" y="8"/>
                  </a:cubicBezTo>
                  <a:cubicBezTo>
                    <a:pt x="128" y="12"/>
                    <a:pt x="104" y="22"/>
                    <a:pt x="83" y="39"/>
                  </a:cubicBezTo>
                  <a:cubicBezTo>
                    <a:pt x="59" y="55"/>
                    <a:pt x="42" y="75"/>
                    <a:pt x="30" y="99"/>
                  </a:cubicBezTo>
                  <a:cubicBezTo>
                    <a:pt x="14" y="121"/>
                    <a:pt x="5" y="145"/>
                    <a:pt x="1" y="172"/>
                  </a:cubicBezTo>
                  <a:cubicBezTo>
                    <a:pt x="1" y="189"/>
                    <a:pt x="1" y="206"/>
                    <a:pt x="0" y="223"/>
                  </a:cubicBezTo>
                  <a:cubicBezTo>
                    <a:pt x="5" y="259"/>
                    <a:pt x="17" y="290"/>
                    <a:pt x="37" y="318"/>
                  </a:cubicBezTo>
                  <a:cubicBezTo>
                    <a:pt x="50" y="332"/>
                    <a:pt x="62" y="345"/>
                    <a:pt x="75" y="358"/>
                  </a:cubicBezTo>
                  <a:cubicBezTo>
                    <a:pt x="103" y="380"/>
                    <a:pt x="134" y="395"/>
                    <a:pt x="171" y="400"/>
                  </a:cubicBezTo>
                  <a:cubicBezTo>
                    <a:pt x="177" y="401"/>
                    <a:pt x="185" y="402"/>
                    <a:pt x="191" y="403"/>
                  </a:cubicBezTo>
                  <a:cubicBezTo>
                    <a:pt x="195" y="403"/>
                    <a:pt x="198" y="404"/>
                    <a:pt x="201" y="404"/>
                  </a:cubicBezTo>
                  <a:cubicBezTo>
                    <a:pt x="212" y="406"/>
                    <a:pt x="222" y="406"/>
                    <a:pt x="232" y="406"/>
                  </a:cubicBezTo>
                  <a:cubicBezTo>
                    <a:pt x="275" y="406"/>
                    <a:pt x="315" y="394"/>
                    <a:pt x="351" y="369"/>
                  </a:cubicBezTo>
                  <a:cubicBezTo>
                    <a:pt x="393" y="339"/>
                    <a:pt x="426" y="288"/>
                    <a:pt x="434" y="236"/>
                  </a:cubicBezTo>
                  <a:cubicBezTo>
                    <a:pt x="441" y="186"/>
                    <a:pt x="425" y="129"/>
                    <a:pt x="397" y="89"/>
                  </a:cubicBezTo>
                  <a:cubicBezTo>
                    <a:pt x="364" y="44"/>
                    <a:pt x="315" y="16"/>
                    <a:pt x="261" y="8"/>
                  </a:cubicBezTo>
                  <a:cubicBezTo>
                    <a:pt x="258" y="7"/>
                    <a:pt x="254" y="7"/>
                    <a:pt x="250" y="6"/>
                  </a:cubicBezTo>
                  <a:cubicBezTo>
                    <a:pt x="243" y="4"/>
                    <a:pt x="237" y="4"/>
                    <a:pt x="230" y="3"/>
                  </a:cubicBezTo>
                  <a:cubicBezTo>
                    <a:pt x="220" y="1"/>
                    <a:pt x="21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3"/>
            <p:cNvSpPr/>
            <p:nvPr/>
          </p:nvSpPr>
          <p:spPr>
            <a:xfrm>
              <a:off x="6007820" y="-1406294"/>
              <a:ext cx="57945" cy="63933"/>
            </a:xfrm>
            <a:custGeom>
              <a:rect b="b" l="l" r="r" t="t"/>
              <a:pathLst>
                <a:path extrusionOk="0" h="961" w="871">
                  <a:moveTo>
                    <a:pt x="483" y="1"/>
                  </a:moveTo>
                  <a:cubicBezTo>
                    <a:pt x="438" y="1"/>
                    <a:pt x="394" y="9"/>
                    <a:pt x="351" y="26"/>
                  </a:cubicBezTo>
                  <a:cubicBezTo>
                    <a:pt x="317" y="39"/>
                    <a:pt x="285" y="57"/>
                    <a:pt x="255" y="78"/>
                  </a:cubicBezTo>
                  <a:cubicBezTo>
                    <a:pt x="245" y="87"/>
                    <a:pt x="235" y="96"/>
                    <a:pt x="224" y="106"/>
                  </a:cubicBezTo>
                  <a:cubicBezTo>
                    <a:pt x="151" y="173"/>
                    <a:pt x="83" y="233"/>
                    <a:pt x="42" y="326"/>
                  </a:cubicBezTo>
                  <a:cubicBezTo>
                    <a:pt x="3" y="414"/>
                    <a:pt x="0" y="511"/>
                    <a:pt x="5" y="605"/>
                  </a:cubicBezTo>
                  <a:cubicBezTo>
                    <a:pt x="8" y="667"/>
                    <a:pt x="43" y="747"/>
                    <a:pt x="80" y="796"/>
                  </a:cubicBezTo>
                  <a:cubicBezTo>
                    <a:pt x="120" y="854"/>
                    <a:pt x="179" y="900"/>
                    <a:pt x="244" y="928"/>
                  </a:cubicBezTo>
                  <a:cubicBezTo>
                    <a:pt x="245" y="929"/>
                    <a:pt x="247" y="930"/>
                    <a:pt x="248" y="931"/>
                  </a:cubicBezTo>
                  <a:cubicBezTo>
                    <a:pt x="295" y="951"/>
                    <a:pt x="343" y="960"/>
                    <a:pt x="393" y="960"/>
                  </a:cubicBezTo>
                  <a:cubicBezTo>
                    <a:pt x="406" y="960"/>
                    <a:pt x="418" y="960"/>
                    <a:pt x="431" y="959"/>
                  </a:cubicBezTo>
                  <a:cubicBezTo>
                    <a:pt x="431" y="959"/>
                    <a:pt x="432" y="959"/>
                    <a:pt x="432" y="957"/>
                  </a:cubicBezTo>
                  <a:cubicBezTo>
                    <a:pt x="434" y="957"/>
                    <a:pt x="437" y="957"/>
                    <a:pt x="439" y="956"/>
                  </a:cubicBezTo>
                  <a:cubicBezTo>
                    <a:pt x="507" y="949"/>
                    <a:pt x="569" y="925"/>
                    <a:pt x="625" y="885"/>
                  </a:cubicBezTo>
                  <a:cubicBezTo>
                    <a:pt x="640" y="873"/>
                    <a:pt x="653" y="859"/>
                    <a:pt x="667" y="846"/>
                  </a:cubicBezTo>
                  <a:cubicBezTo>
                    <a:pt x="709" y="812"/>
                    <a:pt x="740" y="770"/>
                    <a:pt x="760" y="719"/>
                  </a:cubicBezTo>
                  <a:cubicBezTo>
                    <a:pt x="761" y="716"/>
                    <a:pt x="762" y="714"/>
                    <a:pt x="763" y="712"/>
                  </a:cubicBezTo>
                  <a:cubicBezTo>
                    <a:pt x="774" y="694"/>
                    <a:pt x="785" y="677"/>
                    <a:pt x="795" y="659"/>
                  </a:cubicBezTo>
                  <a:cubicBezTo>
                    <a:pt x="801" y="640"/>
                    <a:pt x="807" y="622"/>
                    <a:pt x="811" y="602"/>
                  </a:cubicBezTo>
                  <a:cubicBezTo>
                    <a:pt x="821" y="569"/>
                    <a:pt x="825" y="563"/>
                    <a:pt x="828" y="539"/>
                  </a:cubicBezTo>
                  <a:cubicBezTo>
                    <a:pt x="829" y="530"/>
                    <a:pt x="831" y="523"/>
                    <a:pt x="832" y="516"/>
                  </a:cubicBezTo>
                  <a:cubicBezTo>
                    <a:pt x="865" y="426"/>
                    <a:pt x="871" y="335"/>
                    <a:pt x="836" y="243"/>
                  </a:cubicBezTo>
                  <a:cubicBezTo>
                    <a:pt x="802" y="153"/>
                    <a:pt x="727" y="66"/>
                    <a:pt x="635" y="32"/>
                  </a:cubicBezTo>
                  <a:cubicBezTo>
                    <a:pt x="605" y="21"/>
                    <a:pt x="573" y="11"/>
                    <a:pt x="540" y="5"/>
                  </a:cubicBezTo>
                  <a:cubicBezTo>
                    <a:pt x="521" y="2"/>
                    <a:pt x="502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3"/>
            <p:cNvSpPr/>
            <p:nvPr/>
          </p:nvSpPr>
          <p:spPr>
            <a:xfrm>
              <a:off x="6000170" y="-1280690"/>
              <a:ext cx="29339" cy="33796"/>
            </a:xfrm>
            <a:custGeom>
              <a:rect b="b" l="l" r="r" t="t"/>
              <a:pathLst>
                <a:path extrusionOk="0" h="508" w="441">
                  <a:moveTo>
                    <a:pt x="227" y="0"/>
                  </a:moveTo>
                  <a:cubicBezTo>
                    <a:pt x="211" y="0"/>
                    <a:pt x="195" y="4"/>
                    <a:pt x="181" y="16"/>
                  </a:cubicBezTo>
                  <a:cubicBezTo>
                    <a:pt x="178" y="18"/>
                    <a:pt x="175" y="20"/>
                    <a:pt x="172" y="22"/>
                  </a:cubicBezTo>
                  <a:cubicBezTo>
                    <a:pt x="137" y="34"/>
                    <a:pt x="104" y="56"/>
                    <a:pt x="82" y="86"/>
                  </a:cubicBezTo>
                  <a:cubicBezTo>
                    <a:pt x="76" y="93"/>
                    <a:pt x="72" y="103"/>
                    <a:pt x="67" y="111"/>
                  </a:cubicBezTo>
                  <a:cubicBezTo>
                    <a:pt x="66" y="113"/>
                    <a:pt x="65" y="115"/>
                    <a:pt x="63" y="117"/>
                  </a:cubicBezTo>
                  <a:cubicBezTo>
                    <a:pt x="38" y="154"/>
                    <a:pt x="18" y="187"/>
                    <a:pt x="10" y="232"/>
                  </a:cubicBezTo>
                  <a:cubicBezTo>
                    <a:pt x="9" y="239"/>
                    <a:pt x="8" y="245"/>
                    <a:pt x="7" y="251"/>
                  </a:cubicBezTo>
                  <a:cubicBezTo>
                    <a:pt x="3" y="275"/>
                    <a:pt x="1" y="296"/>
                    <a:pt x="3" y="323"/>
                  </a:cubicBezTo>
                  <a:cubicBezTo>
                    <a:pt x="9" y="397"/>
                    <a:pt x="61" y="463"/>
                    <a:pt x="127" y="491"/>
                  </a:cubicBezTo>
                  <a:cubicBezTo>
                    <a:pt x="152" y="502"/>
                    <a:pt x="180" y="507"/>
                    <a:pt x="208" y="507"/>
                  </a:cubicBezTo>
                  <a:cubicBezTo>
                    <a:pt x="251" y="507"/>
                    <a:pt x="294" y="494"/>
                    <a:pt x="330" y="469"/>
                  </a:cubicBezTo>
                  <a:cubicBezTo>
                    <a:pt x="338" y="463"/>
                    <a:pt x="346" y="456"/>
                    <a:pt x="353" y="448"/>
                  </a:cubicBezTo>
                  <a:cubicBezTo>
                    <a:pt x="361" y="443"/>
                    <a:pt x="368" y="435"/>
                    <a:pt x="374" y="427"/>
                  </a:cubicBezTo>
                  <a:cubicBezTo>
                    <a:pt x="375" y="425"/>
                    <a:pt x="377" y="423"/>
                    <a:pt x="378" y="421"/>
                  </a:cubicBezTo>
                  <a:cubicBezTo>
                    <a:pt x="390" y="401"/>
                    <a:pt x="403" y="381"/>
                    <a:pt x="414" y="361"/>
                  </a:cubicBezTo>
                  <a:cubicBezTo>
                    <a:pt x="415" y="359"/>
                    <a:pt x="416" y="356"/>
                    <a:pt x="419" y="354"/>
                  </a:cubicBezTo>
                  <a:lnTo>
                    <a:pt x="421" y="350"/>
                  </a:lnTo>
                  <a:cubicBezTo>
                    <a:pt x="426" y="332"/>
                    <a:pt x="431" y="314"/>
                    <a:pt x="436" y="296"/>
                  </a:cubicBezTo>
                  <a:cubicBezTo>
                    <a:pt x="441" y="274"/>
                    <a:pt x="438" y="251"/>
                    <a:pt x="437" y="228"/>
                  </a:cubicBezTo>
                  <a:cubicBezTo>
                    <a:pt x="436" y="218"/>
                    <a:pt x="435" y="208"/>
                    <a:pt x="434" y="198"/>
                  </a:cubicBezTo>
                  <a:cubicBezTo>
                    <a:pt x="428" y="160"/>
                    <a:pt x="419" y="126"/>
                    <a:pt x="397" y="94"/>
                  </a:cubicBezTo>
                  <a:cubicBezTo>
                    <a:pt x="384" y="77"/>
                    <a:pt x="371" y="62"/>
                    <a:pt x="355" y="51"/>
                  </a:cubicBezTo>
                  <a:cubicBezTo>
                    <a:pt x="334" y="38"/>
                    <a:pt x="313" y="24"/>
                    <a:pt x="290" y="15"/>
                  </a:cubicBezTo>
                  <a:cubicBezTo>
                    <a:pt x="271" y="7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3"/>
            <p:cNvSpPr/>
            <p:nvPr/>
          </p:nvSpPr>
          <p:spPr>
            <a:xfrm>
              <a:off x="6085458" y="-1237514"/>
              <a:ext cx="25014" cy="25480"/>
            </a:xfrm>
            <a:custGeom>
              <a:rect b="b" l="l" r="r" t="t"/>
              <a:pathLst>
                <a:path extrusionOk="0" h="383" w="376">
                  <a:moveTo>
                    <a:pt x="157" y="1"/>
                  </a:moveTo>
                  <a:cubicBezTo>
                    <a:pt x="134" y="2"/>
                    <a:pt x="112" y="9"/>
                    <a:pt x="93" y="22"/>
                  </a:cubicBezTo>
                  <a:cubicBezTo>
                    <a:pt x="79" y="28"/>
                    <a:pt x="66" y="36"/>
                    <a:pt x="56" y="49"/>
                  </a:cubicBezTo>
                  <a:cubicBezTo>
                    <a:pt x="37" y="64"/>
                    <a:pt x="23" y="84"/>
                    <a:pt x="15" y="106"/>
                  </a:cubicBezTo>
                  <a:cubicBezTo>
                    <a:pt x="12" y="111"/>
                    <a:pt x="2" y="146"/>
                    <a:pt x="1" y="152"/>
                  </a:cubicBezTo>
                  <a:cubicBezTo>
                    <a:pt x="1" y="167"/>
                    <a:pt x="0" y="182"/>
                    <a:pt x="0" y="198"/>
                  </a:cubicBezTo>
                  <a:lnTo>
                    <a:pt x="0" y="200"/>
                  </a:lnTo>
                  <a:cubicBezTo>
                    <a:pt x="3" y="216"/>
                    <a:pt x="8" y="233"/>
                    <a:pt x="13" y="250"/>
                  </a:cubicBezTo>
                  <a:cubicBezTo>
                    <a:pt x="13" y="253"/>
                    <a:pt x="14" y="255"/>
                    <a:pt x="15" y="258"/>
                  </a:cubicBezTo>
                  <a:cubicBezTo>
                    <a:pt x="15" y="259"/>
                    <a:pt x="16" y="260"/>
                    <a:pt x="16" y="263"/>
                  </a:cubicBezTo>
                  <a:lnTo>
                    <a:pt x="39" y="304"/>
                  </a:lnTo>
                  <a:cubicBezTo>
                    <a:pt x="53" y="326"/>
                    <a:pt x="72" y="342"/>
                    <a:pt x="94" y="354"/>
                  </a:cubicBezTo>
                  <a:cubicBezTo>
                    <a:pt x="121" y="370"/>
                    <a:pt x="110" y="365"/>
                    <a:pt x="140" y="373"/>
                  </a:cubicBezTo>
                  <a:cubicBezTo>
                    <a:pt x="153" y="378"/>
                    <a:pt x="157" y="380"/>
                    <a:pt x="165" y="381"/>
                  </a:cubicBezTo>
                  <a:lnTo>
                    <a:pt x="173" y="381"/>
                  </a:lnTo>
                  <a:cubicBezTo>
                    <a:pt x="185" y="382"/>
                    <a:pt x="198" y="382"/>
                    <a:pt x="212" y="382"/>
                  </a:cubicBezTo>
                  <a:cubicBezTo>
                    <a:pt x="217" y="382"/>
                    <a:pt x="223" y="382"/>
                    <a:pt x="228" y="382"/>
                  </a:cubicBezTo>
                  <a:cubicBezTo>
                    <a:pt x="250" y="380"/>
                    <a:pt x="270" y="373"/>
                    <a:pt x="288" y="362"/>
                  </a:cubicBezTo>
                  <a:cubicBezTo>
                    <a:pt x="308" y="353"/>
                    <a:pt x="324" y="339"/>
                    <a:pt x="338" y="321"/>
                  </a:cubicBezTo>
                  <a:cubicBezTo>
                    <a:pt x="346" y="309"/>
                    <a:pt x="354" y="296"/>
                    <a:pt x="361" y="283"/>
                  </a:cubicBezTo>
                  <a:cubicBezTo>
                    <a:pt x="372" y="257"/>
                    <a:pt x="376" y="231"/>
                    <a:pt x="374" y="204"/>
                  </a:cubicBezTo>
                  <a:lnTo>
                    <a:pt x="374" y="204"/>
                  </a:lnTo>
                  <a:cubicBezTo>
                    <a:pt x="374" y="203"/>
                    <a:pt x="374" y="202"/>
                    <a:pt x="374" y="201"/>
                  </a:cubicBezTo>
                  <a:cubicBezTo>
                    <a:pt x="374" y="201"/>
                    <a:pt x="374" y="201"/>
                    <a:pt x="374" y="200"/>
                  </a:cubicBezTo>
                  <a:cubicBezTo>
                    <a:pt x="374" y="199"/>
                    <a:pt x="374" y="198"/>
                    <a:pt x="374" y="197"/>
                  </a:cubicBezTo>
                  <a:cubicBezTo>
                    <a:pt x="374" y="175"/>
                    <a:pt x="372" y="154"/>
                    <a:pt x="363" y="130"/>
                  </a:cubicBezTo>
                  <a:cubicBezTo>
                    <a:pt x="355" y="106"/>
                    <a:pt x="341" y="86"/>
                    <a:pt x="322" y="69"/>
                  </a:cubicBezTo>
                  <a:cubicBezTo>
                    <a:pt x="318" y="62"/>
                    <a:pt x="311" y="55"/>
                    <a:pt x="304" y="50"/>
                  </a:cubicBezTo>
                  <a:cubicBezTo>
                    <a:pt x="273" y="28"/>
                    <a:pt x="242" y="2"/>
                    <a:pt x="202" y="2"/>
                  </a:cubicBezTo>
                  <a:cubicBezTo>
                    <a:pt x="187" y="1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3"/>
            <p:cNvSpPr/>
            <p:nvPr/>
          </p:nvSpPr>
          <p:spPr>
            <a:xfrm>
              <a:off x="6067229" y="-1081640"/>
              <a:ext cx="57280" cy="58544"/>
            </a:xfrm>
            <a:custGeom>
              <a:rect b="b" l="l" r="r" t="t"/>
              <a:pathLst>
                <a:path extrusionOk="0" h="880" w="861">
                  <a:moveTo>
                    <a:pt x="269" y="0"/>
                  </a:moveTo>
                  <a:cubicBezTo>
                    <a:pt x="238" y="0"/>
                    <a:pt x="202" y="8"/>
                    <a:pt x="179" y="28"/>
                  </a:cubicBezTo>
                  <a:cubicBezTo>
                    <a:pt x="109" y="89"/>
                    <a:pt x="51" y="160"/>
                    <a:pt x="24" y="252"/>
                  </a:cubicBezTo>
                  <a:cubicBezTo>
                    <a:pt x="1" y="336"/>
                    <a:pt x="2" y="427"/>
                    <a:pt x="22" y="512"/>
                  </a:cubicBezTo>
                  <a:cubicBezTo>
                    <a:pt x="45" y="607"/>
                    <a:pt x="90" y="697"/>
                    <a:pt x="170" y="759"/>
                  </a:cubicBezTo>
                  <a:cubicBezTo>
                    <a:pt x="186" y="772"/>
                    <a:pt x="203" y="782"/>
                    <a:pt x="220" y="792"/>
                  </a:cubicBezTo>
                  <a:cubicBezTo>
                    <a:pt x="259" y="828"/>
                    <a:pt x="305" y="850"/>
                    <a:pt x="358" y="861"/>
                  </a:cubicBezTo>
                  <a:cubicBezTo>
                    <a:pt x="391" y="873"/>
                    <a:pt x="426" y="879"/>
                    <a:pt x="462" y="879"/>
                  </a:cubicBezTo>
                  <a:cubicBezTo>
                    <a:pt x="477" y="879"/>
                    <a:pt x="491" y="878"/>
                    <a:pt x="506" y="876"/>
                  </a:cubicBezTo>
                  <a:cubicBezTo>
                    <a:pt x="538" y="869"/>
                    <a:pt x="571" y="861"/>
                    <a:pt x="603" y="853"/>
                  </a:cubicBezTo>
                  <a:cubicBezTo>
                    <a:pt x="653" y="835"/>
                    <a:pt x="696" y="807"/>
                    <a:pt x="730" y="768"/>
                  </a:cubicBezTo>
                  <a:cubicBezTo>
                    <a:pt x="759" y="747"/>
                    <a:pt x="781" y="720"/>
                    <a:pt x="795" y="688"/>
                  </a:cubicBezTo>
                  <a:cubicBezTo>
                    <a:pt x="826" y="646"/>
                    <a:pt x="844" y="598"/>
                    <a:pt x="850" y="545"/>
                  </a:cubicBezTo>
                  <a:cubicBezTo>
                    <a:pt x="860" y="445"/>
                    <a:pt x="842" y="342"/>
                    <a:pt x="781" y="260"/>
                  </a:cubicBezTo>
                  <a:cubicBezTo>
                    <a:pt x="746" y="214"/>
                    <a:pt x="724" y="170"/>
                    <a:pt x="673" y="133"/>
                  </a:cubicBezTo>
                  <a:cubicBezTo>
                    <a:pt x="632" y="104"/>
                    <a:pt x="590" y="71"/>
                    <a:pt x="541" y="57"/>
                  </a:cubicBezTo>
                  <a:cubicBezTo>
                    <a:pt x="524" y="51"/>
                    <a:pt x="508" y="46"/>
                    <a:pt x="493" y="40"/>
                  </a:cubicBezTo>
                  <a:cubicBezTo>
                    <a:pt x="489" y="38"/>
                    <a:pt x="484" y="36"/>
                    <a:pt x="480" y="35"/>
                  </a:cubicBezTo>
                  <a:cubicBezTo>
                    <a:pt x="445" y="19"/>
                    <a:pt x="408" y="13"/>
                    <a:pt x="370" y="10"/>
                  </a:cubicBezTo>
                  <a:cubicBezTo>
                    <a:pt x="346" y="10"/>
                    <a:pt x="322" y="8"/>
                    <a:pt x="298" y="1"/>
                  </a:cubicBezTo>
                  <a:lnTo>
                    <a:pt x="298" y="1"/>
                  </a:lnTo>
                  <a:lnTo>
                    <a:pt x="327" y="10"/>
                  </a:lnTo>
                  <a:lnTo>
                    <a:pt x="326" y="10"/>
                  </a:lnTo>
                  <a:cubicBezTo>
                    <a:pt x="310" y="4"/>
                    <a:pt x="293" y="0"/>
                    <a:pt x="275" y="0"/>
                  </a:cubicBezTo>
                  <a:cubicBezTo>
                    <a:pt x="273" y="0"/>
                    <a:pt x="271" y="0"/>
                    <a:pt x="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3"/>
            <p:cNvSpPr/>
            <p:nvPr/>
          </p:nvSpPr>
          <p:spPr>
            <a:xfrm>
              <a:off x="6173141" y="-1068800"/>
              <a:ext cx="27942" cy="30004"/>
            </a:xfrm>
            <a:custGeom>
              <a:rect b="b" l="l" r="r" t="t"/>
              <a:pathLst>
                <a:path extrusionOk="0" h="451" w="420">
                  <a:moveTo>
                    <a:pt x="205" y="0"/>
                  </a:moveTo>
                  <a:cubicBezTo>
                    <a:pt x="189" y="0"/>
                    <a:pt x="173" y="3"/>
                    <a:pt x="157" y="8"/>
                  </a:cubicBezTo>
                  <a:cubicBezTo>
                    <a:pt x="140" y="10"/>
                    <a:pt x="123" y="15"/>
                    <a:pt x="110" y="26"/>
                  </a:cubicBezTo>
                  <a:cubicBezTo>
                    <a:pt x="84" y="36"/>
                    <a:pt x="64" y="53"/>
                    <a:pt x="47" y="75"/>
                  </a:cubicBezTo>
                  <a:cubicBezTo>
                    <a:pt x="38" y="91"/>
                    <a:pt x="29" y="107"/>
                    <a:pt x="20" y="121"/>
                  </a:cubicBezTo>
                  <a:cubicBezTo>
                    <a:pt x="6" y="154"/>
                    <a:pt x="1" y="188"/>
                    <a:pt x="4" y="223"/>
                  </a:cubicBezTo>
                  <a:cubicBezTo>
                    <a:pt x="5" y="229"/>
                    <a:pt x="6" y="235"/>
                    <a:pt x="7" y="243"/>
                  </a:cubicBezTo>
                  <a:cubicBezTo>
                    <a:pt x="9" y="256"/>
                    <a:pt x="12" y="270"/>
                    <a:pt x="15" y="284"/>
                  </a:cubicBezTo>
                  <a:cubicBezTo>
                    <a:pt x="16" y="294"/>
                    <a:pt x="19" y="303"/>
                    <a:pt x="23" y="312"/>
                  </a:cubicBezTo>
                  <a:cubicBezTo>
                    <a:pt x="36" y="346"/>
                    <a:pt x="57" y="374"/>
                    <a:pt x="86" y="397"/>
                  </a:cubicBezTo>
                  <a:cubicBezTo>
                    <a:pt x="88" y="400"/>
                    <a:pt x="90" y="401"/>
                    <a:pt x="92" y="403"/>
                  </a:cubicBezTo>
                  <a:cubicBezTo>
                    <a:pt x="110" y="414"/>
                    <a:pt x="127" y="428"/>
                    <a:pt x="146" y="435"/>
                  </a:cubicBezTo>
                  <a:cubicBezTo>
                    <a:pt x="162" y="439"/>
                    <a:pt x="178" y="444"/>
                    <a:pt x="192" y="449"/>
                  </a:cubicBezTo>
                  <a:cubicBezTo>
                    <a:pt x="201" y="450"/>
                    <a:pt x="209" y="451"/>
                    <a:pt x="217" y="451"/>
                  </a:cubicBezTo>
                  <a:cubicBezTo>
                    <a:pt x="233" y="451"/>
                    <a:pt x="248" y="448"/>
                    <a:pt x="263" y="444"/>
                  </a:cubicBezTo>
                  <a:cubicBezTo>
                    <a:pt x="279" y="442"/>
                    <a:pt x="294" y="436"/>
                    <a:pt x="307" y="427"/>
                  </a:cubicBezTo>
                  <a:cubicBezTo>
                    <a:pt x="330" y="417"/>
                    <a:pt x="349" y="402"/>
                    <a:pt x="364" y="381"/>
                  </a:cubicBezTo>
                  <a:cubicBezTo>
                    <a:pt x="378" y="365"/>
                    <a:pt x="387" y="345"/>
                    <a:pt x="396" y="326"/>
                  </a:cubicBezTo>
                  <a:cubicBezTo>
                    <a:pt x="398" y="324"/>
                    <a:pt x="400" y="322"/>
                    <a:pt x="401" y="320"/>
                  </a:cubicBezTo>
                  <a:cubicBezTo>
                    <a:pt x="414" y="287"/>
                    <a:pt x="419" y="253"/>
                    <a:pt x="416" y="217"/>
                  </a:cubicBezTo>
                  <a:cubicBezTo>
                    <a:pt x="415" y="207"/>
                    <a:pt x="413" y="199"/>
                    <a:pt x="410" y="189"/>
                  </a:cubicBezTo>
                  <a:cubicBezTo>
                    <a:pt x="406" y="175"/>
                    <a:pt x="403" y="162"/>
                    <a:pt x="397" y="148"/>
                  </a:cubicBezTo>
                  <a:cubicBezTo>
                    <a:pt x="395" y="142"/>
                    <a:pt x="393" y="136"/>
                    <a:pt x="391" y="130"/>
                  </a:cubicBezTo>
                  <a:cubicBezTo>
                    <a:pt x="383" y="103"/>
                    <a:pt x="368" y="82"/>
                    <a:pt x="348" y="65"/>
                  </a:cubicBezTo>
                  <a:cubicBezTo>
                    <a:pt x="330" y="43"/>
                    <a:pt x="310" y="27"/>
                    <a:pt x="283" y="18"/>
                  </a:cubicBezTo>
                  <a:cubicBezTo>
                    <a:pt x="267" y="12"/>
                    <a:pt x="250" y="7"/>
                    <a:pt x="233" y="3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3"/>
            <p:cNvSpPr/>
            <p:nvPr/>
          </p:nvSpPr>
          <p:spPr>
            <a:xfrm>
              <a:off x="6190638" y="-967545"/>
              <a:ext cx="43243" cy="42910"/>
            </a:xfrm>
            <a:custGeom>
              <a:rect b="b" l="l" r="r" t="t"/>
              <a:pathLst>
                <a:path extrusionOk="0" h="645" w="650">
                  <a:moveTo>
                    <a:pt x="289" y="1"/>
                  </a:moveTo>
                  <a:lnTo>
                    <a:pt x="209" y="19"/>
                  </a:lnTo>
                  <a:cubicBezTo>
                    <a:pt x="168" y="34"/>
                    <a:pt x="132" y="57"/>
                    <a:pt x="104" y="88"/>
                  </a:cubicBezTo>
                  <a:cubicBezTo>
                    <a:pt x="80" y="106"/>
                    <a:pt x="62" y="128"/>
                    <a:pt x="51" y="155"/>
                  </a:cubicBezTo>
                  <a:cubicBezTo>
                    <a:pt x="33" y="179"/>
                    <a:pt x="21" y="204"/>
                    <a:pt x="17" y="233"/>
                  </a:cubicBezTo>
                  <a:cubicBezTo>
                    <a:pt x="6" y="259"/>
                    <a:pt x="2" y="286"/>
                    <a:pt x="5" y="315"/>
                  </a:cubicBezTo>
                  <a:cubicBezTo>
                    <a:pt x="0" y="356"/>
                    <a:pt x="7" y="396"/>
                    <a:pt x="23" y="436"/>
                  </a:cubicBezTo>
                  <a:cubicBezTo>
                    <a:pt x="23" y="436"/>
                    <a:pt x="23" y="436"/>
                    <a:pt x="23" y="437"/>
                  </a:cubicBezTo>
                  <a:cubicBezTo>
                    <a:pt x="38" y="479"/>
                    <a:pt x="61" y="513"/>
                    <a:pt x="93" y="542"/>
                  </a:cubicBezTo>
                  <a:cubicBezTo>
                    <a:pt x="121" y="576"/>
                    <a:pt x="155" y="601"/>
                    <a:pt x="197" y="618"/>
                  </a:cubicBezTo>
                  <a:cubicBezTo>
                    <a:pt x="223" y="625"/>
                    <a:pt x="251" y="633"/>
                    <a:pt x="278" y="641"/>
                  </a:cubicBezTo>
                  <a:cubicBezTo>
                    <a:pt x="294" y="643"/>
                    <a:pt x="309" y="644"/>
                    <a:pt x="325" y="644"/>
                  </a:cubicBezTo>
                  <a:cubicBezTo>
                    <a:pt x="364" y="644"/>
                    <a:pt x="403" y="638"/>
                    <a:pt x="440" y="623"/>
                  </a:cubicBezTo>
                  <a:cubicBezTo>
                    <a:pt x="508" y="593"/>
                    <a:pt x="503" y="594"/>
                    <a:pt x="546" y="553"/>
                  </a:cubicBezTo>
                  <a:cubicBezTo>
                    <a:pt x="579" y="527"/>
                    <a:pt x="604" y="492"/>
                    <a:pt x="620" y="451"/>
                  </a:cubicBezTo>
                  <a:cubicBezTo>
                    <a:pt x="621" y="451"/>
                    <a:pt x="621" y="450"/>
                    <a:pt x="621" y="450"/>
                  </a:cubicBezTo>
                  <a:cubicBezTo>
                    <a:pt x="640" y="411"/>
                    <a:pt x="647" y="370"/>
                    <a:pt x="645" y="328"/>
                  </a:cubicBezTo>
                  <a:cubicBezTo>
                    <a:pt x="649" y="286"/>
                    <a:pt x="643" y="245"/>
                    <a:pt x="626" y="207"/>
                  </a:cubicBezTo>
                  <a:cubicBezTo>
                    <a:pt x="613" y="182"/>
                    <a:pt x="600" y="158"/>
                    <a:pt x="587" y="132"/>
                  </a:cubicBezTo>
                  <a:cubicBezTo>
                    <a:pt x="552" y="85"/>
                    <a:pt x="507" y="49"/>
                    <a:pt x="453" y="26"/>
                  </a:cubicBezTo>
                  <a:cubicBezTo>
                    <a:pt x="453" y="25"/>
                    <a:pt x="453" y="25"/>
                    <a:pt x="452" y="25"/>
                  </a:cubicBezTo>
                  <a:cubicBezTo>
                    <a:pt x="425" y="17"/>
                    <a:pt x="398" y="9"/>
                    <a:pt x="372" y="2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3"/>
            <p:cNvSpPr/>
            <p:nvPr/>
          </p:nvSpPr>
          <p:spPr>
            <a:xfrm>
              <a:off x="6186912" y="-1208308"/>
              <a:ext cx="32865" cy="35792"/>
            </a:xfrm>
            <a:custGeom>
              <a:rect b="b" l="l" r="r" t="t"/>
              <a:pathLst>
                <a:path extrusionOk="0" h="538" w="494">
                  <a:moveTo>
                    <a:pt x="236" y="0"/>
                  </a:moveTo>
                  <a:cubicBezTo>
                    <a:pt x="218" y="0"/>
                    <a:pt x="200" y="5"/>
                    <a:pt x="182" y="12"/>
                  </a:cubicBezTo>
                  <a:lnTo>
                    <a:pt x="178" y="12"/>
                  </a:lnTo>
                  <a:cubicBezTo>
                    <a:pt x="175" y="13"/>
                    <a:pt x="172" y="14"/>
                    <a:pt x="168" y="15"/>
                  </a:cubicBezTo>
                  <a:cubicBezTo>
                    <a:pt x="148" y="22"/>
                    <a:pt x="128" y="33"/>
                    <a:pt x="108" y="45"/>
                  </a:cubicBezTo>
                  <a:cubicBezTo>
                    <a:pt x="91" y="61"/>
                    <a:pt x="75" y="77"/>
                    <a:pt x="60" y="93"/>
                  </a:cubicBezTo>
                  <a:cubicBezTo>
                    <a:pt x="31" y="127"/>
                    <a:pt x="15" y="166"/>
                    <a:pt x="7" y="210"/>
                  </a:cubicBezTo>
                  <a:cubicBezTo>
                    <a:pt x="7" y="217"/>
                    <a:pt x="7" y="225"/>
                    <a:pt x="7" y="233"/>
                  </a:cubicBezTo>
                  <a:cubicBezTo>
                    <a:pt x="6" y="261"/>
                    <a:pt x="1" y="289"/>
                    <a:pt x="4" y="319"/>
                  </a:cubicBezTo>
                  <a:cubicBezTo>
                    <a:pt x="8" y="358"/>
                    <a:pt x="18" y="377"/>
                    <a:pt x="34" y="409"/>
                  </a:cubicBezTo>
                  <a:cubicBezTo>
                    <a:pt x="54" y="446"/>
                    <a:pt x="55" y="447"/>
                    <a:pt x="94" y="484"/>
                  </a:cubicBezTo>
                  <a:cubicBezTo>
                    <a:pt x="95" y="485"/>
                    <a:pt x="96" y="485"/>
                    <a:pt x="97" y="486"/>
                  </a:cubicBezTo>
                  <a:cubicBezTo>
                    <a:pt x="99" y="488"/>
                    <a:pt x="103" y="492"/>
                    <a:pt x="105" y="493"/>
                  </a:cubicBezTo>
                  <a:cubicBezTo>
                    <a:pt x="120" y="503"/>
                    <a:pt x="136" y="512"/>
                    <a:pt x="152" y="522"/>
                  </a:cubicBezTo>
                  <a:lnTo>
                    <a:pt x="204" y="536"/>
                  </a:lnTo>
                  <a:cubicBezTo>
                    <a:pt x="208" y="537"/>
                    <a:pt x="230" y="538"/>
                    <a:pt x="245" y="538"/>
                  </a:cubicBezTo>
                  <a:cubicBezTo>
                    <a:pt x="252" y="538"/>
                    <a:pt x="257" y="538"/>
                    <a:pt x="258" y="537"/>
                  </a:cubicBezTo>
                  <a:lnTo>
                    <a:pt x="262" y="537"/>
                  </a:lnTo>
                  <a:cubicBezTo>
                    <a:pt x="280" y="534"/>
                    <a:pt x="301" y="528"/>
                    <a:pt x="321" y="523"/>
                  </a:cubicBezTo>
                  <a:cubicBezTo>
                    <a:pt x="323" y="522"/>
                    <a:pt x="325" y="522"/>
                    <a:pt x="328" y="521"/>
                  </a:cubicBezTo>
                  <a:cubicBezTo>
                    <a:pt x="339" y="517"/>
                    <a:pt x="340" y="515"/>
                    <a:pt x="358" y="505"/>
                  </a:cubicBezTo>
                  <a:cubicBezTo>
                    <a:pt x="378" y="498"/>
                    <a:pt x="395" y="485"/>
                    <a:pt x="408" y="468"/>
                  </a:cubicBezTo>
                  <a:cubicBezTo>
                    <a:pt x="419" y="462"/>
                    <a:pt x="426" y="455"/>
                    <a:pt x="433" y="445"/>
                  </a:cubicBezTo>
                  <a:cubicBezTo>
                    <a:pt x="438" y="436"/>
                    <a:pt x="445" y="426"/>
                    <a:pt x="450" y="416"/>
                  </a:cubicBezTo>
                  <a:cubicBezTo>
                    <a:pt x="464" y="399"/>
                    <a:pt x="472" y="379"/>
                    <a:pt x="475" y="358"/>
                  </a:cubicBezTo>
                  <a:cubicBezTo>
                    <a:pt x="478" y="347"/>
                    <a:pt x="481" y="335"/>
                    <a:pt x="485" y="324"/>
                  </a:cubicBezTo>
                  <a:cubicBezTo>
                    <a:pt x="487" y="319"/>
                    <a:pt x="488" y="314"/>
                    <a:pt x="489" y="310"/>
                  </a:cubicBezTo>
                  <a:cubicBezTo>
                    <a:pt x="490" y="302"/>
                    <a:pt x="492" y="293"/>
                    <a:pt x="493" y="285"/>
                  </a:cubicBezTo>
                  <a:cubicBezTo>
                    <a:pt x="493" y="284"/>
                    <a:pt x="493" y="283"/>
                    <a:pt x="493" y="282"/>
                  </a:cubicBezTo>
                  <a:cubicBezTo>
                    <a:pt x="493" y="261"/>
                    <a:pt x="494" y="240"/>
                    <a:pt x="494" y="220"/>
                  </a:cubicBezTo>
                  <a:cubicBezTo>
                    <a:pt x="489" y="199"/>
                    <a:pt x="485" y="179"/>
                    <a:pt x="479" y="158"/>
                  </a:cubicBezTo>
                  <a:cubicBezTo>
                    <a:pt x="469" y="140"/>
                    <a:pt x="459" y="122"/>
                    <a:pt x="449" y="103"/>
                  </a:cubicBezTo>
                  <a:cubicBezTo>
                    <a:pt x="444" y="95"/>
                    <a:pt x="410" y="60"/>
                    <a:pt x="403" y="54"/>
                  </a:cubicBezTo>
                  <a:cubicBezTo>
                    <a:pt x="384" y="42"/>
                    <a:pt x="365" y="31"/>
                    <a:pt x="346" y="20"/>
                  </a:cubicBezTo>
                  <a:cubicBezTo>
                    <a:pt x="326" y="14"/>
                    <a:pt x="307" y="9"/>
                    <a:pt x="287" y="3"/>
                  </a:cubicBezTo>
                  <a:lnTo>
                    <a:pt x="283" y="3"/>
                  </a:lnTo>
                  <a:cubicBezTo>
                    <a:pt x="281" y="1"/>
                    <a:pt x="280" y="1"/>
                    <a:pt x="279" y="1"/>
                  </a:cubicBezTo>
                  <a:lnTo>
                    <a:pt x="277" y="1"/>
                  </a:lnTo>
                  <a:cubicBezTo>
                    <a:pt x="273" y="1"/>
                    <a:pt x="269" y="1"/>
                    <a:pt x="265" y="1"/>
                  </a:cubicBezTo>
                  <a:cubicBezTo>
                    <a:pt x="261" y="1"/>
                    <a:pt x="256" y="1"/>
                    <a:pt x="252" y="1"/>
                  </a:cubicBezTo>
                  <a:cubicBezTo>
                    <a:pt x="247" y="1"/>
                    <a:pt x="242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3"/>
            <p:cNvSpPr/>
            <p:nvPr/>
          </p:nvSpPr>
          <p:spPr>
            <a:xfrm>
              <a:off x="6003030" y="-1178637"/>
              <a:ext cx="38253" cy="40914"/>
            </a:xfrm>
            <a:custGeom>
              <a:rect b="b" l="l" r="r" t="t"/>
              <a:pathLst>
                <a:path extrusionOk="0" h="615" w="575">
                  <a:moveTo>
                    <a:pt x="253" y="1"/>
                  </a:moveTo>
                  <a:cubicBezTo>
                    <a:pt x="236" y="1"/>
                    <a:pt x="220" y="3"/>
                    <a:pt x="204" y="9"/>
                  </a:cubicBezTo>
                  <a:cubicBezTo>
                    <a:pt x="186" y="11"/>
                    <a:pt x="169" y="17"/>
                    <a:pt x="155" y="27"/>
                  </a:cubicBezTo>
                  <a:cubicBezTo>
                    <a:pt x="129" y="39"/>
                    <a:pt x="108" y="56"/>
                    <a:pt x="91" y="79"/>
                  </a:cubicBezTo>
                  <a:cubicBezTo>
                    <a:pt x="69" y="108"/>
                    <a:pt x="43" y="139"/>
                    <a:pt x="30" y="173"/>
                  </a:cubicBezTo>
                  <a:cubicBezTo>
                    <a:pt x="26" y="184"/>
                    <a:pt x="23" y="196"/>
                    <a:pt x="20" y="207"/>
                  </a:cubicBezTo>
                  <a:cubicBezTo>
                    <a:pt x="15" y="220"/>
                    <a:pt x="11" y="232"/>
                    <a:pt x="10" y="244"/>
                  </a:cubicBezTo>
                  <a:cubicBezTo>
                    <a:pt x="9" y="247"/>
                    <a:pt x="9" y="250"/>
                    <a:pt x="8" y="252"/>
                  </a:cubicBezTo>
                  <a:cubicBezTo>
                    <a:pt x="4" y="282"/>
                    <a:pt x="1" y="308"/>
                    <a:pt x="5" y="339"/>
                  </a:cubicBezTo>
                  <a:cubicBezTo>
                    <a:pt x="10" y="362"/>
                    <a:pt x="17" y="386"/>
                    <a:pt x="22" y="409"/>
                  </a:cubicBezTo>
                  <a:cubicBezTo>
                    <a:pt x="25" y="422"/>
                    <a:pt x="31" y="435"/>
                    <a:pt x="41" y="445"/>
                  </a:cubicBezTo>
                  <a:cubicBezTo>
                    <a:pt x="48" y="459"/>
                    <a:pt x="54" y="471"/>
                    <a:pt x="62" y="484"/>
                  </a:cubicBezTo>
                  <a:lnTo>
                    <a:pt x="72" y="502"/>
                  </a:lnTo>
                  <a:cubicBezTo>
                    <a:pt x="90" y="519"/>
                    <a:pt x="107" y="537"/>
                    <a:pt x="123" y="555"/>
                  </a:cubicBezTo>
                  <a:cubicBezTo>
                    <a:pt x="152" y="580"/>
                    <a:pt x="184" y="596"/>
                    <a:pt x="221" y="603"/>
                  </a:cubicBezTo>
                  <a:cubicBezTo>
                    <a:pt x="238" y="611"/>
                    <a:pt x="257" y="614"/>
                    <a:pt x="277" y="614"/>
                  </a:cubicBezTo>
                  <a:cubicBezTo>
                    <a:pt x="281" y="614"/>
                    <a:pt x="286" y="614"/>
                    <a:pt x="291" y="614"/>
                  </a:cubicBezTo>
                  <a:cubicBezTo>
                    <a:pt x="299" y="615"/>
                    <a:pt x="307" y="615"/>
                    <a:pt x="314" y="615"/>
                  </a:cubicBezTo>
                  <a:cubicBezTo>
                    <a:pt x="342" y="615"/>
                    <a:pt x="368" y="609"/>
                    <a:pt x="394" y="598"/>
                  </a:cubicBezTo>
                  <a:cubicBezTo>
                    <a:pt x="415" y="586"/>
                    <a:pt x="436" y="575"/>
                    <a:pt x="457" y="564"/>
                  </a:cubicBezTo>
                  <a:cubicBezTo>
                    <a:pt x="475" y="547"/>
                    <a:pt x="493" y="530"/>
                    <a:pt x="511" y="513"/>
                  </a:cubicBezTo>
                  <a:cubicBezTo>
                    <a:pt x="536" y="485"/>
                    <a:pt x="551" y="451"/>
                    <a:pt x="559" y="416"/>
                  </a:cubicBezTo>
                  <a:cubicBezTo>
                    <a:pt x="571" y="381"/>
                    <a:pt x="574" y="347"/>
                    <a:pt x="569" y="310"/>
                  </a:cubicBezTo>
                  <a:cubicBezTo>
                    <a:pt x="569" y="305"/>
                    <a:pt x="568" y="299"/>
                    <a:pt x="568" y="292"/>
                  </a:cubicBezTo>
                  <a:cubicBezTo>
                    <a:pt x="567" y="289"/>
                    <a:pt x="567" y="285"/>
                    <a:pt x="567" y="282"/>
                  </a:cubicBezTo>
                  <a:cubicBezTo>
                    <a:pt x="561" y="259"/>
                    <a:pt x="556" y="235"/>
                    <a:pt x="550" y="212"/>
                  </a:cubicBezTo>
                  <a:cubicBezTo>
                    <a:pt x="545" y="199"/>
                    <a:pt x="539" y="188"/>
                    <a:pt x="532" y="176"/>
                  </a:cubicBezTo>
                  <a:cubicBezTo>
                    <a:pt x="516" y="142"/>
                    <a:pt x="493" y="112"/>
                    <a:pt x="461" y="89"/>
                  </a:cubicBezTo>
                  <a:cubicBezTo>
                    <a:pt x="461" y="88"/>
                    <a:pt x="460" y="88"/>
                    <a:pt x="459" y="87"/>
                  </a:cubicBezTo>
                  <a:lnTo>
                    <a:pt x="454" y="82"/>
                  </a:lnTo>
                  <a:cubicBezTo>
                    <a:pt x="450" y="78"/>
                    <a:pt x="446" y="74"/>
                    <a:pt x="442" y="69"/>
                  </a:cubicBezTo>
                  <a:lnTo>
                    <a:pt x="381" y="33"/>
                  </a:lnTo>
                  <a:cubicBezTo>
                    <a:pt x="380" y="33"/>
                    <a:pt x="378" y="32"/>
                    <a:pt x="377" y="32"/>
                  </a:cubicBezTo>
                  <a:cubicBezTo>
                    <a:pt x="375" y="32"/>
                    <a:pt x="373" y="31"/>
                    <a:pt x="371" y="30"/>
                  </a:cubicBezTo>
                  <a:cubicBezTo>
                    <a:pt x="367" y="29"/>
                    <a:pt x="363" y="27"/>
                    <a:pt x="359" y="26"/>
                  </a:cubicBezTo>
                  <a:cubicBezTo>
                    <a:pt x="350" y="23"/>
                    <a:pt x="342" y="21"/>
                    <a:pt x="334" y="18"/>
                  </a:cubicBezTo>
                  <a:cubicBezTo>
                    <a:pt x="316" y="14"/>
                    <a:pt x="299" y="9"/>
                    <a:pt x="282" y="3"/>
                  </a:cubicBezTo>
                  <a:cubicBezTo>
                    <a:pt x="272" y="1"/>
                    <a:pt x="263" y="1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3"/>
            <p:cNvSpPr/>
            <p:nvPr/>
          </p:nvSpPr>
          <p:spPr>
            <a:xfrm>
              <a:off x="6077474" y="-1443949"/>
              <a:ext cx="22220" cy="25946"/>
            </a:xfrm>
            <a:custGeom>
              <a:rect b="b" l="l" r="r" t="t"/>
              <a:pathLst>
                <a:path extrusionOk="0" h="390" w="334">
                  <a:moveTo>
                    <a:pt x="184" y="0"/>
                  </a:moveTo>
                  <a:cubicBezTo>
                    <a:pt x="182" y="0"/>
                    <a:pt x="180" y="1"/>
                    <a:pt x="179" y="1"/>
                  </a:cubicBezTo>
                  <a:cubicBezTo>
                    <a:pt x="162" y="1"/>
                    <a:pt x="142" y="4"/>
                    <a:pt x="129" y="15"/>
                  </a:cubicBezTo>
                  <a:cubicBezTo>
                    <a:pt x="119" y="25"/>
                    <a:pt x="107" y="32"/>
                    <a:pt x="96" y="38"/>
                  </a:cubicBezTo>
                  <a:cubicBezTo>
                    <a:pt x="89" y="43"/>
                    <a:pt x="83" y="49"/>
                    <a:pt x="77" y="54"/>
                  </a:cubicBezTo>
                  <a:cubicBezTo>
                    <a:pt x="67" y="62"/>
                    <a:pt x="52" y="75"/>
                    <a:pt x="44" y="85"/>
                  </a:cubicBezTo>
                  <a:cubicBezTo>
                    <a:pt x="37" y="92"/>
                    <a:pt x="33" y="98"/>
                    <a:pt x="30" y="106"/>
                  </a:cubicBezTo>
                  <a:cubicBezTo>
                    <a:pt x="17" y="124"/>
                    <a:pt x="9" y="144"/>
                    <a:pt x="7" y="166"/>
                  </a:cubicBezTo>
                  <a:cubicBezTo>
                    <a:pt x="6" y="172"/>
                    <a:pt x="7" y="179"/>
                    <a:pt x="7" y="185"/>
                  </a:cubicBezTo>
                  <a:cubicBezTo>
                    <a:pt x="6" y="209"/>
                    <a:pt x="1" y="235"/>
                    <a:pt x="4" y="258"/>
                  </a:cubicBezTo>
                  <a:cubicBezTo>
                    <a:pt x="10" y="299"/>
                    <a:pt x="30" y="337"/>
                    <a:pt x="64" y="361"/>
                  </a:cubicBezTo>
                  <a:cubicBezTo>
                    <a:pt x="87" y="377"/>
                    <a:pt x="99" y="382"/>
                    <a:pt x="127" y="388"/>
                  </a:cubicBezTo>
                  <a:cubicBezTo>
                    <a:pt x="131" y="389"/>
                    <a:pt x="133" y="389"/>
                    <a:pt x="136" y="389"/>
                  </a:cubicBezTo>
                  <a:cubicBezTo>
                    <a:pt x="139" y="389"/>
                    <a:pt x="142" y="389"/>
                    <a:pt x="148" y="389"/>
                  </a:cubicBezTo>
                  <a:cubicBezTo>
                    <a:pt x="152" y="389"/>
                    <a:pt x="156" y="390"/>
                    <a:pt x="160" y="390"/>
                  </a:cubicBezTo>
                  <a:cubicBezTo>
                    <a:pt x="175" y="390"/>
                    <a:pt x="190" y="386"/>
                    <a:pt x="204" y="381"/>
                  </a:cubicBezTo>
                  <a:cubicBezTo>
                    <a:pt x="218" y="376"/>
                    <a:pt x="230" y="370"/>
                    <a:pt x="239" y="360"/>
                  </a:cubicBezTo>
                  <a:cubicBezTo>
                    <a:pt x="256" y="348"/>
                    <a:pt x="268" y="336"/>
                    <a:pt x="278" y="320"/>
                  </a:cubicBezTo>
                  <a:cubicBezTo>
                    <a:pt x="282" y="315"/>
                    <a:pt x="285" y="309"/>
                    <a:pt x="290" y="304"/>
                  </a:cubicBezTo>
                  <a:cubicBezTo>
                    <a:pt x="307" y="277"/>
                    <a:pt x="327" y="249"/>
                    <a:pt x="330" y="214"/>
                  </a:cubicBezTo>
                  <a:cubicBezTo>
                    <a:pt x="334" y="184"/>
                    <a:pt x="331" y="150"/>
                    <a:pt x="318" y="123"/>
                  </a:cubicBezTo>
                  <a:cubicBezTo>
                    <a:pt x="309" y="106"/>
                    <a:pt x="301" y="91"/>
                    <a:pt x="293" y="76"/>
                  </a:cubicBezTo>
                  <a:cubicBezTo>
                    <a:pt x="285" y="65"/>
                    <a:pt x="273" y="54"/>
                    <a:pt x="263" y="45"/>
                  </a:cubicBezTo>
                  <a:cubicBezTo>
                    <a:pt x="262" y="44"/>
                    <a:pt x="260" y="41"/>
                    <a:pt x="259" y="40"/>
                  </a:cubicBezTo>
                  <a:cubicBezTo>
                    <a:pt x="256" y="38"/>
                    <a:pt x="254" y="36"/>
                    <a:pt x="251" y="33"/>
                  </a:cubicBezTo>
                  <a:cubicBezTo>
                    <a:pt x="244" y="28"/>
                    <a:pt x="236" y="23"/>
                    <a:pt x="229" y="18"/>
                  </a:cubicBezTo>
                  <a:lnTo>
                    <a:pt x="210" y="7"/>
                  </a:lnTo>
                  <a:cubicBezTo>
                    <a:pt x="201" y="3"/>
                    <a:pt x="193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3"/>
            <p:cNvSpPr/>
            <p:nvPr/>
          </p:nvSpPr>
          <p:spPr>
            <a:xfrm>
              <a:off x="6261423" y="-953641"/>
              <a:ext cx="24615" cy="23218"/>
            </a:xfrm>
            <a:custGeom>
              <a:rect b="b" l="l" r="r" t="t"/>
              <a:pathLst>
                <a:path extrusionOk="0" h="349" w="370">
                  <a:moveTo>
                    <a:pt x="187" y="1"/>
                  </a:moveTo>
                  <a:cubicBezTo>
                    <a:pt x="151" y="1"/>
                    <a:pt x="112" y="13"/>
                    <a:pt x="85" y="34"/>
                  </a:cubicBezTo>
                  <a:cubicBezTo>
                    <a:pt x="71" y="44"/>
                    <a:pt x="54" y="63"/>
                    <a:pt x="41" y="75"/>
                  </a:cubicBezTo>
                  <a:cubicBezTo>
                    <a:pt x="22" y="99"/>
                    <a:pt x="10" y="126"/>
                    <a:pt x="5" y="156"/>
                  </a:cubicBezTo>
                  <a:cubicBezTo>
                    <a:pt x="1" y="185"/>
                    <a:pt x="4" y="213"/>
                    <a:pt x="14" y="241"/>
                  </a:cubicBezTo>
                  <a:cubicBezTo>
                    <a:pt x="26" y="269"/>
                    <a:pt x="43" y="293"/>
                    <a:pt x="67" y="312"/>
                  </a:cubicBezTo>
                  <a:cubicBezTo>
                    <a:pt x="90" y="331"/>
                    <a:pt x="117" y="342"/>
                    <a:pt x="146" y="347"/>
                  </a:cubicBezTo>
                  <a:lnTo>
                    <a:pt x="156" y="347"/>
                  </a:lnTo>
                  <a:cubicBezTo>
                    <a:pt x="167" y="348"/>
                    <a:pt x="178" y="349"/>
                    <a:pt x="188" y="349"/>
                  </a:cubicBezTo>
                  <a:cubicBezTo>
                    <a:pt x="208" y="349"/>
                    <a:pt x="226" y="346"/>
                    <a:pt x="248" y="338"/>
                  </a:cubicBezTo>
                  <a:cubicBezTo>
                    <a:pt x="277" y="327"/>
                    <a:pt x="304" y="308"/>
                    <a:pt x="324" y="283"/>
                  </a:cubicBezTo>
                  <a:cubicBezTo>
                    <a:pt x="345" y="256"/>
                    <a:pt x="354" y="231"/>
                    <a:pt x="361" y="198"/>
                  </a:cubicBezTo>
                  <a:cubicBezTo>
                    <a:pt x="362" y="192"/>
                    <a:pt x="363" y="186"/>
                    <a:pt x="364" y="180"/>
                  </a:cubicBezTo>
                  <a:cubicBezTo>
                    <a:pt x="365" y="174"/>
                    <a:pt x="365" y="168"/>
                    <a:pt x="366" y="162"/>
                  </a:cubicBezTo>
                  <a:cubicBezTo>
                    <a:pt x="366" y="159"/>
                    <a:pt x="367" y="156"/>
                    <a:pt x="367" y="154"/>
                  </a:cubicBezTo>
                  <a:cubicBezTo>
                    <a:pt x="367" y="152"/>
                    <a:pt x="367" y="150"/>
                    <a:pt x="367" y="148"/>
                  </a:cubicBezTo>
                  <a:cubicBezTo>
                    <a:pt x="369" y="135"/>
                    <a:pt x="368" y="121"/>
                    <a:pt x="363" y="109"/>
                  </a:cubicBezTo>
                  <a:cubicBezTo>
                    <a:pt x="358" y="96"/>
                    <a:pt x="350" y="85"/>
                    <a:pt x="339" y="76"/>
                  </a:cubicBezTo>
                  <a:cubicBezTo>
                    <a:pt x="331" y="68"/>
                    <a:pt x="322" y="58"/>
                    <a:pt x="312" y="51"/>
                  </a:cubicBezTo>
                  <a:cubicBezTo>
                    <a:pt x="308" y="47"/>
                    <a:pt x="303" y="44"/>
                    <a:pt x="298" y="40"/>
                  </a:cubicBezTo>
                  <a:cubicBezTo>
                    <a:pt x="286" y="30"/>
                    <a:pt x="272" y="22"/>
                    <a:pt x="257" y="15"/>
                  </a:cubicBezTo>
                  <a:cubicBezTo>
                    <a:pt x="243" y="11"/>
                    <a:pt x="228" y="7"/>
                    <a:pt x="214" y="3"/>
                  </a:cubicBezTo>
                  <a:cubicBezTo>
                    <a:pt x="206" y="1"/>
                    <a:pt x="197" y="1"/>
                    <a:pt x="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3"/>
            <p:cNvSpPr/>
            <p:nvPr/>
          </p:nvSpPr>
          <p:spPr>
            <a:xfrm>
              <a:off x="6210396" y="-1319210"/>
              <a:ext cx="31135" cy="35659"/>
            </a:xfrm>
            <a:custGeom>
              <a:rect b="b" l="l" r="r" t="t"/>
              <a:pathLst>
                <a:path extrusionOk="0" h="536" w="468">
                  <a:moveTo>
                    <a:pt x="222" y="1"/>
                  </a:moveTo>
                  <a:cubicBezTo>
                    <a:pt x="222" y="1"/>
                    <a:pt x="221" y="1"/>
                    <a:pt x="220" y="1"/>
                  </a:cubicBezTo>
                  <a:cubicBezTo>
                    <a:pt x="211" y="1"/>
                    <a:pt x="202" y="3"/>
                    <a:pt x="192" y="7"/>
                  </a:cubicBezTo>
                  <a:cubicBezTo>
                    <a:pt x="164" y="12"/>
                    <a:pt x="139" y="22"/>
                    <a:pt x="116" y="41"/>
                  </a:cubicBezTo>
                  <a:cubicBezTo>
                    <a:pt x="71" y="72"/>
                    <a:pt x="51" y="111"/>
                    <a:pt x="24" y="158"/>
                  </a:cubicBezTo>
                  <a:cubicBezTo>
                    <a:pt x="22" y="161"/>
                    <a:pt x="21" y="164"/>
                    <a:pt x="18" y="168"/>
                  </a:cubicBezTo>
                  <a:cubicBezTo>
                    <a:pt x="13" y="186"/>
                    <a:pt x="8" y="206"/>
                    <a:pt x="2" y="225"/>
                  </a:cubicBezTo>
                  <a:cubicBezTo>
                    <a:pt x="2" y="247"/>
                    <a:pt x="1" y="268"/>
                    <a:pt x="1" y="289"/>
                  </a:cubicBezTo>
                  <a:cubicBezTo>
                    <a:pt x="2" y="295"/>
                    <a:pt x="3" y="303"/>
                    <a:pt x="5" y="309"/>
                  </a:cubicBezTo>
                  <a:cubicBezTo>
                    <a:pt x="10" y="332"/>
                    <a:pt x="15" y="357"/>
                    <a:pt x="23" y="380"/>
                  </a:cubicBezTo>
                  <a:cubicBezTo>
                    <a:pt x="23" y="383"/>
                    <a:pt x="25" y="387"/>
                    <a:pt x="26" y="391"/>
                  </a:cubicBezTo>
                  <a:cubicBezTo>
                    <a:pt x="37" y="424"/>
                    <a:pt x="52" y="442"/>
                    <a:pt x="74" y="465"/>
                  </a:cubicBezTo>
                  <a:cubicBezTo>
                    <a:pt x="93" y="488"/>
                    <a:pt x="116" y="506"/>
                    <a:pt x="144" y="516"/>
                  </a:cubicBezTo>
                  <a:cubicBezTo>
                    <a:pt x="153" y="520"/>
                    <a:pt x="163" y="523"/>
                    <a:pt x="173" y="525"/>
                  </a:cubicBezTo>
                  <a:cubicBezTo>
                    <a:pt x="178" y="526"/>
                    <a:pt x="192" y="531"/>
                    <a:pt x="202" y="533"/>
                  </a:cubicBezTo>
                  <a:cubicBezTo>
                    <a:pt x="204" y="533"/>
                    <a:pt x="206" y="534"/>
                    <a:pt x="208" y="534"/>
                  </a:cubicBezTo>
                  <a:cubicBezTo>
                    <a:pt x="218" y="535"/>
                    <a:pt x="228" y="536"/>
                    <a:pt x="238" y="536"/>
                  </a:cubicBezTo>
                  <a:cubicBezTo>
                    <a:pt x="259" y="536"/>
                    <a:pt x="280" y="533"/>
                    <a:pt x="300" y="527"/>
                  </a:cubicBezTo>
                  <a:cubicBezTo>
                    <a:pt x="318" y="520"/>
                    <a:pt x="330" y="509"/>
                    <a:pt x="346" y="500"/>
                  </a:cubicBezTo>
                  <a:cubicBezTo>
                    <a:pt x="350" y="498"/>
                    <a:pt x="355" y="496"/>
                    <a:pt x="360" y="493"/>
                  </a:cubicBezTo>
                  <a:cubicBezTo>
                    <a:pt x="392" y="469"/>
                    <a:pt x="417" y="439"/>
                    <a:pt x="433" y="402"/>
                  </a:cubicBezTo>
                  <a:cubicBezTo>
                    <a:pt x="436" y="394"/>
                    <a:pt x="438" y="384"/>
                    <a:pt x="440" y="375"/>
                  </a:cubicBezTo>
                  <a:cubicBezTo>
                    <a:pt x="449" y="350"/>
                    <a:pt x="459" y="325"/>
                    <a:pt x="464" y="297"/>
                  </a:cubicBezTo>
                  <a:cubicBezTo>
                    <a:pt x="467" y="287"/>
                    <a:pt x="467" y="276"/>
                    <a:pt x="465" y="264"/>
                  </a:cubicBezTo>
                  <a:cubicBezTo>
                    <a:pt x="467" y="253"/>
                    <a:pt x="467" y="242"/>
                    <a:pt x="465" y="230"/>
                  </a:cubicBezTo>
                  <a:cubicBezTo>
                    <a:pt x="465" y="228"/>
                    <a:pt x="464" y="226"/>
                    <a:pt x="464" y="224"/>
                  </a:cubicBezTo>
                  <a:cubicBezTo>
                    <a:pt x="463" y="218"/>
                    <a:pt x="462" y="212"/>
                    <a:pt x="461" y="204"/>
                  </a:cubicBezTo>
                  <a:cubicBezTo>
                    <a:pt x="461" y="202"/>
                    <a:pt x="461" y="199"/>
                    <a:pt x="460" y="196"/>
                  </a:cubicBezTo>
                  <a:cubicBezTo>
                    <a:pt x="456" y="178"/>
                    <a:pt x="452" y="159"/>
                    <a:pt x="448" y="141"/>
                  </a:cubicBezTo>
                  <a:cubicBezTo>
                    <a:pt x="443" y="132"/>
                    <a:pt x="438" y="124"/>
                    <a:pt x="433" y="114"/>
                  </a:cubicBezTo>
                  <a:cubicBezTo>
                    <a:pt x="426" y="95"/>
                    <a:pt x="414" y="81"/>
                    <a:pt x="399" y="68"/>
                  </a:cubicBezTo>
                  <a:cubicBezTo>
                    <a:pt x="393" y="60"/>
                    <a:pt x="387" y="52"/>
                    <a:pt x="379" y="46"/>
                  </a:cubicBezTo>
                  <a:cubicBezTo>
                    <a:pt x="377" y="45"/>
                    <a:pt x="376" y="45"/>
                    <a:pt x="375" y="44"/>
                  </a:cubicBezTo>
                  <a:cubicBezTo>
                    <a:pt x="374" y="43"/>
                    <a:pt x="372" y="42"/>
                    <a:pt x="371" y="40"/>
                  </a:cubicBezTo>
                  <a:lnTo>
                    <a:pt x="371" y="40"/>
                  </a:lnTo>
                  <a:cubicBezTo>
                    <a:pt x="365" y="34"/>
                    <a:pt x="357" y="29"/>
                    <a:pt x="348" y="25"/>
                  </a:cubicBezTo>
                  <a:cubicBezTo>
                    <a:pt x="332" y="14"/>
                    <a:pt x="315" y="6"/>
                    <a:pt x="295" y="4"/>
                  </a:cubicBezTo>
                  <a:cubicBezTo>
                    <a:pt x="291" y="3"/>
                    <a:pt x="286" y="2"/>
                    <a:pt x="281" y="2"/>
                  </a:cubicBezTo>
                  <a:cubicBezTo>
                    <a:pt x="272" y="1"/>
                    <a:pt x="263" y="1"/>
                    <a:pt x="253" y="1"/>
                  </a:cubicBezTo>
                  <a:cubicBezTo>
                    <a:pt x="244" y="1"/>
                    <a:pt x="235" y="1"/>
                    <a:pt x="226" y="1"/>
                  </a:cubicBezTo>
                  <a:cubicBezTo>
                    <a:pt x="224" y="1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" name="Google Shape;1237;p43"/>
          <p:cNvGrpSpPr/>
          <p:nvPr/>
        </p:nvGrpSpPr>
        <p:grpSpPr>
          <a:xfrm rot="1880929">
            <a:off x="5200055" y="3876045"/>
            <a:ext cx="1299688" cy="1944472"/>
            <a:chOff x="2915088" y="1067493"/>
            <a:chExt cx="250763" cy="375147"/>
          </a:xfrm>
        </p:grpSpPr>
        <p:sp>
          <p:nvSpPr>
            <p:cNvPr id="1238" name="Google Shape;1238;p43"/>
            <p:cNvSpPr/>
            <p:nvPr/>
          </p:nvSpPr>
          <p:spPr>
            <a:xfrm>
              <a:off x="2995566" y="1086653"/>
              <a:ext cx="170254" cy="352117"/>
            </a:xfrm>
            <a:custGeom>
              <a:rect b="b" l="l" r="r" t="t"/>
              <a:pathLst>
                <a:path extrusionOk="0" h="11284" w="5456">
                  <a:moveTo>
                    <a:pt x="3466" y="0"/>
                  </a:moveTo>
                  <a:cubicBezTo>
                    <a:pt x="3359" y="184"/>
                    <a:pt x="3245" y="364"/>
                    <a:pt x="3115" y="533"/>
                  </a:cubicBezTo>
                  <a:cubicBezTo>
                    <a:pt x="2713" y="1051"/>
                    <a:pt x="2234" y="1277"/>
                    <a:pt x="1680" y="1595"/>
                  </a:cubicBezTo>
                  <a:cubicBezTo>
                    <a:pt x="1218" y="1860"/>
                    <a:pt x="1123" y="2187"/>
                    <a:pt x="898" y="2642"/>
                  </a:cubicBezTo>
                  <a:cubicBezTo>
                    <a:pt x="773" y="2894"/>
                    <a:pt x="635" y="2958"/>
                    <a:pt x="465" y="3165"/>
                  </a:cubicBezTo>
                  <a:cubicBezTo>
                    <a:pt x="111" y="3591"/>
                    <a:pt x="235" y="4453"/>
                    <a:pt x="116" y="5021"/>
                  </a:cubicBezTo>
                  <a:cubicBezTo>
                    <a:pt x="1" y="5563"/>
                    <a:pt x="58" y="5834"/>
                    <a:pt x="315" y="6299"/>
                  </a:cubicBezTo>
                  <a:cubicBezTo>
                    <a:pt x="465" y="6569"/>
                    <a:pt x="603" y="6833"/>
                    <a:pt x="658" y="7140"/>
                  </a:cubicBezTo>
                  <a:cubicBezTo>
                    <a:pt x="724" y="7503"/>
                    <a:pt x="655" y="7753"/>
                    <a:pt x="898" y="8078"/>
                  </a:cubicBezTo>
                  <a:cubicBezTo>
                    <a:pt x="1084" y="8326"/>
                    <a:pt x="1306" y="8495"/>
                    <a:pt x="1458" y="8781"/>
                  </a:cubicBezTo>
                  <a:cubicBezTo>
                    <a:pt x="1839" y="9491"/>
                    <a:pt x="1812" y="10358"/>
                    <a:pt x="2310" y="11003"/>
                  </a:cubicBezTo>
                  <a:cubicBezTo>
                    <a:pt x="2386" y="11102"/>
                    <a:pt x="2470" y="11194"/>
                    <a:pt x="2554" y="11284"/>
                  </a:cubicBezTo>
                  <a:cubicBezTo>
                    <a:pt x="2869" y="11094"/>
                    <a:pt x="3154" y="10854"/>
                    <a:pt x="3416" y="10598"/>
                  </a:cubicBezTo>
                  <a:cubicBezTo>
                    <a:pt x="3956" y="10066"/>
                    <a:pt x="4558" y="9477"/>
                    <a:pt x="4845" y="8762"/>
                  </a:cubicBezTo>
                  <a:cubicBezTo>
                    <a:pt x="5000" y="8379"/>
                    <a:pt x="4968" y="7964"/>
                    <a:pt x="5085" y="7571"/>
                  </a:cubicBezTo>
                  <a:cubicBezTo>
                    <a:pt x="5211" y="7149"/>
                    <a:pt x="5316" y="6731"/>
                    <a:pt x="5367" y="6291"/>
                  </a:cubicBezTo>
                  <a:cubicBezTo>
                    <a:pt x="5416" y="5859"/>
                    <a:pt x="5429" y="5425"/>
                    <a:pt x="5433" y="4990"/>
                  </a:cubicBezTo>
                  <a:cubicBezTo>
                    <a:pt x="5437" y="4551"/>
                    <a:pt x="5456" y="4098"/>
                    <a:pt x="5370" y="3663"/>
                  </a:cubicBezTo>
                  <a:cubicBezTo>
                    <a:pt x="5243" y="3025"/>
                    <a:pt x="4747" y="2506"/>
                    <a:pt x="4477" y="1902"/>
                  </a:cubicBezTo>
                  <a:cubicBezTo>
                    <a:pt x="4142" y="1156"/>
                    <a:pt x="3997" y="634"/>
                    <a:pt x="34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3"/>
            <p:cNvSpPr/>
            <p:nvPr/>
          </p:nvSpPr>
          <p:spPr>
            <a:xfrm>
              <a:off x="3013259" y="1086653"/>
              <a:ext cx="152561" cy="352117"/>
            </a:xfrm>
            <a:custGeom>
              <a:rect b="b" l="l" r="r" t="t"/>
              <a:pathLst>
                <a:path extrusionOk="0" h="11284" w="4889">
                  <a:moveTo>
                    <a:pt x="2899" y="0"/>
                  </a:moveTo>
                  <a:cubicBezTo>
                    <a:pt x="2792" y="184"/>
                    <a:pt x="2678" y="364"/>
                    <a:pt x="2548" y="533"/>
                  </a:cubicBezTo>
                  <a:cubicBezTo>
                    <a:pt x="2146" y="1051"/>
                    <a:pt x="1667" y="1277"/>
                    <a:pt x="1113" y="1595"/>
                  </a:cubicBezTo>
                  <a:cubicBezTo>
                    <a:pt x="893" y="1721"/>
                    <a:pt x="758" y="1861"/>
                    <a:pt x="651" y="2022"/>
                  </a:cubicBezTo>
                  <a:cubicBezTo>
                    <a:pt x="731" y="2359"/>
                    <a:pt x="796" y="2699"/>
                    <a:pt x="836" y="3044"/>
                  </a:cubicBezTo>
                  <a:cubicBezTo>
                    <a:pt x="875" y="3363"/>
                    <a:pt x="893" y="3695"/>
                    <a:pt x="784" y="3996"/>
                  </a:cubicBezTo>
                  <a:cubicBezTo>
                    <a:pt x="701" y="4227"/>
                    <a:pt x="550" y="4427"/>
                    <a:pt x="439" y="4646"/>
                  </a:cubicBezTo>
                  <a:cubicBezTo>
                    <a:pt x="105" y="5305"/>
                    <a:pt x="148" y="6105"/>
                    <a:pt x="0" y="6825"/>
                  </a:cubicBezTo>
                  <a:cubicBezTo>
                    <a:pt x="38" y="6927"/>
                    <a:pt x="71" y="7030"/>
                    <a:pt x="91" y="7140"/>
                  </a:cubicBezTo>
                  <a:cubicBezTo>
                    <a:pt x="157" y="7503"/>
                    <a:pt x="88" y="7753"/>
                    <a:pt x="331" y="8078"/>
                  </a:cubicBezTo>
                  <a:cubicBezTo>
                    <a:pt x="517" y="8327"/>
                    <a:pt x="739" y="8496"/>
                    <a:pt x="891" y="8781"/>
                  </a:cubicBezTo>
                  <a:cubicBezTo>
                    <a:pt x="1272" y="9491"/>
                    <a:pt x="1245" y="10358"/>
                    <a:pt x="1743" y="11003"/>
                  </a:cubicBezTo>
                  <a:cubicBezTo>
                    <a:pt x="1819" y="11102"/>
                    <a:pt x="1903" y="11195"/>
                    <a:pt x="1987" y="11284"/>
                  </a:cubicBezTo>
                  <a:cubicBezTo>
                    <a:pt x="2302" y="11094"/>
                    <a:pt x="2587" y="10854"/>
                    <a:pt x="2849" y="10598"/>
                  </a:cubicBezTo>
                  <a:cubicBezTo>
                    <a:pt x="3389" y="10066"/>
                    <a:pt x="3991" y="9477"/>
                    <a:pt x="4278" y="8762"/>
                  </a:cubicBezTo>
                  <a:cubicBezTo>
                    <a:pt x="4433" y="8379"/>
                    <a:pt x="4401" y="7964"/>
                    <a:pt x="4518" y="7572"/>
                  </a:cubicBezTo>
                  <a:cubicBezTo>
                    <a:pt x="4644" y="7149"/>
                    <a:pt x="4749" y="6731"/>
                    <a:pt x="4800" y="6291"/>
                  </a:cubicBezTo>
                  <a:cubicBezTo>
                    <a:pt x="4849" y="5859"/>
                    <a:pt x="4862" y="5425"/>
                    <a:pt x="4866" y="4990"/>
                  </a:cubicBezTo>
                  <a:cubicBezTo>
                    <a:pt x="4870" y="4551"/>
                    <a:pt x="4889" y="4098"/>
                    <a:pt x="4803" y="3663"/>
                  </a:cubicBezTo>
                  <a:cubicBezTo>
                    <a:pt x="4676" y="3025"/>
                    <a:pt x="4180" y="2506"/>
                    <a:pt x="3910" y="1902"/>
                  </a:cubicBezTo>
                  <a:cubicBezTo>
                    <a:pt x="3575" y="1156"/>
                    <a:pt x="3430" y="634"/>
                    <a:pt x="2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3"/>
            <p:cNvSpPr/>
            <p:nvPr/>
          </p:nvSpPr>
          <p:spPr>
            <a:xfrm>
              <a:off x="3051610" y="1086653"/>
              <a:ext cx="114242" cy="352117"/>
            </a:xfrm>
            <a:custGeom>
              <a:rect b="b" l="l" r="r" t="t"/>
              <a:pathLst>
                <a:path extrusionOk="0" h="11284" w="3661">
                  <a:moveTo>
                    <a:pt x="1670" y="0"/>
                  </a:moveTo>
                  <a:cubicBezTo>
                    <a:pt x="1563" y="184"/>
                    <a:pt x="1449" y="364"/>
                    <a:pt x="1319" y="533"/>
                  </a:cubicBezTo>
                  <a:cubicBezTo>
                    <a:pt x="1213" y="669"/>
                    <a:pt x="1102" y="784"/>
                    <a:pt x="986" y="887"/>
                  </a:cubicBezTo>
                  <a:cubicBezTo>
                    <a:pt x="1598" y="1775"/>
                    <a:pt x="2168" y="2697"/>
                    <a:pt x="2466" y="3728"/>
                  </a:cubicBezTo>
                  <a:cubicBezTo>
                    <a:pt x="2611" y="4231"/>
                    <a:pt x="2681" y="4798"/>
                    <a:pt x="2433" y="5259"/>
                  </a:cubicBezTo>
                  <a:cubicBezTo>
                    <a:pt x="2346" y="5418"/>
                    <a:pt x="2225" y="5560"/>
                    <a:pt x="2166" y="5731"/>
                  </a:cubicBezTo>
                  <a:cubicBezTo>
                    <a:pt x="2086" y="5963"/>
                    <a:pt x="2132" y="6216"/>
                    <a:pt x="2145" y="6460"/>
                  </a:cubicBezTo>
                  <a:cubicBezTo>
                    <a:pt x="2198" y="7367"/>
                    <a:pt x="1774" y="8289"/>
                    <a:pt x="1050" y="8839"/>
                  </a:cubicBezTo>
                  <a:cubicBezTo>
                    <a:pt x="812" y="9019"/>
                    <a:pt x="545" y="9161"/>
                    <a:pt x="328" y="9366"/>
                  </a:cubicBezTo>
                  <a:cubicBezTo>
                    <a:pt x="205" y="9482"/>
                    <a:pt x="100" y="9616"/>
                    <a:pt x="1" y="9754"/>
                  </a:cubicBezTo>
                  <a:cubicBezTo>
                    <a:pt x="117" y="10196"/>
                    <a:pt x="230" y="10636"/>
                    <a:pt x="514" y="11003"/>
                  </a:cubicBezTo>
                  <a:cubicBezTo>
                    <a:pt x="590" y="11102"/>
                    <a:pt x="674" y="11195"/>
                    <a:pt x="758" y="11284"/>
                  </a:cubicBezTo>
                  <a:cubicBezTo>
                    <a:pt x="1073" y="11094"/>
                    <a:pt x="1358" y="10854"/>
                    <a:pt x="1620" y="10598"/>
                  </a:cubicBezTo>
                  <a:cubicBezTo>
                    <a:pt x="2161" y="10066"/>
                    <a:pt x="2762" y="9477"/>
                    <a:pt x="3050" y="8762"/>
                  </a:cubicBezTo>
                  <a:cubicBezTo>
                    <a:pt x="3204" y="8379"/>
                    <a:pt x="3172" y="7964"/>
                    <a:pt x="3289" y="7572"/>
                  </a:cubicBezTo>
                  <a:cubicBezTo>
                    <a:pt x="3416" y="7149"/>
                    <a:pt x="3520" y="6731"/>
                    <a:pt x="3571" y="6291"/>
                  </a:cubicBezTo>
                  <a:cubicBezTo>
                    <a:pt x="3620" y="5860"/>
                    <a:pt x="3633" y="5425"/>
                    <a:pt x="3637" y="4990"/>
                  </a:cubicBezTo>
                  <a:cubicBezTo>
                    <a:pt x="3641" y="4551"/>
                    <a:pt x="3661" y="4098"/>
                    <a:pt x="3574" y="3663"/>
                  </a:cubicBezTo>
                  <a:cubicBezTo>
                    <a:pt x="3447" y="3025"/>
                    <a:pt x="2951" y="2506"/>
                    <a:pt x="2681" y="1902"/>
                  </a:cubicBezTo>
                  <a:cubicBezTo>
                    <a:pt x="2346" y="1156"/>
                    <a:pt x="2201" y="634"/>
                    <a:pt x="1670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3"/>
            <p:cNvSpPr/>
            <p:nvPr/>
          </p:nvSpPr>
          <p:spPr>
            <a:xfrm>
              <a:off x="3001869" y="1190753"/>
              <a:ext cx="8457" cy="21781"/>
            </a:xfrm>
            <a:custGeom>
              <a:rect b="b" l="l" r="r" t="t"/>
              <a:pathLst>
                <a:path extrusionOk="0" h="698" w="271">
                  <a:moveTo>
                    <a:pt x="154" y="1"/>
                  </a:moveTo>
                  <a:cubicBezTo>
                    <a:pt x="61" y="197"/>
                    <a:pt x="23" y="442"/>
                    <a:pt x="1" y="698"/>
                  </a:cubicBezTo>
                  <a:cubicBezTo>
                    <a:pt x="11" y="694"/>
                    <a:pt x="23" y="691"/>
                    <a:pt x="32" y="686"/>
                  </a:cubicBezTo>
                  <a:cubicBezTo>
                    <a:pt x="86" y="660"/>
                    <a:pt x="129" y="622"/>
                    <a:pt x="162" y="574"/>
                  </a:cubicBezTo>
                  <a:cubicBezTo>
                    <a:pt x="202" y="533"/>
                    <a:pt x="230" y="484"/>
                    <a:pt x="246" y="427"/>
                  </a:cubicBezTo>
                  <a:cubicBezTo>
                    <a:pt x="266" y="370"/>
                    <a:pt x="271" y="313"/>
                    <a:pt x="260" y="254"/>
                  </a:cubicBezTo>
                  <a:cubicBezTo>
                    <a:pt x="259" y="193"/>
                    <a:pt x="244" y="136"/>
                    <a:pt x="212" y="82"/>
                  </a:cubicBezTo>
                  <a:cubicBezTo>
                    <a:pt x="197" y="52"/>
                    <a:pt x="176" y="26"/>
                    <a:pt x="1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3"/>
            <p:cNvSpPr/>
            <p:nvPr/>
          </p:nvSpPr>
          <p:spPr>
            <a:xfrm>
              <a:off x="3038535" y="1262119"/>
              <a:ext cx="37758" cy="30924"/>
            </a:xfrm>
            <a:custGeom>
              <a:rect b="b" l="l" r="r" t="t"/>
              <a:pathLst>
                <a:path extrusionOk="0" h="991" w="1210">
                  <a:moveTo>
                    <a:pt x="453" y="0"/>
                  </a:moveTo>
                  <a:cubicBezTo>
                    <a:pt x="342" y="0"/>
                    <a:pt x="225" y="45"/>
                    <a:pt x="146" y="122"/>
                  </a:cubicBezTo>
                  <a:cubicBezTo>
                    <a:pt x="61" y="204"/>
                    <a:pt x="15" y="309"/>
                    <a:pt x="7" y="426"/>
                  </a:cubicBezTo>
                  <a:cubicBezTo>
                    <a:pt x="0" y="507"/>
                    <a:pt x="22" y="602"/>
                    <a:pt x="61" y="672"/>
                  </a:cubicBezTo>
                  <a:cubicBezTo>
                    <a:pt x="102" y="746"/>
                    <a:pt x="163" y="811"/>
                    <a:pt x="236" y="853"/>
                  </a:cubicBezTo>
                  <a:cubicBezTo>
                    <a:pt x="282" y="881"/>
                    <a:pt x="332" y="902"/>
                    <a:pt x="382" y="919"/>
                  </a:cubicBezTo>
                  <a:cubicBezTo>
                    <a:pt x="422" y="933"/>
                    <a:pt x="457" y="938"/>
                    <a:pt x="493" y="938"/>
                  </a:cubicBezTo>
                  <a:cubicBezTo>
                    <a:pt x="500" y="938"/>
                    <a:pt x="508" y="938"/>
                    <a:pt x="515" y="937"/>
                  </a:cubicBezTo>
                  <a:cubicBezTo>
                    <a:pt x="537" y="949"/>
                    <a:pt x="558" y="961"/>
                    <a:pt x="582" y="969"/>
                  </a:cubicBezTo>
                  <a:cubicBezTo>
                    <a:pt x="629" y="983"/>
                    <a:pt x="677" y="990"/>
                    <a:pt x="725" y="990"/>
                  </a:cubicBezTo>
                  <a:cubicBezTo>
                    <a:pt x="761" y="990"/>
                    <a:pt x="796" y="986"/>
                    <a:pt x="832" y="978"/>
                  </a:cubicBezTo>
                  <a:lnTo>
                    <a:pt x="953" y="933"/>
                  </a:lnTo>
                  <a:cubicBezTo>
                    <a:pt x="1026" y="893"/>
                    <a:pt x="1086" y="837"/>
                    <a:pt x="1131" y="766"/>
                  </a:cubicBezTo>
                  <a:cubicBezTo>
                    <a:pt x="1166" y="713"/>
                    <a:pt x="1187" y="656"/>
                    <a:pt x="1192" y="594"/>
                  </a:cubicBezTo>
                  <a:cubicBezTo>
                    <a:pt x="1209" y="532"/>
                    <a:pt x="1208" y="468"/>
                    <a:pt x="1191" y="406"/>
                  </a:cubicBezTo>
                  <a:cubicBezTo>
                    <a:pt x="1171" y="321"/>
                    <a:pt x="1133" y="247"/>
                    <a:pt x="1073" y="185"/>
                  </a:cubicBezTo>
                  <a:cubicBezTo>
                    <a:pt x="1015" y="124"/>
                    <a:pt x="947" y="81"/>
                    <a:pt x="868" y="56"/>
                  </a:cubicBezTo>
                  <a:cubicBezTo>
                    <a:pt x="839" y="44"/>
                    <a:pt x="806" y="39"/>
                    <a:pt x="773" y="36"/>
                  </a:cubicBezTo>
                  <a:cubicBezTo>
                    <a:pt x="743" y="31"/>
                    <a:pt x="715" y="27"/>
                    <a:pt x="687" y="27"/>
                  </a:cubicBezTo>
                  <a:cubicBezTo>
                    <a:pt x="675" y="26"/>
                    <a:pt x="665" y="22"/>
                    <a:pt x="653" y="21"/>
                  </a:cubicBezTo>
                  <a:cubicBezTo>
                    <a:pt x="631" y="19"/>
                    <a:pt x="609" y="18"/>
                    <a:pt x="587" y="16"/>
                  </a:cubicBezTo>
                  <a:cubicBezTo>
                    <a:pt x="553" y="10"/>
                    <a:pt x="519" y="4"/>
                    <a:pt x="485" y="2"/>
                  </a:cubicBezTo>
                  <a:cubicBezTo>
                    <a:pt x="474" y="1"/>
                    <a:pt x="464" y="0"/>
                    <a:pt x="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3"/>
            <p:cNvSpPr/>
            <p:nvPr/>
          </p:nvSpPr>
          <p:spPr>
            <a:xfrm>
              <a:off x="3038785" y="1172997"/>
              <a:ext cx="29926" cy="27242"/>
            </a:xfrm>
            <a:custGeom>
              <a:rect b="b" l="l" r="r" t="t"/>
              <a:pathLst>
                <a:path extrusionOk="0" h="873" w="959">
                  <a:moveTo>
                    <a:pt x="526" y="1"/>
                  </a:moveTo>
                  <a:cubicBezTo>
                    <a:pt x="507" y="1"/>
                    <a:pt x="487" y="3"/>
                    <a:pt x="460" y="6"/>
                  </a:cubicBezTo>
                  <a:cubicBezTo>
                    <a:pt x="458" y="5"/>
                    <a:pt x="456" y="5"/>
                    <a:pt x="454" y="5"/>
                  </a:cubicBezTo>
                  <a:cubicBezTo>
                    <a:pt x="417" y="5"/>
                    <a:pt x="383" y="14"/>
                    <a:pt x="351" y="31"/>
                  </a:cubicBezTo>
                  <a:cubicBezTo>
                    <a:pt x="346" y="33"/>
                    <a:pt x="341" y="35"/>
                    <a:pt x="334" y="37"/>
                  </a:cubicBezTo>
                  <a:cubicBezTo>
                    <a:pt x="315" y="42"/>
                    <a:pt x="294" y="48"/>
                    <a:pt x="255" y="69"/>
                  </a:cubicBezTo>
                  <a:cubicBezTo>
                    <a:pt x="210" y="93"/>
                    <a:pt x="180" y="119"/>
                    <a:pt x="151" y="149"/>
                  </a:cubicBezTo>
                  <a:cubicBezTo>
                    <a:pt x="150" y="150"/>
                    <a:pt x="150" y="150"/>
                    <a:pt x="149" y="151"/>
                  </a:cubicBezTo>
                  <a:cubicBezTo>
                    <a:pt x="143" y="156"/>
                    <a:pt x="136" y="159"/>
                    <a:pt x="129" y="165"/>
                  </a:cubicBezTo>
                  <a:cubicBezTo>
                    <a:pt x="80" y="212"/>
                    <a:pt x="45" y="268"/>
                    <a:pt x="25" y="333"/>
                  </a:cubicBezTo>
                  <a:cubicBezTo>
                    <a:pt x="4" y="400"/>
                    <a:pt x="1" y="468"/>
                    <a:pt x="16" y="537"/>
                  </a:cubicBezTo>
                  <a:cubicBezTo>
                    <a:pt x="32" y="606"/>
                    <a:pt x="64" y="666"/>
                    <a:pt x="113" y="717"/>
                  </a:cubicBezTo>
                  <a:cubicBezTo>
                    <a:pt x="115" y="720"/>
                    <a:pt x="118" y="722"/>
                    <a:pt x="120" y="726"/>
                  </a:cubicBezTo>
                  <a:cubicBezTo>
                    <a:pt x="121" y="727"/>
                    <a:pt x="123" y="728"/>
                    <a:pt x="124" y="729"/>
                  </a:cubicBezTo>
                  <a:cubicBezTo>
                    <a:pt x="147" y="749"/>
                    <a:pt x="181" y="778"/>
                    <a:pt x="206" y="796"/>
                  </a:cubicBezTo>
                  <a:cubicBezTo>
                    <a:pt x="209" y="799"/>
                    <a:pt x="213" y="801"/>
                    <a:pt x="216" y="803"/>
                  </a:cubicBezTo>
                  <a:cubicBezTo>
                    <a:pt x="217" y="803"/>
                    <a:pt x="219" y="804"/>
                    <a:pt x="220" y="805"/>
                  </a:cubicBezTo>
                  <a:cubicBezTo>
                    <a:pt x="244" y="817"/>
                    <a:pt x="297" y="841"/>
                    <a:pt x="321" y="851"/>
                  </a:cubicBezTo>
                  <a:cubicBezTo>
                    <a:pt x="323" y="851"/>
                    <a:pt x="324" y="852"/>
                    <a:pt x="326" y="853"/>
                  </a:cubicBezTo>
                  <a:cubicBezTo>
                    <a:pt x="344" y="860"/>
                    <a:pt x="363" y="863"/>
                    <a:pt x="382" y="863"/>
                  </a:cubicBezTo>
                  <a:cubicBezTo>
                    <a:pt x="402" y="869"/>
                    <a:pt x="423" y="872"/>
                    <a:pt x="445" y="872"/>
                  </a:cubicBezTo>
                  <a:cubicBezTo>
                    <a:pt x="461" y="872"/>
                    <a:pt x="477" y="871"/>
                    <a:pt x="494" y="867"/>
                  </a:cubicBezTo>
                  <a:cubicBezTo>
                    <a:pt x="568" y="861"/>
                    <a:pt x="536" y="868"/>
                    <a:pt x="607" y="842"/>
                  </a:cubicBezTo>
                  <a:cubicBezTo>
                    <a:pt x="630" y="832"/>
                    <a:pt x="647" y="829"/>
                    <a:pt x="665" y="819"/>
                  </a:cubicBezTo>
                  <a:cubicBezTo>
                    <a:pt x="667" y="818"/>
                    <a:pt x="669" y="816"/>
                    <a:pt x="670" y="815"/>
                  </a:cubicBezTo>
                  <a:cubicBezTo>
                    <a:pt x="698" y="797"/>
                    <a:pt x="737" y="769"/>
                    <a:pt x="763" y="749"/>
                  </a:cubicBezTo>
                  <a:cubicBezTo>
                    <a:pt x="767" y="745"/>
                    <a:pt x="771" y="742"/>
                    <a:pt x="774" y="738"/>
                  </a:cubicBezTo>
                  <a:cubicBezTo>
                    <a:pt x="776" y="737"/>
                    <a:pt x="777" y="735"/>
                    <a:pt x="779" y="733"/>
                  </a:cubicBezTo>
                  <a:cubicBezTo>
                    <a:pt x="779" y="733"/>
                    <a:pt x="780" y="732"/>
                    <a:pt x="781" y="731"/>
                  </a:cubicBezTo>
                  <a:lnTo>
                    <a:pt x="849" y="647"/>
                  </a:lnTo>
                  <a:cubicBezTo>
                    <a:pt x="850" y="647"/>
                    <a:pt x="850" y="646"/>
                    <a:pt x="851" y="645"/>
                  </a:cubicBezTo>
                  <a:cubicBezTo>
                    <a:pt x="866" y="613"/>
                    <a:pt x="882" y="580"/>
                    <a:pt x="896" y="548"/>
                  </a:cubicBezTo>
                  <a:lnTo>
                    <a:pt x="898" y="545"/>
                  </a:lnTo>
                  <a:lnTo>
                    <a:pt x="900" y="535"/>
                  </a:lnTo>
                  <a:cubicBezTo>
                    <a:pt x="902" y="533"/>
                    <a:pt x="904" y="530"/>
                    <a:pt x="906" y="528"/>
                  </a:cubicBezTo>
                  <a:cubicBezTo>
                    <a:pt x="930" y="491"/>
                    <a:pt x="945" y="451"/>
                    <a:pt x="949" y="407"/>
                  </a:cubicBezTo>
                  <a:cubicBezTo>
                    <a:pt x="957" y="379"/>
                    <a:pt x="958" y="350"/>
                    <a:pt x="952" y="321"/>
                  </a:cubicBezTo>
                  <a:cubicBezTo>
                    <a:pt x="952" y="276"/>
                    <a:pt x="939" y="233"/>
                    <a:pt x="916" y="192"/>
                  </a:cubicBezTo>
                  <a:cubicBezTo>
                    <a:pt x="900" y="169"/>
                    <a:pt x="883" y="146"/>
                    <a:pt x="866" y="122"/>
                  </a:cubicBezTo>
                  <a:cubicBezTo>
                    <a:pt x="825" y="80"/>
                    <a:pt x="777" y="51"/>
                    <a:pt x="723" y="33"/>
                  </a:cubicBezTo>
                  <a:cubicBezTo>
                    <a:pt x="682" y="25"/>
                    <a:pt x="641" y="16"/>
                    <a:pt x="600" y="13"/>
                  </a:cubicBezTo>
                  <a:cubicBezTo>
                    <a:pt x="571" y="4"/>
                    <a:pt x="549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3"/>
            <p:cNvSpPr/>
            <p:nvPr/>
          </p:nvSpPr>
          <p:spPr>
            <a:xfrm>
              <a:off x="3048677" y="1263148"/>
              <a:ext cx="27616" cy="29894"/>
            </a:xfrm>
            <a:custGeom>
              <a:rect b="b" l="l" r="r" t="t"/>
              <a:pathLst>
                <a:path extrusionOk="0" h="958" w="885">
                  <a:moveTo>
                    <a:pt x="428" y="1"/>
                  </a:moveTo>
                  <a:lnTo>
                    <a:pt x="428" y="1"/>
                  </a:lnTo>
                  <a:cubicBezTo>
                    <a:pt x="491" y="95"/>
                    <a:pt x="534" y="198"/>
                    <a:pt x="534" y="310"/>
                  </a:cubicBezTo>
                  <a:cubicBezTo>
                    <a:pt x="536" y="500"/>
                    <a:pt x="405" y="674"/>
                    <a:pt x="239" y="769"/>
                  </a:cubicBezTo>
                  <a:cubicBezTo>
                    <a:pt x="165" y="812"/>
                    <a:pt x="84" y="840"/>
                    <a:pt x="1" y="861"/>
                  </a:cubicBezTo>
                  <a:cubicBezTo>
                    <a:pt x="21" y="869"/>
                    <a:pt x="38" y="880"/>
                    <a:pt x="57" y="886"/>
                  </a:cubicBezTo>
                  <a:cubicBezTo>
                    <a:pt x="97" y="900"/>
                    <a:pt x="132" y="905"/>
                    <a:pt x="167" y="905"/>
                  </a:cubicBezTo>
                  <a:cubicBezTo>
                    <a:pt x="175" y="905"/>
                    <a:pt x="182" y="905"/>
                    <a:pt x="190" y="904"/>
                  </a:cubicBezTo>
                  <a:cubicBezTo>
                    <a:pt x="212" y="916"/>
                    <a:pt x="233" y="928"/>
                    <a:pt x="257" y="936"/>
                  </a:cubicBezTo>
                  <a:cubicBezTo>
                    <a:pt x="304" y="950"/>
                    <a:pt x="352" y="957"/>
                    <a:pt x="400" y="957"/>
                  </a:cubicBezTo>
                  <a:cubicBezTo>
                    <a:pt x="436" y="957"/>
                    <a:pt x="471" y="953"/>
                    <a:pt x="507" y="945"/>
                  </a:cubicBezTo>
                  <a:lnTo>
                    <a:pt x="628" y="900"/>
                  </a:lnTo>
                  <a:cubicBezTo>
                    <a:pt x="701" y="860"/>
                    <a:pt x="761" y="804"/>
                    <a:pt x="806" y="733"/>
                  </a:cubicBezTo>
                  <a:cubicBezTo>
                    <a:pt x="841" y="680"/>
                    <a:pt x="862" y="623"/>
                    <a:pt x="867" y="561"/>
                  </a:cubicBezTo>
                  <a:cubicBezTo>
                    <a:pt x="884" y="499"/>
                    <a:pt x="883" y="436"/>
                    <a:pt x="866" y="373"/>
                  </a:cubicBezTo>
                  <a:cubicBezTo>
                    <a:pt x="846" y="288"/>
                    <a:pt x="808" y="214"/>
                    <a:pt x="748" y="152"/>
                  </a:cubicBezTo>
                  <a:cubicBezTo>
                    <a:pt x="690" y="91"/>
                    <a:pt x="622" y="48"/>
                    <a:pt x="543" y="23"/>
                  </a:cubicBezTo>
                  <a:cubicBezTo>
                    <a:pt x="514" y="11"/>
                    <a:pt x="481" y="6"/>
                    <a:pt x="448" y="3"/>
                  </a:cubicBezTo>
                  <a:cubicBezTo>
                    <a:pt x="440" y="2"/>
                    <a:pt x="434" y="2"/>
                    <a:pt x="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3"/>
            <p:cNvSpPr/>
            <p:nvPr/>
          </p:nvSpPr>
          <p:spPr>
            <a:xfrm>
              <a:off x="3047210" y="1173652"/>
              <a:ext cx="21500" cy="26587"/>
            </a:xfrm>
            <a:custGeom>
              <a:rect b="b" l="l" r="r" t="t"/>
              <a:pathLst>
                <a:path extrusionOk="0" h="852" w="689">
                  <a:moveTo>
                    <a:pt x="382" y="0"/>
                  </a:moveTo>
                  <a:cubicBezTo>
                    <a:pt x="433" y="105"/>
                    <a:pt x="441" y="236"/>
                    <a:pt x="407" y="349"/>
                  </a:cubicBezTo>
                  <a:cubicBezTo>
                    <a:pt x="350" y="531"/>
                    <a:pt x="205" y="673"/>
                    <a:pt x="47" y="779"/>
                  </a:cubicBezTo>
                  <a:cubicBezTo>
                    <a:pt x="32" y="789"/>
                    <a:pt x="16" y="799"/>
                    <a:pt x="1" y="807"/>
                  </a:cubicBezTo>
                  <a:cubicBezTo>
                    <a:pt x="19" y="817"/>
                    <a:pt x="38" y="825"/>
                    <a:pt x="51" y="830"/>
                  </a:cubicBezTo>
                  <a:cubicBezTo>
                    <a:pt x="53" y="830"/>
                    <a:pt x="54" y="831"/>
                    <a:pt x="56" y="832"/>
                  </a:cubicBezTo>
                  <a:cubicBezTo>
                    <a:pt x="74" y="839"/>
                    <a:pt x="93" y="842"/>
                    <a:pt x="112" y="842"/>
                  </a:cubicBezTo>
                  <a:cubicBezTo>
                    <a:pt x="132" y="848"/>
                    <a:pt x="153" y="851"/>
                    <a:pt x="175" y="851"/>
                  </a:cubicBezTo>
                  <a:cubicBezTo>
                    <a:pt x="191" y="851"/>
                    <a:pt x="207" y="850"/>
                    <a:pt x="224" y="846"/>
                  </a:cubicBezTo>
                  <a:cubicBezTo>
                    <a:pt x="298" y="840"/>
                    <a:pt x="266" y="847"/>
                    <a:pt x="337" y="821"/>
                  </a:cubicBezTo>
                  <a:cubicBezTo>
                    <a:pt x="360" y="811"/>
                    <a:pt x="377" y="808"/>
                    <a:pt x="395" y="798"/>
                  </a:cubicBezTo>
                  <a:cubicBezTo>
                    <a:pt x="397" y="797"/>
                    <a:pt x="399" y="795"/>
                    <a:pt x="400" y="794"/>
                  </a:cubicBezTo>
                  <a:cubicBezTo>
                    <a:pt x="428" y="776"/>
                    <a:pt x="467" y="748"/>
                    <a:pt x="493" y="728"/>
                  </a:cubicBezTo>
                  <a:cubicBezTo>
                    <a:pt x="497" y="724"/>
                    <a:pt x="501" y="721"/>
                    <a:pt x="504" y="717"/>
                  </a:cubicBezTo>
                  <a:cubicBezTo>
                    <a:pt x="506" y="716"/>
                    <a:pt x="507" y="714"/>
                    <a:pt x="509" y="712"/>
                  </a:cubicBezTo>
                  <a:cubicBezTo>
                    <a:pt x="509" y="712"/>
                    <a:pt x="510" y="711"/>
                    <a:pt x="511" y="710"/>
                  </a:cubicBezTo>
                  <a:lnTo>
                    <a:pt x="579" y="626"/>
                  </a:lnTo>
                  <a:cubicBezTo>
                    <a:pt x="580" y="626"/>
                    <a:pt x="580" y="625"/>
                    <a:pt x="581" y="624"/>
                  </a:cubicBezTo>
                  <a:cubicBezTo>
                    <a:pt x="596" y="592"/>
                    <a:pt x="612" y="559"/>
                    <a:pt x="626" y="527"/>
                  </a:cubicBezTo>
                  <a:lnTo>
                    <a:pt x="628" y="524"/>
                  </a:lnTo>
                  <a:lnTo>
                    <a:pt x="630" y="514"/>
                  </a:lnTo>
                  <a:cubicBezTo>
                    <a:pt x="632" y="512"/>
                    <a:pt x="634" y="509"/>
                    <a:pt x="636" y="507"/>
                  </a:cubicBezTo>
                  <a:cubicBezTo>
                    <a:pt x="660" y="470"/>
                    <a:pt x="675" y="430"/>
                    <a:pt x="679" y="386"/>
                  </a:cubicBezTo>
                  <a:cubicBezTo>
                    <a:pt x="687" y="358"/>
                    <a:pt x="688" y="329"/>
                    <a:pt x="682" y="300"/>
                  </a:cubicBezTo>
                  <a:cubicBezTo>
                    <a:pt x="682" y="255"/>
                    <a:pt x="669" y="212"/>
                    <a:pt x="646" y="171"/>
                  </a:cubicBezTo>
                  <a:cubicBezTo>
                    <a:pt x="630" y="148"/>
                    <a:pt x="613" y="125"/>
                    <a:pt x="596" y="101"/>
                  </a:cubicBezTo>
                  <a:cubicBezTo>
                    <a:pt x="555" y="59"/>
                    <a:pt x="508" y="30"/>
                    <a:pt x="453" y="12"/>
                  </a:cubicBezTo>
                  <a:cubicBezTo>
                    <a:pt x="429" y="8"/>
                    <a:pt x="406" y="4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3"/>
            <p:cNvSpPr/>
            <p:nvPr/>
          </p:nvSpPr>
          <p:spPr>
            <a:xfrm>
              <a:off x="3044183" y="1271667"/>
              <a:ext cx="7052" cy="7832"/>
            </a:xfrm>
            <a:custGeom>
              <a:rect b="b" l="l" r="r" t="t"/>
              <a:pathLst>
                <a:path extrusionOk="0" h="251" w="226">
                  <a:moveTo>
                    <a:pt x="125" y="0"/>
                  </a:moveTo>
                  <a:cubicBezTo>
                    <a:pt x="115" y="1"/>
                    <a:pt x="106" y="2"/>
                    <a:pt x="97" y="2"/>
                  </a:cubicBezTo>
                  <a:cubicBezTo>
                    <a:pt x="88" y="5"/>
                    <a:pt x="80" y="10"/>
                    <a:pt x="70" y="13"/>
                  </a:cubicBezTo>
                  <a:cubicBezTo>
                    <a:pt x="66" y="15"/>
                    <a:pt x="55" y="22"/>
                    <a:pt x="48" y="29"/>
                  </a:cubicBezTo>
                  <a:cubicBezTo>
                    <a:pt x="38" y="40"/>
                    <a:pt x="29" y="51"/>
                    <a:pt x="20" y="64"/>
                  </a:cubicBezTo>
                  <a:cubicBezTo>
                    <a:pt x="20" y="65"/>
                    <a:pt x="19" y="66"/>
                    <a:pt x="18" y="67"/>
                  </a:cubicBezTo>
                  <a:cubicBezTo>
                    <a:pt x="18" y="68"/>
                    <a:pt x="18" y="69"/>
                    <a:pt x="17" y="69"/>
                  </a:cubicBezTo>
                  <a:cubicBezTo>
                    <a:pt x="15" y="73"/>
                    <a:pt x="13" y="79"/>
                    <a:pt x="11" y="83"/>
                  </a:cubicBezTo>
                  <a:cubicBezTo>
                    <a:pt x="7" y="90"/>
                    <a:pt x="3" y="100"/>
                    <a:pt x="3" y="109"/>
                  </a:cubicBezTo>
                  <a:cubicBezTo>
                    <a:pt x="1" y="117"/>
                    <a:pt x="0" y="123"/>
                    <a:pt x="0" y="130"/>
                  </a:cubicBezTo>
                  <a:cubicBezTo>
                    <a:pt x="1" y="142"/>
                    <a:pt x="2" y="154"/>
                    <a:pt x="3" y="165"/>
                  </a:cubicBezTo>
                  <a:cubicBezTo>
                    <a:pt x="4" y="169"/>
                    <a:pt x="4" y="172"/>
                    <a:pt x="6" y="174"/>
                  </a:cubicBezTo>
                  <a:cubicBezTo>
                    <a:pt x="9" y="182"/>
                    <a:pt x="12" y="191"/>
                    <a:pt x="15" y="199"/>
                  </a:cubicBezTo>
                  <a:cubicBezTo>
                    <a:pt x="20" y="205"/>
                    <a:pt x="25" y="213"/>
                    <a:pt x="30" y="220"/>
                  </a:cubicBezTo>
                  <a:cubicBezTo>
                    <a:pt x="37" y="225"/>
                    <a:pt x="43" y="230"/>
                    <a:pt x="49" y="236"/>
                  </a:cubicBezTo>
                  <a:cubicBezTo>
                    <a:pt x="60" y="243"/>
                    <a:pt x="71" y="247"/>
                    <a:pt x="84" y="248"/>
                  </a:cubicBezTo>
                  <a:cubicBezTo>
                    <a:pt x="89" y="250"/>
                    <a:pt x="94" y="251"/>
                    <a:pt x="99" y="251"/>
                  </a:cubicBezTo>
                  <a:cubicBezTo>
                    <a:pt x="103" y="251"/>
                    <a:pt x="106" y="250"/>
                    <a:pt x="110" y="249"/>
                  </a:cubicBezTo>
                  <a:cubicBezTo>
                    <a:pt x="120" y="249"/>
                    <a:pt x="128" y="248"/>
                    <a:pt x="135" y="243"/>
                  </a:cubicBezTo>
                  <a:cubicBezTo>
                    <a:pt x="144" y="242"/>
                    <a:pt x="152" y="238"/>
                    <a:pt x="158" y="231"/>
                  </a:cubicBezTo>
                  <a:cubicBezTo>
                    <a:pt x="169" y="225"/>
                    <a:pt x="178" y="216"/>
                    <a:pt x="184" y="204"/>
                  </a:cubicBezTo>
                  <a:cubicBezTo>
                    <a:pt x="188" y="198"/>
                    <a:pt x="192" y="192"/>
                    <a:pt x="196" y="186"/>
                  </a:cubicBezTo>
                  <a:cubicBezTo>
                    <a:pt x="197" y="185"/>
                    <a:pt x="198" y="184"/>
                    <a:pt x="198" y="183"/>
                  </a:cubicBezTo>
                  <a:cubicBezTo>
                    <a:pt x="203" y="176"/>
                    <a:pt x="208" y="168"/>
                    <a:pt x="210" y="158"/>
                  </a:cubicBezTo>
                  <a:cubicBezTo>
                    <a:pt x="211" y="156"/>
                    <a:pt x="211" y="155"/>
                    <a:pt x="212" y="153"/>
                  </a:cubicBezTo>
                  <a:cubicBezTo>
                    <a:pt x="213" y="151"/>
                    <a:pt x="214" y="149"/>
                    <a:pt x="214" y="147"/>
                  </a:cubicBezTo>
                  <a:cubicBezTo>
                    <a:pt x="216" y="142"/>
                    <a:pt x="219" y="138"/>
                    <a:pt x="220" y="135"/>
                  </a:cubicBezTo>
                  <a:cubicBezTo>
                    <a:pt x="224" y="122"/>
                    <a:pt x="225" y="108"/>
                    <a:pt x="223" y="94"/>
                  </a:cubicBezTo>
                  <a:cubicBezTo>
                    <a:pt x="224" y="89"/>
                    <a:pt x="223" y="85"/>
                    <a:pt x="221" y="80"/>
                  </a:cubicBezTo>
                  <a:cubicBezTo>
                    <a:pt x="221" y="78"/>
                    <a:pt x="220" y="75"/>
                    <a:pt x="219" y="72"/>
                  </a:cubicBezTo>
                  <a:cubicBezTo>
                    <a:pt x="216" y="65"/>
                    <a:pt x="214" y="58"/>
                    <a:pt x="211" y="49"/>
                  </a:cubicBezTo>
                  <a:cubicBezTo>
                    <a:pt x="205" y="38"/>
                    <a:pt x="197" y="29"/>
                    <a:pt x="188" y="22"/>
                  </a:cubicBezTo>
                  <a:cubicBezTo>
                    <a:pt x="181" y="17"/>
                    <a:pt x="175" y="13"/>
                    <a:pt x="168" y="10"/>
                  </a:cubicBezTo>
                  <a:cubicBezTo>
                    <a:pt x="157" y="4"/>
                    <a:pt x="146" y="1"/>
                    <a:pt x="133" y="1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3"/>
            <p:cNvSpPr/>
            <p:nvPr/>
          </p:nvSpPr>
          <p:spPr>
            <a:xfrm>
              <a:off x="3042810" y="1183076"/>
              <a:ext cx="5492" cy="6272"/>
            </a:xfrm>
            <a:custGeom>
              <a:rect b="b" l="l" r="r" t="t"/>
              <a:pathLst>
                <a:path extrusionOk="0" h="201" w="176">
                  <a:moveTo>
                    <a:pt x="89" y="0"/>
                  </a:moveTo>
                  <a:cubicBezTo>
                    <a:pt x="75" y="0"/>
                    <a:pt x="62" y="4"/>
                    <a:pt x="51" y="10"/>
                  </a:cubicBezTo>
                  <a:cubicBezTo>
                    <a:pt x="45" y="14"/>
                    <a:pt x="39" y="18"/>
                    <a:pt x="34" y="23"/>
                  </a:cubicBezTo>
                  <a:cubicBezTo>
                    <a:pt x="22" y="33"/>
                    <a:pt x="15" y="45"/>
                    <a:pt x="11" y="58"/>
                  </a:cubicBezTo>
                  <a:cubicBezTo>
                    <a:pt x="8" y="70"/>
                    <a:pt x="6" y="81"/>
                    <a:pt x="3" y="94"/>
                  </a:cubicBezTo>
                  <a:cubicBezTo>
                    <a:pt x="0" y="104"/>
                    <a:pt x="0" y="115"/>
                    <a:pt x="3" y="126"/>
                  </a:cubicBezTo>
                  <a:cubicBezTo>
                    <a:pt x="5" y="134"/>
                    <a:pt x="8" y="141"/>
                    <a:pt x="12" y="148"/>
                  </a:cubicBezTo>
                  <a:lnTo>
                    <a:pt x="13" y="149"/>
                  </a:lnTo>
                  <a:cubicBezTo>
                    <a:pt x="13" y="151"/>
                    <a:pt x="14" y="152"/>
                    <a:pt x="14" y="155"/>
                  </a:cubicBezTo>
                  <a:cubicBezTo>
                    <a:pt x="15" y="158"/>
                    <a:pt x="17" y="160"/>
                    <a:pt x="18" y="163"/>
                  </a:cubicBezTo>
                  <a:cubicBezTo>
                    <a:pt x="23" y="173"/>
                    <a:pt x="32" y="183"/>
                    <a:pt x="42" y="189"/>
                  </a:cubicBezTo>
                  <a:cubicBezTo>
                    <a:pt x="50" y="194"/>
                    <a:pt x="58" y="197"/>
                    <a:pt x="67" y="199"/>
                  </a:cubicBezTo>
                  <a:cubicBezTo>
                    <a:pt x="72" y="200"/>
                    <a:pt x="77" y="200"/>
                    <a:pt x="81" y="200"/>
                  </a:cubicBezTo>
                  <a:cubicBezTo>
                    <a:pt x="86" y="200"/>
                    <a:pt x="90" y="200"/>
                    <a:pt x="95" y="199"/>
                  </a:cubicBezTo>
                  <a:cubicBezTo>
                    <a:pt x="107" y="195"/>
                    <a:pt x="118" y="189"/>
                    <a:pt x="127" y="181"/>
                  </a:cubicBezTo>
                  <a:cubicBezTo>
                    <a:pt x="130" y="179"/>
                    <a:pt x="132" y="177"/>
                    <a:pt x="135" y="174"/>
                  </a:cubicBezTo>
                  <a:cubicBezTo>
                    <a:pt x="136" y="173"/>
                    <a:pt x="137" y="172"/>
                    <a:pt x="138" y="171"/>
                  </a:cubicBezTo>
                  <a:lnTo>
                    <a:pt x="142" y="169"/>
                  </a:lnTo>
                  <a:cubicBezTo>
                    <a:pt x="146" y="163"/>
                    <a:pt x="150" y="158"/>
                    <a:pt x="155" y="152"/>
                  </a:cubicBezTo>
                  <a:cubicBezTo>
                    <a:pt x="159" y="146"/>
                    <a:pt x="163" y="140"/>
                    <a:pt x="165" y="133"/>
                  </a:cubicBezTo>
                  <a:cubicBezTo>
                    <a:pt x="167" y="124"/>
                    <a:pt x="168" y="117"/>
                    <a:pt x="170" y="108"/>
                  </a:cubicBezTo>
                  <a:cubicBezTo>
                    <a:pt x="174" y="98"/>
                    <a:pt x="175" y="87"/>
                    <a:pt x="173" y="76"/>
                  </a:cubicBezTo>
                  <a:cubicBezTo>
                    <a:pt x="173" y="65"/>
                    <a:pt x="170" y="54"/>
                    <a:pt x="164" y="45"/>
                  </a:cubicBezTo>
                  <a:cubicBezTo>
                    <a:pt x="158" y="34"/>
                    <a:pt x="152" y="26"/>
                    <a:pt x="143" y="20"/>
                  </a:cubicBezTo>
                  <a:cubicBezTo>
                    <a:pt x="135" y="12"/>
                    <a:pt x="126" y="7"/>
                    <a:pt x="115" y="4"/>
                  </a:cubicBezTo>
                  <a:cubicBezTo>
                    <a:pt x="108" y="3"/>
                    <a:pt x="101" y="2"/>
                    <a:pt x="95" y="1"/>
                  </a:cubicBezTo>
                  <a:cubicBezTo>
                    <a:pt x="93" y="1"/>
                    <a:pt x="91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3"/>
            <p:cNvSpPr/>
            <p:nvPr/>
          </p:nvSpPr>
          <p:spPr>
            <a:xfrm>
              <a:off x="3059567" y="1305525"/>
              <a:ext cx="26056" cy="25245"/>
            </a:xfrm>
            <a:custGeom>
              <a:rect b="b" l="l" r="r" t="t"/>
              <a:pathLst>
                <a:path extrusionOk="0" h="809" w="835">
                  <a:moveTo>
                    <a:pt x="680" y="1"/>
                  </a:moveTo>
                  <a:cubicBezTo>
                    <a:pt x="658" y="1"/>
                    <a:pt x="636" y="6"/>
                    <a:pt x="618" y="18"/>
                  </a:cubicBezTo>
                  <a:cubicBezTo>
                    <a:pt x="586" y="39"/>
                    <a:pt x="554" y="57"/>
                    <a:pt x="520" y="73"/>
                  </a:cubicBezTo>
                  <a:cubicBezTo>
                    <a:pt x="477" y="94"/>
                    <a:pt x="441" y="122"/>
                    <a:pt x="404" y="151"/>
                  </a:cubicBezTo>
                  <a:cubicBezTo>
                    <a:pt x="378" y="168"/>
                    <a:pt x="352" y="185"/>
                    <a:pt x="331" y="206"/>
                  </a:cubicBezTo>
                  <a:cubicBezTo>
                    <a:pt x="315" y="221"/>
                    <a:pt x="302" y="237"/>
                    <a:pt x="286" y="252"/>
                  </a:cubicBezTo>
                  <a:cubicBezTo>
                    <a:pt x="261" y="276"/>
                    <a:pt x="234" y="297"/>
                    <a:pt x="206" y="318"/>
                  </a:cubicBezTo>
                  <a:cubicBezTo>
                    <a:pt x="191" y="328"/>
                    <a:pt x="176" y="338"/>
                    <a:pt x="162" y="351"/>
                  </a:cubicBezTo>
                  <a:cubicBezTo>
                    <a:pt x="152" y="362"/>
                    <a:pt x="143" y="373"/>
                    <a:pt x="132" y="382"/>
                  </a:cubicBezTo>
                  <a:cubicBezTo>
                    <a:pt x="112" y="402"/>
                    <a:pt x="92" y="421"/>
                    <a:pt x="71" y="438"/>
                  </a:cubicBezTo>
                  <a:cubicBezTo>
                    <a:pt x="36" y="467"/>
                    <a:pt x="16" y="515"/>
                    <a:pt x="8" y="558"/>
                  </a:cubicBezTo>
                  <a:cubicBezTo>
                    <a:pt x="0" y="604"/>
                    <a:pt x="4" y="657"/>
                    <a:pt x="28" y="697"/>
                  </a:cubicBezTo>
                  <a:cubicBezTo>
                    <a:pt x="48" y="730"/>
                    <a:pt x="73" y="757"/>
                    <a:pt x="104" y="778"/>
                  </a:cubicBezTo>
                  <a:cubicBezTo>
                    <a:pt x="137" y="801"/>
                    <a:pt x="176" y="809"/>
                    <a:pt x="216" y="809"/>
                  </a:cubicBezTo>
                  <a:cubicBezTo>
                    <a:pt x="233" y="809"/>
                    <a:pt x="250" y="808"/>
                    <a:pt x="267" y="805"/>
                  </a:cubicBezTo>
                  <a:cubicBezTo>
                    <a:pt x="345" y="795"/>
                    <a:pt x="424" y="778"/>
                    <a:pt x="490" y="735"/>
                  </a:cubicBezTo>
                  <a:cubicBezTo>
                    <a:pt x="556" y="693"/>
                    <a:pt x="620" y="647"/>
                    <a:pt x="676" y="594"/>
                  </a:cubicBezTo>
                  <a:cubicBezTo>
                    <a:pt x="713" y="560"/>
                    <a:pt x="739" y="523"/>
                    <a:pt x="761" y="480"/>
                  </a:cubicBezTo>
                  <a:cubicBezTo>
                    <a:pt x="791" y="422"/>
                    <a:pt x="820" y="367"/>
                    <a:pt x="827" y="301"/>
                  </a:cubicBezTo>
                  <a:cubicBezTo>
                    <a:pt x="834" y="238"/>
                    <a:pt x="828" y="174"/>
                    <a:pt x="822" y="111"/>
                  </a:cubicBezTo>
                  <a:cubicBezTo>
                    <a:pt x="816" y="46"/>
                    <a:pt x="745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3"/>
            <p:cNvSpPr/>
            <p:nvPr/>
          </p:nvSpPr>
          <p:spPr>
            <a:xfrm>
              <a:off x="3091053" y="1215186"/>
              <a:ext cx="10017" cy="14292"/>
            </a:xfrm>
            <a:custGeom>
              <a:rect b="b" l="l" r="r" t="t"/>
              <a:pathLst>
                <a:path extrusionOk="0" h="458" w="321">
                  <a:moveTo>
                    <a:pt x="18" y="161"/>
                  </a:moveTo>
                  <a:cubicBezTo>
                    <a:pt x="18" y="163"/>
                    <a:pt x="17" y="166"/>
                    <a:pt x="17" y="168"/>
                  </a:cubicBezTo>
                  <a:cubicBezTo>
                    <a:pt x="17" y="166"/>
                    <a:pt x="18" y="164"/>
                    <a:pt x="18" y="161"/>
                  </a:cubicBezTo>
                  <a:close/>
                  <a:moveTo>
                    <a:pt x="161" y="0"/>
                  </a:moveTo>
                  <a:cubicBezTo>
                    <a:pt x="121" y="0"/>
                    <a:pt x="82" y="18"/>
                    <a:pt x="62" y="55"/>
                  </a:cubicBezTo>
                  <a:cubicBezTo>
                    <a:pt x="58" y="62"/>
                    <a:pt x="54" y="71"/>
                    <a:pt x="48" y="77"/>
                  </a:cubicBezTo>
                  <a:cubicBezTo>
                    <a:pt x="46" y="81"/>
                    <a:pt x="44" y="85"/>
                    <a:pt x="41" y="88"/>
                  </a:cubicBezTo>
                  <a:cubicBezTo>
                    <a:pt x="30" y="105"/>
                    <a:pt x="25" y="120"/>
                    <a:pt x="22" y="137"/>
                  </a:cubicBezTo>
                  <a:lnTo>
                    <a:pt x="22" y="137"/>
                  </a:lnTo>
                  <a:cubicBezTo>
                    <a:pt x="22" y="135"/>
                    <a:pt x="23" y="132"/>
                    <a:pt x="23" y="130"/>
                  </a:cubicBezTo>
                  <a:lnTo>
                    <a:pt x="23" y="130"/>
                  </a:lnTo>
                  <a:cubicBezTo>
                    <a:pt x="20" y="148"/>
                    <a:pt x="16" y="165"/>
                    <a:pt x="11" y="182"/>
                  </a:cubicBezTo>
                  <a:cubicBezTo>
                    <a:pt x="5" y="199"/>
                    <a:pt x="0" y="212"/>
                    <a:pt x="0" y="233"/>
                  </a:cubicBezTo>
                  <a:cubicBezTo>
                    <a:pt x="0" y="249"/>
                    <a:pt x="3" y="266"/>
                    <a:pt x="5" y="282"/>
                  </a:cubicBezTo>
                  <a:cubicBezTo>
                    <a:pt x="5" y="297"/>
                    <a:pt x="5" y="312"/>
                    <a:pt x="6" y="327"/>
                  </a:cubicBezTo>
                  <a:cubicBezTo>
                    <a:pt x="7" y="349"/>
                    <a:pt x="11" y="372"/>
                    <a:pt x="21" y="392"/>
                  </a:cubicBezTo>
                  <a:cubicBezTo>
                    <a:pt x="35" y="416"/>
                    <a:pt x="56" y="435"/>
                    <a:pt x="80" y="445"/>
                  </a:cubicBezTo>
                  <a:cubicBezTo>
                    <a:pt x="97" y="453"/>
                    <a:pt x="115" y="457"/>
                    <a:pt x="133" y="457"/>
                  </a:cubicBezTo>
                  <a:cubicBezTo>
                    <a:pt x="163" y="457"/>
                    <a:pt x="193" y="446"/>
                    <a:pt x="218" y="424"/>
                  </a:cubicBezTo>
                  <a:cubicBezTo>
                    <a:pt x="233" y="412"/>
                    <a:pt x="246" y="392"/>
                    <a:pt x="258" y="378"/>
                  </a:cubicBezTo>
                  <a:cubicBezTo>
                    <a:pt x="264" y="371"/>
                    <a:pt x="269" y="364"/>
                    <a:pt x="274" y="356"/>
                  </a:cubicBezTo>
                  <a:cubicBezTo>
                    <a:pt x="301" y="320"/>
                    <a:pt x="320" y="280"/>
                    <a:pt x="319" y="234"/>
                  </a:cubicBezTo>
                  <a:cubicBezTo>
                    <a:pt x="319" y="201"/>
                    <a:pt x="317" y="169"/>
                    <a:pt x="311" y="138"/>
                  </a:cubicBezTo>
                  <a:cubicBezTo>
                    <a:pt x="304" y="99"/>
                    <a:pt x="275" y="65"/>
                    <a:pt x="249" y="37"/>
                  </a:cubicBezTo>
                  <a:cubicBezTo>
                    <a:pt x="227" y="13"/>
                    <a:pt x="194" y="0"/>
                    <a:pt x="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3"/>
            <p:cNvSpPr/>
            <p:nvPr/>
          </p:nvSpPr>
          <p:spPr>
            <a:xfrm>
              <a:off x="3000995" y="1361569"/>
              <a:ext cx="21844" cy="22967"/>
            </a:xfrm>
            <a:custGeom>
              <a:rect b="b" l="l" r="r" t="t"/>
              <a:pathLst>
                <a:path extrusionOk="0" h="736" w="700">
                  <a:moveTo>
                    <a:pt x="292" y="1"/>
                  </a:moveTo>
                  <a:cubicBezTo>
                    <a:pt x="273" y="1"/>
                    <a:pt x="253" y="3"/>
                    <a:pt x="233" y="9"/>
                  </a:cubicBezTo>
                  <a:lnTo>
                    <a:pt x="159" y="37"/>
                  </a:lnTo>
                  <a:cubicBezTo>
                    <a:pt x="114" y="61"/>
                    <a:pt x="77" y="96"/>
                    <a:pt x="50" y="140"/>
                  </a:cubicBezTo>
                  <a:cubicBezTo>
                    <a:pt x="39" y="162"/>
                    <a:pt x="29" y="185"/>
                    <a:pt x="18" y="208"/>
                  </a:cubicBezTo>
                  <a:cubicBezTo>
                    <a:pt x="3" y="258"/>
                    <a:pt x="1" y="309"/>
                    <a:pt x="12" y="360"/>
                  </a:cubicBezTo>
                  <a:cubicBezTo>
                    <a:pt x="27" y="409"/>
                    <a:pt x="44" y="459"/>
                    <a:pt x="70" y="503"/>
                  </a:cubicBezTo>
                  <a:cubicBezTo>
                    <a:pt x="90" y="534"/>
                    <a:pt x="112" y="563"/>
                    <a:pt x="134" y="593"/>
                  </a:cubicBezTo>
                  <a:cubicBezTo>
                    <a:pt x="142" y="603"/>
                    <a:pt x="151" y="613"/>
                    <a:pt x="161" y="622"/>
                  </a:cubicBezTo>
                  <a:cubicBezTo>
                    <a:pt x="165" y="627"/>
                    <a:pt x="170" y="632"/>
                    <a:pt x="174" y="636"/>
                  </a:cubicBezTo>
                  <a:cubicBezTo>
                    <a:pt x="175" y="637"/>
                    <a:pt x="176" y="638"/>
                    <a:pt x="178" y="638"/>
                  </a:cubicBezTo>
                  <a:cubicBezTo>
                    <a:pt x="203" y="667"/>
                    <a:pt x="233" y="688"/>
                    <a:pt x="269" y="701"/>
                  </a:cubicBezTo>
                  <a:cubicBezTo>
                    <a:pt x="290" y="710"/>
                    <a:pt x="294" y="714"/>
                    <a:pt x="309" y="717"/>
                  </a:cubicBezTo>
                  <a:cubicBezTo>
                    <a:pt x="342" y="724"/>
                    <a:pt x="376" y="732"/>
                    <a:pt x="410" y="734"/>
                  </a:cubicBezTo>
                  <a:lnTo>
                    <a:pt x="420" y="734"/>
                  </a:lnTo>
                  <a:lnTo>
                    <a:pt x="423" y="735"/>
                  </a:lnTo>
                  <a:cubicBezTo>
                    <a:pt x="447" y="732"/>
                    <a:pt x="471" y="730"/>
                    <a:pt x="494" y="728"/>
                  </a:cubicBezTo>
                  <a:cubicBezTo>
                    <a:pt x="505" y="724"/>
                    <a:pt x="517" y="719"/>
                    <a:pt x="528" y="715"/>
                  </a:cubicBezTo>
                  <a:cubicBezTo>
                    <a:pt x="562" y="706"/>
                    <a:pt x="590" y="689"/>
                    <a:pt x="615" y="664"/>
                  </a:cubicBezTo>
                  <a:cubicBezTo>
                    <a:pt x="616" y="663"/>
                    <a:pt x="616" y="663"/>
                    <a:pt x="617" y="662"/>
                  </a:cubicBezTo>
                  <a:cubicBezTo>
                    <a:pt x="618" y="661"/>
                    <a:pt x="620" y="659"/>
                    <a:pt x="622" y="658"/>
                  </a:cubicBezTo>
                  <a:cubicBezTo>
                    <a:pt x="664" y="616"/>
                    <a:pt x="690" y="562"/>
                    <a:pt x="695" y="503"/>
                  </a:cubicBezTo>
                  <a:cubicBezTo>
                    <a:pt x="695" y="500"/>
                    <a:pt x="695" y="497"/>
                    <a:pt x="695" y="494"/>
                  </a:cubicBezTo>
                  <a:cubicBezTo>
                    <a:pt x="700" y="453"/>
                    <a:pt x="690" y="419"/>
                    <a:pt x="677" y="382"/>
                  </a:cubicBezTo>
                  <a:cubicBezTo>
                    <a:pt x="668" y="361"/>
                    <a:pt x="659" y="342"/>
                    <a:pt x="651" y="321"/>
                  </a:cubicBezTo>
                  <a:cubicBezTo>
                    <a:pt x="649" y="314"/>
                    <a:pt x="646" y="308"/>
                    <a:pt x="644" y="302"/>
                  </a:cubicBezTo>
                  <a:cubicBezTo>
                    <a:pt x="630" y="282"/>
                    <a:pt x="615" y="261"/>
                    <a:pt x="600" y="241"/>
                  </a:cubicBezTo>
                  <a:cubicBezTo>
                    <a:pt x="597" y="238"/>
                    <a:pt x="594" y="235"/>
                    <a:pt x="591" y="232"/>
                  </a:cubicBezTo>
                  <a:cubicBezTo>
                    <a:pt x="586" y="223"/>
                    <a:pt x="582" y="215"/>
                    <a:pt x="576" y="206"/>
                  </a:cubicBezTo>
                  <a:cubicBezTo>
                    <a:pt x="568" y="176"/>
                    <a:pt x="554" y="148"/>
                    <a:pt x="534" y="125"/>
                  </a:cubicBezTo>
                  <a:cubicBezTo>
                    <a:pt x="515" y="91"/>
                    <a:pt x="488" y="65"/>
                    <a:pt x="454" y="46"/>
                  </a:cubicBezTo>
                  <a:cubicBezTo>
                    <a:pt x="421" y="24"/>
                    <a:pt x="387" y="12"/>
                    <a:pt x="348" y="8"/>
                  </a:cubicBezTo>
                  <a:cubicBezTo>
                    <a:pt x="330" y="3"/>
                    <a:pt x="311" y="1"/>
                    <a:pt x="2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3"/>
            <p:cNvSpPr/>
            <p:nvPr/>
          </p:nvSpPr>
          <p:spPr>
            <a:xfrm>
              <a:off x="2990979" y="1334857"/>
              <a:ext cx="15166" cy="15041"/>
            </a:xfrm>
            <a:custGeom>
              <a:rect b="b" l="l" r="r" t="t"/>
              <a:pathLst>
                <a:path extrusionOk="0" h="482" w="486">
                  <a:moveTo>
                    <a:pt x="224" y="0"/>
                  </a:moveTo>
                  <a:cubicBezTo>
                    <a:pt x="209" y="1"/>
                    <a:pt x="184" y="3"/>
                    <a:pt x="168" y="6"/>
                  </a:cubicBezTo>
                  <a:cubicBezTo>
                    <a:pt x="167" y="6"/>
                    <a:pt x="166" y="7"/>
                    <a:pt x="164" y="7"/>
                  </a:cubicBezTo>
                  <a:cubicBezTo>
                    <a:pt x="129" y="15"/>
                    <a:pt x="99" y="32"/>
                    <a:pt x="72" y="56"/>
                  </a:cubicBezTo>
                  <a:cubicBezTo>
                    <a:pt x="46" y="80"/>
                    <a:pt x="29" y="109"/>
                    <a:pt x="18" y="143"/>
                  </a:cubicBezTo>
                  <a:cubicBezTo>
                    <a:pt x="0" y="199"/>
                    <a:pt x="10" y="264"/>
                    <a:pt x="43" y="313"/>
                  </a:cubicBezTo>
                  <a:cubicBezTo>
                    <a:pt x="44" y="313"/>
                    <a:pt x="44" y="313"/>
                    <a:pt x="44" y="314"/>
                  </a:cubicBezTo>
                  <a:cubicBezTo>
                    <a:pt x="45" y="316"/>
                    <a:pt x="47" y="320"/>
                    <a:pt x="50" y="322"/>
                  </a:cubicBezTo>
                  <a:lnTo>
                    <a:pt x="50" y="323"/>
                  </a:lnTo>
                  <a:cubicBezTo>
                    <a:pt x="56" y="336"/>
                    <a:pt x="61" y="351"/>
                    <a:pt x="66" y="365"/>
                  </a:cubicBezTo>
                  <a:cubicBezTo>
                    <a:pt x="79" y="392"/>
                    <a:pt x="98" y="414"/>
                    <a:pt x="122" y="429"/>
                  </a:cubicBezTo>
                  <a:cubicBezTo>
                    <a:pt x="135" y="444"/>
                    <a:pt x="151" y="453"/>
                    <a:pt x="170" y="460"/>
                  </a:cubicBezTo>
                  <a:cubicBezTo>
                    <a:pt x="195" y="474"/>
                    <a:pt x="222" y="482"/>
                    <a:pt x="253" y="482"/>
                  </a:cubicBezTo>
                  <a:cubicBezTo>
                    <a:pt x="263" y="481"/>
                    <a:pt x="272" y="481"/>
                    <a:pt x="283" y="479"/>
                  </a:cubicBezTo>
                  <a:cubicBezTo>
                    <a:pt x="312" y="479"/>
                    <a:pt x="342" y="471"/>
                    <a:pt x="368" y="456"/>
                  </a:cubicBezTo>
                  <a:cubicBezTo>
                    <a:pt x="395" y="442"/>
                    <a:pt x="416" y="423"/>
                    <a:pt x="433" y="399"/>
                  </a:cubicBezTo>
                  <a:cubicBezTo>
                    <a:pt x="454" y="378"/>
                    <a:pt x="467" y="354"/>
                    <a:pt x="474" y="326"/>
                  </a:cubicBezTo>
                  <a:cubicBezTo>
                    <a:pt x="479" y="306"/>
                    <a:pt x="482" y="287"/>
                    <a:pt x="485" y="268"/>
                  </a:cubicBezTo>
                  <a:cubicBezTo>
                    <a:pt x="486" y="227"/>
                    <a:pt x="478" y="189"/>
                    <a:pt x="459" y="153"/>
                  </a:cubicBezTo>
                  <a:cubicBezTo>
                    <a:pt x="431" y="104"/>
                    <a:pt x="400" y="74"/>
                    <a:pt x="355" y="41"/>
                  </a:cubicBezTo>
                  <a:cubicBezTo>
                    <a:pt x="352" y="39"/>
                    <a:pt x="349" y="37"/>
                    <a:pt x="346" y="35"/>
                  </a:cubicBezTo>
                  <a:cubicBezTo>
                    <a:pt x="329" y="25"/>
                    <a:pt x="311" y="15"/>
                    <a:pt x="293" y="11"/>
                  </a:cubicBezTo>
                  <a:cubicBezTo>
                    <a:pt x="284" y="8"/>
                    <a:pt x="247" y="2"/>
                    <a:pt x="238" y="1"/>
                  </a:cubicBezTo>
                  <a:cubicBezTo>
                    <a:pt x="237" y="0"/>
                    <a:pt x="236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3"/>
            <p:cNvSpPr/>
            <p:nvPr/>
          </p:nvSpPr>
          <p:spPr>
            <a:xfrm>
              <a:off x="2941987" y="1315542"/>
              <a:ext cx="24652" cy="19191"/>
            </a:xfrm>
            <a:custGeom>
              <a:rect b="b" l="l" r="r" t="t"/>
              <a:pathLst>
                <a:path extrusionOk="0" h="615" w="790">
                  <a:moveTo>
                    <a:pt x="649" y="211"/>
                  </a:moveTo>
                  <a:lnTo>
                    <a:pt x="649" y="211"/>
                  </a:lnTo>
                  <a:cubicBezTo>
                    <a:pt x="652" y="214"/>
                    <a:pt x="655" y="217"/>
                    <a:pt x="659" y="219"/>
                  </a:cubicBezTo>
                  <a:cubicBezTo>
                    <a:pt x="655" y="217"/>
                    <a:pt x="652" y="214"/>
                    <a:pt x="649" y="211"/>
                  </a:cubicBezTo>
                  <a:close/>
                  <a:moveTo>
                    <a:pt x="303" y="0"/>
                  </a:moveTo>
                  <a:cubicBezTo>
                    <a:pt x="298" y="0"/>
                    <a:pt x="293" y="1"/>
                    <a:pt x="287" y="1"/>
                  </a:cubicBezTo>
                  <a:cubicBezTo>
                    <a:pt x="259" y="2"/>
                    <a:pt x="233" y="1"/>
                    <a:pt x="203" y="7"/>
                  </a:cubicBezTo>
                  <a:cubicBezTo>
                    <a:pt x="140" y="23"/>
                    <a:pt x="83" y="62"/>
                    <a:pt x="49" y="118"/>
                  </a:cubicBezTo>
                  <a:cubicBezTo>
                    <a:pt x="9" y="181"/>
                    <a:pt x="0" y="257"/>
                    <a:pt x="21" y="327"/>
                  </a:cubicBezTo>
                  <a:cubicBezTo>
                    <a:pt x="39" y="386"/>
                    <a:pt x="62" y="439"/>
                    <a:pt x="110" y="479"/>
                  </a:cubicBezTo>
                  <a:cubicBezTo>
                    <a:pt x="139" y="503"/>
                    <a:pt x="169" y="529"/>
                    <a:pt x="199" y="551"/>
                  </a:cubicBezTo>
                  <a:cubicBezTo>
                    <a:pt x="235" y="576"/>
                    <a:pt x="270" y="584"/>
                    <a:pt x="310" y="591"/>
                  </a:cubicBezTo>
                  <a:cubicBezTo>
                    <a:pt x="364" y="600"/>
                    <a:pt x="416" y="610"/>
                    <a:pt x="469" y="614"/>
                  </a:cubicBezTo>
                  <a:cubicBezTo>
                    <a:pt x="477" y="615"/>
                    <a:pt x="485" y="615"/>
                    <a:pt x="493" y="615"/>
                  </a:cubicBezTo>
                  <a:cubicBezTo>
                    <a:pt x="534" y="615"/>
                    <a:pt x="575" y="608"/>
                    <a:pt x="616" y="598"/>
                  </a:cubicBezTo>
                  <a:cubicBezTo>
                    <a:pt x="658" y="588"/>
                    <a:pt x="696" y="573"/>
                    <a:pt x="728" y="542"/>
                  </a:cubicBezTo>
                  <a:cubicBezTo>
                    <a:pt x="735" y="535"/>
                    <a:pt x="741" y="526"/>
                    <a:pt x="749" y="519"/>
                  </a:cubicBezTo>
                  <a:cubicBezTo>
                    <a:pt x="767" y="498"/>
                    <a:pt x="780" y="478"/>
                    <a:pt x="784" y="450"/>
                  </a:cubicBezTo>
                  <a:cubicBezTo>
                    <a:pt x="790" y="421"/>
                    <a:pt x="783" y="400"/>
                    <a:pt x="773" y="372"/>
                  </a:cubicBezTo>
                  <a:lnTo>
                    <a:pt x="773" y="372"/>
                  </a:lnTo>
                  <a:lnTo>
                    <a:pt x="781" y="393"/>
                  </a:lnTo>
                  <a:cubicBezTo>
                    <a:pt x="779" y="387"/>
                    <a:pt x="777" y="381"/>
                    <a:pt x="775" y="374"/>
                  </a:cubicBezTo>
                  <a:cubicBezTo>
                    <a:pt x="763" y="340"/>
                    <a:pt x="751" y="313"/>
                    <a:pt x="726" y="286"/>
                  </a:cubicBezTo>
                  <a:cubicBezTo>
                    <a:pt x="722" y="281"/>
                    <a:pt x="716" y="277"/>
                    <a:pt x="712" y="272"/>
                  </a:cubicBezTo>
                  <a:cubicBezTo>
                    <a:pt x="703" y="262"/>
                    <a:pt x="694" y="254"/>
                    <a:pt x="686" y="244"/>
                  </a:cubicBezTo>
                  <a:cubicBezTo>
                    <a:pt x="671" y="226"/>
                    <a:pt x="652" y="212"/>
                    <a:pt x="634" y="198"/>
                  </a:cubicBezTo>
                  <a:lnTo>
                    <a:pt x="634" y="198"/>
                  </a:lnTo>
                  <a:cubicBezTo>
                    <a:pt x="617" y="183"/>
                    <a:pt x="601" y="168"/>
                    <a:pt x="586" y="151"/>
                  </a:cubicBezTo>
                  <a:cubicBezTo>
                    <a:pt x="558" y="123"/>
                    <a:pt x="534" y="91"/>
                    <a:pt x="499" y="73"/>
                  </a:cubicBezTo>
                  <a:cubicBezTo>
                    <a:pt x="485" y="66"/>
                    <a:pt x="470" y="59"/>
                    <a:pt x="457" y="52"/>
                  </a:cubicBezTo>
                  <a:cubicBezTo>
                    <a:pt x="430" y="37"/>
                    <a:pt x="403" y="22"/>
                    <a:pt x="375" y="12"/>
                  </a:cubicBezTo>
                  <a:cubicBezTo>
                    <a:pt x="344" y="3"/>
                    <a:pt x="326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3"/>
            <p:cNvSpPr/>
            <p:nvPr/>
          </p:nvSpPr>
          <p:spPr>
            <a:xfrm>
              <a:off x="2961115" y="1238434"/>
              <a:ext cx="13730" cy="15134"/>
            </a:xfrm>
            <a:custGeom>
              <a:rect b="b" l="l" r="r" t="t"/>
              <a:pathLst>
                <a:path extrusionOk="0" h="485" w="440">
                  <a:moveTo>
                    <a:pt x="236" y="1"/>
                  </a:moveTo>
                  <a:cubicBezTo>
                    <a:pt x="217" y="3"/>
                    <a:pt x="199" y="4"/>
                    <a:pt x="180" y="6"/>
                  </a:cubicBezTo>
                  <a:cubicBezTo>
                    <a:pt x="150" y="11"/>
                    <a:pt x="125" y="24"/>
                    <a:pt x="103" y="43"/>
                  </a:cubicBezTo>
                  <a:cubicBezTo>
                    <a:pt x="80" y="56"/>
                    <a:pt x="61" y="76"/>
                    <a:pt x="47" y="100"/>
                  </a:cubicBezTo>
                  <a:lnTo>
                    <a:pt x="39" y="110"/>
                  </a:lnTo>
                  <a:cubicBezTo>
                    <a:pt x="38" y="112"/>
                    <a:pt x="37" y="113"/>
                    <a:pt x="36" y="115"/>
                  </a:cubicBezTo>
                  <a:cubicBezTo>
                    <a:pt x="35" y="115"/>
                    <a:pt x="34" y="117"/>
                    <a:pt x="34" y="118"/>
                  </a:cubicBezTo>
                  <a:cubicBezTo>
                    <a:pt x="26" y="135"/>
                    <a:pt x="19" y="151"/>
                    <a:pt x="11" y="168"/>
                  </a:cubicBezTo>
                  <a:cubicBezTo>
                    <a:pt x="7" y="187"/>
                    <a:pt x="4" y="206"/>
                    <a:pt x="1" y="225"/>
                  </a:cubicBezTo>
                  <a:cubicBezTo>
                    <a:pt x="3" y="244"/>
                    <a:pt x="5" y="263"/>
                    <a:pt x="6" y="283"/>
                  </a:cubicBezTo>
                  <a:cubicBezTo>
                    <a:pt x="7" y="285"/>
                    <a:pt x="7" y="286"/>
                    <a:pt x="7" y="289"/>
                  </a:cubicBezTo>
                  <a:cubicBezTo>
                    <a:pt x="8" y="292"/>
                    <a:pt x="8" y="296"/>
                    <a:pt x="9" y="299"/>
                  </a:cubicBezTo>
                  <a:cubicBezTo>
                    <a:pt x="11" y="313"/>
                    <a:pt x="13" y="326"/>
                    <a:pt x="15" y="341"/>
                  </a:cubicBezTo>
                  <a:cubicBezTo>
                    <a:pt x="24" y="373"/>
                    <a:pt x="38" y="402"/>
                    <a:pt x="61" y="427"/>
                  </a:cubicBezTo>
                  <a:cubicBezTo>
                    <a:pt x="84" y="450"/>
                    <a:pt x="111" y="466"/>
                    <a:pt x="141" y="476"/>
                  </a:cubicBezTo>
                  <a:cubicBezTo>
                    <a:pt x="159" y="482"/>
                    <a:pt x="178" y="485"/>
                    <a:pt x="196" y="485"/>
                  </a:cubicBezTo>
                  <a:cubicBezTo>
                    <a:pt x="243" y="485"/>
                    <a:pt x="289" y="466"/>
                    <a:pt x="324" y="434"/>
                  </a:cubicBezTo>
                  <a:cubicBezTo>
                    <a:pt x="336" y="425"/>
                    <a:pt x="346" y="414"/>
                    <a:pt x="357" y="405"/>
                  </a:cubicBezTo>
                  <a:lnTo>
                    <a:pt x="364" y="398"/>
                  </a:lnTo>
                  <a:cubicBezTo>
                    <a:pt x="366" y="396"/>
                    <a:pt x="367" y="395"/>
                    <a:pt x="369" y="394"/>
                  </a:cubicBezTo>
                  <a:cubicBezTo>
                    <a:pt x="376" y="388"/>
                    <a:pt x="383" y="380"/>
                    <a:pt x="388" y="371"/>
                  </a:cubicBezTo>
                  <a:cubicBezTo>
                    <a:pt x="402" y="359"/>
                    <a:pt x="411" y="343"/>
                    <a:pt x="417" y="324"/>
                  </a:cubicBezTo>
                  <a:cubicBezTo>
                    <a:pt x="424" y="316"/>
                    <a:pt x="428" y="306"/>
                    <a:pt x="429" y="296"/>
                  </a:cubicBezTo>
                  <a:cubicBezTo>
                    <a:pt x="433" y="278"/>
                    <a:pt x="436" y="259"/>
                    <a:pt x="439" y="240"/>
                  </a:cubicBezTo>
                  <a:lnTo>
                    <a:pt x="439" y="235"/>
                  </a:lnTo>
                  <a:cubicBezTo>
                    <a:pt x="439" y="231"/>
                    <a:pt x="439" y="227"/>
                    <a:pt x="439" y="222"/>
                  </a:cubicBezTo>
                  <a:cubicBezTo>
                    <a:pt x="437" y="203"/>
                    <a:pt x="436" y="184"/>
                    <a:pt x="434" y="165"/>
                  </a:cubicBezTo>
                  <a:cubicBezTo>
                    <a:pt x="429" y="137"/>
                    <a:pt x="416" y="112"/>
                    <a:pt x="397" y="90"/>
                  </a:cubicBezTo>
                  <a:cubicBezTo>
                    <a:pt x="389" y="73"/>
                    <a:pt x="376" y="60"/>
                    <a:pt x="361" y="50"/>
                  </a:cubicBezTo>
                  <a:cubicBezTo>
                    <a:pt x="341" y="31"/>
                    <a:pt x="318" y="17"/>
                    <a:pt x="291" y="10"/>
                  </a:cubicBezTo>
                  <a:cubicBezTo>
                    <a:pt x="272" y="7"/>
                    <a:pt x="254" y="4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3"/>
            <p:cNvSpPr/>
            <p:nvPr/>
          </p:nvSpPr>
          <p:spPr>
            <a:xfrm>
              <a:off x="3033574" y="1426475"/>
              <a:ext cx="16913" cy="16164"/>
            </a:xfrm>
            <a:custGeom>
              <a:rect b="b" l="l" r="r" t="t"/>
              <a:pathLst>
                <a:path extrusionOk="0" h="518" w="542">
                  <a:moveTo>
                    <a:pt x="153" y="1"/>
                  </a:moveTo>
                  <a:cubicBezTo>
                    <a:pt x="101" y="1"/>
                    <a:pt x="51" y="32"/>
                    <a:pt x="24" y="74"/>
                  </a:cubicBezTo>
                  <a:cubicBezTo>
                    <a:pt x="10" y="98"/>
                    <a:pt x="2" y="124"/>
                    <a:pt x="1" y="151"/>
                  </a:cubicBezTo>
                  <a:cubicBezTo>
                    <a:pt x="0" y="179"/>
                    <a:pt x="5" y="206"/>
                    <a:pt x="19" y="232"/>
                  </a:cubicBezTo>
                  <a:cubicBezTo>
                    <a:pt x="28" y="253"/>
                    <a:pt x="37" y="274"/>
                    <a:pt x="46" y="296"/>
                  </a:cubicBezTo>
                  <a:cubicBezTo>
                    <a:pt x="50" y="307"/>
                    <a:pt x="55" y="317"/>
                    <a:pt x="59" y="329"/>
                  </a:cubicBezTo>
                  <a:cubicBezTo>
                    <a:pt x="71" y="361"/>
                    <a:pt x="96" y="384"/>
                    <a:pt x="124" y="405"/>
                  </a:cubicBezTo>
                  <a:cubicBezTo>
                    <a:pt x="133" y="412"/>
                    <a:pt x="140" y="421"/>
                    <a:pt x="149" y="429"/>
                  </a:cubicBezTo>
                  <a:cubicBezTo>
                    <a:pt x="164" y="450"/>
                    <a:pt x="183" y="469"/>
                    <a:pt x="206" y="484"/>
                  </a:cubicBezTo>
                  <a:cubicBezTo>
                    <a:pt x="240" y="501"/>
                    <a:pt x="274" y="517"/>
                    <a:pt x="313" y="517"/>
                  </a:cubicBezTo>
                  <a:cubicBezTo>
                    <a:pt x="332" y="515"/>
                    <a:pt x="352" y="513"/>
                    <a:pt x="372" y="512"/>
                  </a:cubicBezTo>
                  <a:cubicBezTo>
                    <a:pt x="389" y="504"/>
                    <a:pt x="408" y="498"/>
                    <a:pt x="426" y="491"/>
                  </a:cubicBezTo>
                  <a:cubicBezTo>
                    <a:pt x="461" y="472"/>
                    <a:pt x="488" y="447"/>
                    <a:pt x="508" y="414"/>
                  </a:cubicBezTo>
                  <a:cubicBezTo>
                    <a:pt x="529" y="381"/>
                    <a:pt x="540" y="345"/>
                    <a:pt x="541" y="308"/>
                  </a:cubicBezTo>
                  <a:cubicBezTo>
                    <a:pt x="541" y="298"/>
                    <a:pt x="537" y="256"/>
                    <a:pt x="536" y="247"/>
                  </a:cubicBezTo>
                  <a:cubicBezTo>
                    <a:pt x="536" y="247"/>
                    <a:pt x="536" y="246"/>
                    <a:pt x="536" y="246"/>
                  </a:cubicBezTo>
                  <a:cubicBezTo>
                    <a:pt x="532" y="226"/>
                    <a:pt x="523" y="205"/>
                    <a:pt x="513" y="187"/>
                  </a:cubicBezTo>
                  <a:cubicBezTo>
                    <a:pt x="503" y="170"/>
                    <a:pt x="490" y="153"/>
                    <a:pt x="477" y="137"/>
                  </a:cubicBezTo>
                  <a:cubicBezTo>
                    <a:pt x="476" y="135"/>
                    <a:pt x="474" y="133"/>
                    <a:pt x="473" y="132"/>
                  </a:cubicBezTo>
                  <a:cubicBezTo>
                    <a:pt x="465" y="121"/>
                    <a:pt x="454" y="113"/>
                    <a:pt x="445" y="105"/>
                  </a:cubicBezTo>
                  <a:cubicBezTo>
                    <a:pt x="425" y="88"/>
                    <a:pt x="405" y="71"/>
                    <a:pt x="384" y="55"/>
                  </a:cubicBezTo>
                  <a:lnTo>
                    <a:pt x="375" y="48"/>
                  </a:lnTo>
                  <a:cubicBezTo>
                    <a:pt x="342" y="22"/>
                    <a:pt x="299" y="15"/>
                    <a:pt x="260" y="10"/>
                  </a:cubicBezTo>
                  <a:cubicBezTo>
                    <a:pt x="244" y="8"/>
                    <a:pt x="229" y="7"/>
                    <a:pt x="214" y="6"/>
                  </a:cubicBezTo>
                  <a:lnTo>
                    <a:pt x="164" y="1"/>
                  </a:lnTo>
                  <a:cubicBezTo>
                    <a:pt x="161" y="1"/>
                    <a:pt x="157" y="1"/>
                    <a:pt x="1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3"/>
            <p:cNvSpPr/>
            <p:nvPr/>
          </p:nvSpPr>
          <p:spPr>
            <a:xfrm>
              <a:off x="2937119" y="1161545"/>
              <a:ext cx="22156" cy="22561"/>
            </a:xfrm>
            <a:custGeom>
              <a:rect b="b" l="l" r="r" t="t"/>
              <a:pathLst>
                <a:path extrusionOk="0" h="723" w="710">
                  <a:moveTo>
                    <a:pt x="387" y="0"/>
                  </a:moveTo>
                  <a:cubicBezTo>
                    <a:pt x="378" y="0"/>
                    <a:pt x="368" y="2"/>
                    <a:pt x="358" y="5"/>
                  </a:cubicBezTo>
                  <a:cubicBezTo>
                    <a:pt x="343" y="5"/>
                    <a:pt x="327" y="7"/>
                    <a:pt x="312" y="9"/>
                  </a:cubicBezTo>
                  <a:cubicBezTo>
                    <a:pt x="261" y="20"/>
                    <a:pt x="193" y="54"/>
                    <a:pt x="160" y="95"/>
                  </a:cubicBezTo>
                  <a:lnTo>
                    <a:pt x="136" y="123"/>
                  </a:lnTo>
                  <a:cubicBezTo>
                    <a:pt x="115" y="149"/>
                    <a:pt x="87" y="176"/>
                    <a:pt x="73" y="200"/>
                  </a:cubicBezTo>
                  <a:cubicBezTo>
                    <a:pt x="54" y="229"/>
                    <a:pt x="44" y="254"/>
                    <a:pt x="35" y="285"/>
                  </a:cubicBezTo>
                  <a:cubicBezTo>
                    <a:pt x="29" y="308"/>
                    <a:pt x="21" y="332"/>
                    <a:pt x="16" y="356"/>
                  </a:cubicBezTo>
                  <a:cubicBezTo>
                    <a:pt x="4" y="391"/>
                    <a:pt x="1" y="428"/>
                    <a:pt x="7" y="465"/>
                  </a:cubicBezTo>
                  <a:cubicBezTo>
                    <a:pt x="8" y="503"/>
                    <a:pt x="17" y="539"/>
                    <a:pt x="37" y="573"/>
                  </a:cubicBezTo>
                  <a:lnTo>
                    <a:pt x="42" y="581"/>
                  </a:lnTo>
                  <a:cubicBezTo>
                    <a:pt x="43" y="582"/>
                    <a:pt x="44" y="584"/>
                    <a:pt x="46" y="586"/>
                  </a:cubicBezTo>
                  <a:cubicBezTo>
                    <a:pt x="57" y="604"/>
                    <a:pt x="70" y="621"/>
                    <a:pt x="83" y="637"/>
                  </a:cubicBezTo>
                  <a:cubicBezTo>
                    <a:pt x="111" y="668"/>
                    <a:pt x="145" y="689"/>
                    <a:pt x="185" y="701"/>
                  </a:cubicBezTo>
                  <a:cubicBezTo>
                    <a:pt x="190" y="703"/>
                    <a:pt x="194" y="705"/>
                    <a:pt x="199" y="707"/>
                  </a:cubicBezTo>
                  <a:cubicBezTo>
                    <a:pt x="225" y="718"/>
                    <a:pt x="251" y="722"/>
                    <a:pt x="277" y="722"/>
                  </a:cubicBezTo>
                  <a:cubicBezTo>
                    <a:pt x="331" y="722"/>
                    <a:pt x="386" y="704"/>
                    <a:pt x="434" y="680"/>
                  </a:cubicBezTo>
                  <a:cubicBezTo>
                    <a:pt x="478" y="659"/>
                    <a:pt x="529" y="639"/>
                    <a:pt x="563" y="602"/>
                  </a:cubicBezTo>
                  <a:cubicBezTo>
                    <a:pt x="571" y="593"/>
                    <a:pt x="578" y="583"/>
                    <a:pt x="587" y="573"/>
                  </a:cubicBezTo>
                  <a:cubicBezTo>
                    <a:pt x="591" y="568"/>
                    <a:pt x="595" y="564"/>
                    <a:pt x="599" y="559"/>
                  </a:cubicBezTo>
                  <a:cubicBezTo>
                    <a:pt x="618" y="536"/>
                    <a:pt x="637" y="514"/>
                    <a:pt x="655" y="491"/>
                  </a:cubicBezTo>
                  <a:cubicBezTo>
                    <a:pt x="666" y="466"/>
                    <a:pt x="678" y="442"/>
                    <a:pt x="689" y="416"/>
                  </a:cubicBezTo>
                  <a:cubicBezTo>
                    <a:pt x="709" y="362"/>
                    <a:pt x="709" y="288"/>
                    <a:pt x="691" y="233"/>
                  </a:cubicBezTo>
                  <a:cubicBezTo>
                    <a:pt x="690" y="230"/>
                    <a:pt x="690" y="228"/>
                    <a:pt x="689" y="226"/>
                  </a:cubicBezTo>
                  <a:cubicBezTo>
                    <a:pt x="682" y="187"/>
                    <a:pt x="665" y="154"/>
                    <a:pt x="640" y="124"/>
                  </a:cubicBezTo>
                  <a:cubicBezTo>
                    <a:pt x="613" y="87"/>
                    <a:pt x="610" y="77"/>
                    <a:pt x="561" y="47"/>
                  </a:cubicBezTo>
                  <a:cubicBezTo>
                    <a:pt x="512" y="17"/>
                    <a:pt x="460" y="7"/>
                    <a:pt x="404" y="2"/>
                  </a:cubicBezTo>
                  <a:cubicBezTo>
                    <a:pt x="399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3"/>
            <p:cNvSpPr/>
            <p:nvPr/>
          </p:nvSpPr>
          <p:spPr>
            <a:xfrm>
              <a:off x="2982148" y="1144944"/>
              <a:ext cx="12420" cy="14510"/>
            </a:xfrm>
            <a:custGeom>
              <a:rect b="b" l="l" r="r" t="t"/>
              <a:pathLst>
                <a:path extrusionOk="0" h="465" w="398">
                  <a:moveTo>
                    <a:pt x="34" y="146"/>
                  </a:moveTo>
                  <a:cubicBezTo>
                    <a:pt x="34" y="147"/>
                    <a:pt x="34" y="149"/>
                    <a:pt x="34" y="150"/>
                  </a:cubicBezTo>
                  <a:lnTo>
                    <a:pt x="34" y="150"/>
                  </a:lnTo>
                  <a:cubicBezTo>
                    <a:pt x="34" y="149"/>
                    <a:pt x="34" y="147"/>
                    <a:pt x="34" y="146"/>
                  </a:cubicBezTo>
                  <a:close/>
                  <a:moveTo>
                    <a:pt x="182" y="1"/>
                  </a:moveTo>
                  <a:cubicBezTo>
                    <a:pt x="155" y="1"/>
                    <a:pt x="127" y="8"/>
                    <a:pt x="102" y="19"/>
                  </a:cubicBezTo>
                  <a:cubicBezTo>
                    <a:pt x="85" y="29"/>
                    <a:pt x="70" y="46"/>
                    <a:pt x="61" y="64"/>
                  </a:cubicBezTo>
                  <a:cubicBezTo>
                    <a:pt x="58" y="71"/>
                    <a:pt x="60" y="79"/>
                    <a:pt x="59" y="86"/>
                  </a:cubicBezTo>
                  <a:cubicBezTo>
                    <a:pt x="58" y="86"/>
                    <a:pt x="58" y="87"/>
                    <a:pt x="58" y="87"/>
                  </a:cubicBezTo>
                  <a:cubicBezTo>
                    <a:pt x="57" y="88"/>
                    <a:pt x="56" y="89"/>
                    <a:pt x="56" y="90"/>
                  </a:cubicBezTo>
                  <a:cubicBezTo>
                    <a:pt x="51" y="97"/>
                    <a:pt x="48" y="104"/>
                    <a:pt x="46" y="112"/>
                  </a:cubicBezTo>
                  <a:cubicBezTo>
                    <a:pt x="38" y="126"/>
                    <a:pt x="37" y="141"/>
                    <a:pt x="34" y="155"/>
                  </a:cubicBezTo>
                  <a:cubicBezTo>
                    <a:pt x="33" y="157"/>
                    <a:pt x="33" y="158"/>
                    <a:pt x="32" y="159"/>
                  </a:cubicBezTo>
                  <a:cubicBezTo>
                    <a:pt x="33" y="156"/>
                    <a:pt x="33" y="153"/>
                    <a:pt x="34" y="150"/>
                  </a:cubicBezTo>
                  <a:lnTo>
                    <a:pt x="34" y="150"/>
                  </a:lnTo>
                  <a:cubicBezTo>
                    <a:pt x="32" y="158"/>
                    <a:pt x="29" y="165"/>
                    <a:pt x="26" y="172"/>
                  </a:cubicBezTo>
                  <a:cubicBezTo>
                    <a:pt x="21" y="182"/>
                    <a:pt x="15" y="192"/>
                    <a:pt x="11" y="203"/>
                  </a:cubicBezTo>
                  <a:cubicBezTo>
                    <a:pt x="3" y="228"/>
                    <a:pt x="1" y="255"/>
                    <a:pt x="5" y="280"/>
                  </a:cubicBezTo>
                  <a:cubicBezTo>
                    <a:pt x="7" y="296"/>
                    <a:pt x="7" y="303"/>
                    <a:pt x="11" y="316"/>
                  </a:cubicBezTo>
                  <a:cubicBezTo>
                    <a:pt x="11" y="317"/>
                    <a:pt x="11" y="317"/>
                    <a:pt x="11" y="318"/>
                  </a:cubicBezTo>
                  <a:cubicBezTo>
                    <a:pt x="16" y="345"/>
                    <a:pt x="27" y="367"/>
                    <a:pt x="44" y="385"/>
                  </a:cubicBezTo>
                  <a:cubicBezTo>
                    <a:pt x="56" y="406"/>
                    <a:pt x="73" y="423"/>
                    <a:pt x="94" y="436"/>
                  </a:cubicBezTo>
                  <a:cubicBezTo>
                    <a:pt x="108" y="444"/>
                    <a:pt x="122" y="450"/>
                    <a:pt x="138" y="456"/>
                  </a:cubicBezTo>
                  <a:cubicBezTo>
                    <a:pt x="153" y="461"/>
                    <a:pt x="169" y="463"/>
                    <a:pt x="185" y="464"/>
                  </a:cubicBezTo>
                  <a:cubicBezTo>
                    <a:pt x="189" y="464"/>
                    <a:pt x="193" y="464"/>
                    <a:pt x="196" y="464"/>
                  </a:cubicBezTo>
                  <a:cubicBezTo>
                    <a:pt x="218" y="464"/>
                    <a:pt x="240" y="459"/>
                    <a:pt x="259" y="450"/>
                  </a:cubicBezTo>
                  <a:cubicBezTo>
                    <a:pt x="269" y="446"/>
                    <a:pt x="278" y="444"/>
                    <a:pt x="288" y="439"/>
                  </a:cubicBezTo>
                  <a:cubicBezTo>
                    <a:pt x="320" y="422"/>
                    <a:pt x="347" y="398"/>
                    <a:pt x="367" y="367"/>
                  </a:cubicBezTo>
                  <a:cubicBezTo>
                    <a:pt x="382" y="345"/>
                    <a:pt x="390" y="322"/>
                    <a:pt x="392" y="295"/>
                  </a:cubicBezTo>
                  <a:cubicBezTo>
                    <a:pt x="394" y="287"/>
                    <a:pt x="396" y="278"/>
                    <a:pt x="396" y="268"/>
                  </a:cubicBezTo>
                  <a:cubicBezTo>
                    <a:pt x="397" y="266"/>
                    <a:pt x="397" y="264"/>
                    <a:pt x="397" y="262"/>
                  </a:cubicBezTo>
                  <a:cubicBezTo>
                    <a:pt x="397" y="257"/>
                    <a:pt x="397" y="251"/>
                    <a:pt x="396" y="247"/>
                  </a:cubicBezTo>
                  <a:cubicBezTo>
                    <a:pt x="393" y="182"/>
                    <a:pt x="383" y="113"/>
                    <a:pt x="337" y="64"/>
                  </a:cubicBezTo>
                  <a:cubicBezTo>
                    <a:pt x="312" y="38"/>
                    <a:pt x="288" y="27"/>
                    <a:pt x="256" y="14"/>
                  </a:cubicBezTo>
                  <a:cubicBezTo>
                    <a:pt x="253" y="13"/>
                    <a:pt x="251" y="12"/>
                    <a:pt x="248" y="11"/>
                  </a:cubicBezTo>
                  <a:cubicBezTo>
                    <a:pt x="231" y="5"/>
                    <a:pt x="212" y="2"/>
                    <a:pt x="195" y="1"/>
                  </a:cubicBezTo>
                  <a:cubicBezTo>
                    <a:pt x="191" y="1"/>
                    <a:pt x="186" y="1"/>
                    <a:pt x="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3"/>
            <p:cNvSpPr/>
            <p:nvPr/>
          </p:nvSpPr>
          <p:spPr>
            <a:xfrm>
              <a:off x="3028331" y="1085873"/>
              <a:ext cx="25526" cy="23060"/>
            </a:xfrm>
            <a:custGeom>
              <a:rect b="b" l="l" r="r" t="t"/>
              <a:pathLst>
                <a:path extrusionOk="0" h="739" w="818">
                  <a:moveTo>
                    <a:pt x="479" y="0"/>
                  </a:moveTo>
                  <a:cubicBezTo>
                    <a:pt x="466" y="0"/>
                    <a:pt x="452" y="2"/>
                    <a:pt x="439" y="5"/>
                  </a:cubicBezTo>
                  <a:cubicBezTo>
                    <a:pt x="420" y="6"/>
                    <a:pt x="403" y="8"/>
                    <a:pt x="384" y="10"/>
                  </a:cubicBezTo>
                  <a:cubicBezTo>
                    <a:pt x="376" y="10"/>
                    <a:pt x="369" y="11"/>
                    <a:pt x="362" y="12"/>
                  </a:cubicBezTo>
                  <a:cubicBezTo>
                    <a:pt x="316" y="17"/>
                    <a:pt x="273" y="36"/>
                    <a:pt x="232" y="59"/>
                  </a:cubicBezTo>
                  <a:cubicBezTo>
                    <a:pt x="201" y="77"/>
                    <a:pt x="168" y="96"/>
                    <a:pt x="142" y="122"/>
                  </a:cubicBezTo>
                  <a:cubicBezTo>
                    <a:pt x="129" y="132"/>
                    <a:pt x="119" y="144"/>
                    <a:pt x="112" y="159"/>
                  </a:cubicBezTo>
                  <a:cubicBezTo>
                    <a:pt x="100" y="171"/>
                    <a:pt x="90" y="183"/>
                    <a:pt x="80" y="197"/>
                  </a:cubicBezTo>
                  <a:cubicBezTo>
                    <a:pt x="78" y="200"/>
                    <a:pt x="77" y="202"/>
                    <a:pt x="75" y="205"/>
                  </a:cubicBezTo>
                  <a:cubicBezTo>
                    <a:pt x="68" y="216"/>
                    <a:pt x="59" y="226"/>
                    <a:pt x="52" y="238"/>
                  </a:cubicBezTo>
                  <a:cubicBezTo>
                    <a:pt x="22" y="286"/>
                    <a:pt x="6" y="338"/>
                    <a:pt x="3" y="396"/>
                  </a:cubicBezTo>
                  <a:cubicBezTo>
                    <a:pt x="1" y="454"/>
                    <a:pt x="13" y="511"/>
                    <a:pt x="41" y="563"/>
                  </a:cubicBezTo>
                  <a:cubicBezTo>
                    <a:pt x="69" y="613"/>
                    <a:pt x="106" y="653"/>
                    <a:pt x="155" y="683"/>
                  </a:cubicBezTo>
                  <a:cubicBezTo>
                    <a:pt x="203" y="714"/>
                    <a:pt x="256" y="730"/>
                    <a:pt x="313" y="733"/>
                  </a:cubicBezTo>
                  <a:cubicBezTo>
                    <a:pt x="326" y="734"/>
                    <a:pt x="339" y="736"/>
                    <a:pt x="352" y="737"/>
                  </a:cubicBezTo>
                  <a:cubicBezTo>
                    <a:pt x="357" y="738"/>
                    <a:pt x="361" y="738"/>
                    <a:pt x="365" y="738"/>
                  </a:cubicBezTo>
                  <a:cubicBezTo>
                    <a:pt x="366" y="738"/>
                    <a:pt x="367" y="739"/>
                    <a:pt x="369" y="739"/>
                  </a:cubicBezTo>
                  <a:cubicBezTo>
                    <a:pt x="400" y="736"/>
                    <a:pt x="432" y="733"/>
                    <a:pt x="463" y="729"/>
                  </a:cubicBezTo>
                  <a:cubicBezTo>
                    <a:pt x="472" y="728"/>
                    <a:pt x="479" y="725"/>
                    <a:pt x="487" y="722"/>
                  </a:cubicBezTo>
                  <a:cubicBezTo>
                    <a:pt x="490" y="721"/>
                    <a:pt x="494" y="720"/>
                    <a:pt x="498" y="719"/>
                  </a:cubicBezTo>
                  <a:cubicBezTo>
                    <a:pt x="499" y="718"/>
                    <a:pt x="500" y="718"/>
                    <a:pt x="502" y="717"/>
                  </a:cubicBezTo>
                  <a:cubicBezTo>
                    <a:pt x="550" y="707"/>
                    <a:pt x="593" y="688"/>
                    <a:pt x="630" y="656"/>
                  </a:cubicBezTo>
                  <a:cubicBezTo>
                    <a:pt x="651" y="640"/>
                    <a:pt x="665" y="631"/>
                    <a:pt x="682" y="615"/>
                  </a:cubicBezTo>
                  <a:cubicBezTo>
                    <a:pt x="687" y="610"/>
                    <a:pt x="692" y="605"/>
                    <a:pt x="698" y="601"/>
                  </a:cubicBezTo>
                  <a:cubicBezTo>
                    <a:pt x="700" y="598"/>
                    <a:pt x="703" y="595"/>
                    <a:pt x="705" y="593"/>
                  </a:cubicBezTo>
                  <a:cubicBezTo>
                    <a:pt x="724" y="570"/>
                    <a:pt x="742" y="547"/>
                    <a:pt x="761" y="525"/>
                  </a:cubicBezTo>
                  <a:cubicBezTo>
                    <a:pt x="775" y="499"/>
                    <a:pt x="788" y="471"/>
                    <a:pt x="798" y="443"/>
                  </a:cubicBezTo>
                  <a:cubicBezTo>
                    <a:pt x="814" y="399"/>
                    <a:pt x="817" y="355"/>
                    <a:pt x="810" y="311"/>
                  </a:cubicBezTo>
                  <a:cubicBezTo>
                    <a:pt x="809" y="265"/>
                    <a:pt x="797" y="221"/>
                    <a:pt x="773" y="180"/>
                  </a:cubicBezTo>
                  <a:cubicBezTo>
                    <a:pt x="756" y="156"/>
                    <a:pt x="739" y="133"/>
                    <a:pt x="722" y="109"/>
                  </a:cubicBezTo>
                  <a:cubicBezTo>
                    <a:pt x="681" y="66"/>
                    <a:pt x="632" y="36"/>
                    <a:pt x="575" y="17"/>
                  </a:cubicBezTo>
                  <a:cubicBezTo>
                    <a:pt x="561" y="11"/>
                    <a:pt x="545" y="8"/>
                    <a:pt x="528" y="8"/>
                  </a:cubicBezTo>
                  <a:cubicBezTo>
                    <a:pt x="512" y="3"/>
                    <a:pt x="495" y="0"/>
                    <a:pt x="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3"/>
            <p:cNvSpPr/>
            <p:nvPr/>
          </p:nvSpPr>
          <p:spPr>
            <a:xfrm>
              <a:off x="3075107" y="1067493"/>
              <a:ext cx="12544" cy="12888"/>
            </a:xfrm>
            <a:custGeom>
              <a:rect b="b" l="l" r="r" t="t"/>
              <a:pathLst>
                <a:path extrusionOk="0" h="413" w="402">
                  <a:moveTo>
                    <a:pt x="205" y="0"/>
                  </a:moveTo>
                  <a:cubicBezTo>
                    <a:pt x="197" y="0"/>
                    <a:pt x="190" y="1"/>
                    <a:pt x="183" y="3"/>
                  </a:cubicBezTo>
                  <a:cubicBezTo>
                    <a:pt x="181" y="3"/>
                    <a:pt x="179" y="3"/>
                    <a:pt x="177" y="3"/>
                  </a:cubicBezTo>
                  <a:cubicBezTo>
                    <a:pt x="160" y="3"/>
                    <a:pt x="145" y="7"/>
                    <a:pt x="130" y="15"/>
                  </a:cubicBezTo>
                  <a:cubicBezTo>
                    <a:pt x="105" y="22"/>
                    <a:pt x="82" y="35"/>
                    <a:pt x="63" y="55"/>
                  </a:cubicBezTo>
                  <a:lnTo>
                    <a:pt x="31" y="95"/>
                  </a:lnTo>
                  <a:cubicBezTo>
                    <a:pt x="23" y="110"/>
                    <a:pt x="16" y="125"/>
                    <a:pt x="9" y="141"/>
                  </a:cubicBezTo>
                  <a:cubicBezTo>
                    <a:pt x="6" y="159"/>
                    <a:pt x="4" y="176"/>
                    <a:pt x="0" y="192"/>
                  </a:cubicBezTo>
                  <a:cubicBezTo>
                    <a:pt x="1" y="210"/>
                    <a:pt x="4" y="228"/>
                    <a:pt x="5" y="246"/>
                  </a:cubicBezTo>
                  <a:cubicBezTo>
                    <a:pt x="11" y="262"/>
                    <a:pt x="18" y="280"/>
                    <a:pt x="24" y="297"/>
                  </a:cubicBezTo>
                  <a:cubicBezTo>
                    <a:pt x="36" y="321"/>
                    <a:pt x="53" y="340"/>
                    <a:pt x="75" y="354"/>
                  </a:cubicBezTo>
                  <a:cubicBezTo>
                    <a:pt x="86" y="368"/>
                    <a:pt x="101" y="376"/>
                    <a:pt x="118" y="382"/>
                  </a:cubicBezTo>
                  <a:cubicBezTo>
                    <a:pt x="127" y="388"/>
                    <a:pt x="139" y="387"/>
                    <a:pt x="148" y="390"/>
                  </a:cubicBezTo>
                  <a:cubicBezTo>
                    <a:pt x="150" y="391"/>
                    <a:pt x="152" y="393"/>
                    <a:pt x="154" y="394"/>
                  </a:cubicBezTo>
                  <a:cubicBezTo>
                    <a:pt x="156" y="395"/>
                    <a:pt x="156" y="396"/>
                    <a:pt x="158" y="397"/>
                  </a:cubicBezTo>
                  <a:cubicBezTo>
                    <a:pt x="176" y="407"/>
                    <a:pt x="195" y="412"/>
                    <a:pt x="216" y="412"/>
                  </a:cubicBezTo>
                  <a:cubicBezTo>
                    <a:pt x="231" y="411"/>
                    <a:pt x="244" y="410"/>
                    <a:pt x="258" y="408"/>
                  </a:cubicBezTo>
                  <a:cubicBezTo>
                    <a:pt x="285" y="402"/>
                    <a:pt x="309" y="389"/>
                    <a:pt x="330" y="370"/>
                  </a:cubicBezTo>
                  <a:cubicBezTo>
                    <a:pt x="374" y="327"/>
                    <a:pt x="398" y="271"/>
                    <a:pt x="401" y="210"/>
                  </a:cubicBezTo>
                  <a:cubicBezTo>
                    <a:pt x="399" y="192"/>
                    <a:pt x="398" y="174"/>
                    <a:pt x="396" y="156"/>
                  </a:cubicBezTo>
                  <a:cubicBezTo>
                    <a:pt x="390" y="139"/>
                    <a:pt x="383" y="122"/>
                    <a:pt x="377" y="105"/>
                  </a:cubicBezTo>
                  <a:cubicBezTo>
                    <a:pt x="366" y="81"/>
                    <a:pt x="349" y="62"/>
                    <a:pt x="327" y="47"/>
                  </a:cubicBezTo>
                  <a:cubicBezTo>
                    <a:pt x="315" y="34"/>
                    <a:pt x="301" y="26"/>
                    <a:pt x="284" y="21"/>
                  </a:cubicBezTo>
                  <a:cubicBezTo>
                    <a:pt x="269" y="11"/>
                    <a:pt x="253" y="6"/>
                    <a:pt x="235" y="5"/>
                  </a:cubicBezTo>
                  <a:cubicBezTo>
                    <a:pt x="225" y="2"/>
                    <a:pt x="215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3"/>
            <p:cNvSpPr/>
            <p:nvPr/>
          </p:nvSpPr>
          <p:spPr>
            <a:xfrm>
              <a:off x="2987702" y="1074982"/>
              <a:ext cx="11702" cy="9954"/>
            </a:xfrm>
            <a:custGeom>
              <a:rect b="b" l="l" r="r" t="t"/>
              <a:pathLst>
                <a:path extrusionOk="0" h="319" w="375">
                  <a:moveTo>
                    <a:pt x="194" y="1"/>
                  </a:moveTo>
                  <a:cubicBezTo>
                    <a:pt x="98" y="1"/>
                    <a:pt x="0" y="76"/>
                    <a:pt x="28" y="196"/>
                  </a:cubicBezTo>
                  <a:cubicBezTo>
                    <a:pt x="47" y="281"/>
                    <a:pt x="113" y="318"/>
                    <a:pt x="181" y="318"/>
                  </a:cubicBezTo>
                  <a:cubicBezTo>
                    <a:pt x="276" y="318"/>
                    <a:pt x="374" y="243"/>
                    <a:pt x="346" y="123"/>
                  </a:cubicBezTo>
                  <a:cubicBezTo>
                    <a:pt x="327" y="38"/>
                    <a:pt x="261" y="1"/>
                    <a:pt x="1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3"/>
            <p:cNvSpPr/>
            <p:nvPr/>
          </p:nvSpPr>
          <p:spPr>
            <a:xfrm>
              <a:off x="2915088" y="1254598"/>
              <a:ext cx="12295" cy="11858"/>
            </a:xfrm>
            <a:custGeom>
              <a:rect b="b" l="l" r="r" t="t"/>
              <a:pathLst>
                <a:path extrusionOk="0" h="380" w="394">
                  <a:moveTo>
                    <a:pt x="220" y="0"/>
                  </a:moveTo>
                  <a:cubicBezTo>
                    <a:pt x="214" y="0"/>
                    <a:pt x="208" y="2"/>
                    <a:pt x="202" y="2"/>
                  </a:cubicBezTo>
                  <a:cubicBezTo>
                    <a:pt x="194" y="3"/>
                    <a:pt x="186" y="3"/>
                    <a:pt x="179" y="5"/>
                  </a:cubicBezTo>
                  <a:cubicBezTo>
                    <a:pt x="164" y="8"/>
                    <a:pt x="152" y="14"/>
                    <a:pt x="140" y="24"/>
                  </a:cubicBezTo>
                  <a:cubicBezTo>
                    <a:pt x="129" y="31"/>
                    <a:pt x="119" y="41"/>
                    <a:pt x="112" y="53"/>
                  </a:cubicBezTo>
                  <a:cubicBezTo>
                    <a:pt x="105" y="66"/>
                    <a:pt x="99" y="79"/>
                    <a:pt x="96" y="94"/>
                  </a:cubicBezTo>
                  <a:cubicBezTo>
                    <a:pt x="92" y="104"/>
                    <a:pt x="87" y="115"/>
                    <a:pt x="82" y="125"/>
                  </a:cubicBezTo>
                  <a:cubicBezTo>
                    <a:pt x="82" y="126"/>
                    <a:pt x="82" y="127"/>
                    <a:pt x="82" y="127"/>
                  </a:cubicBezTo>
                  <a:cubicBezTo>
                    <a:pt x="81" y="131"/>
                    <a:pt x="80" y="134"/>
                    <a:pt x="79" y="137"/>
                  </a:cubicBezTo>
                  <a:cubicBezTo>
                    <a:pt x="73" y="145"/>
                    <a:pt x="69" y="154"/>
                    <a:pt x="66" y="166"/>
                  </a:cubicBezTo>
                  <a:cubicBezTo>
                    <a:pt x="65" y="172"/>
                    <a:pt x="64" y="180"/>
                    <a:pt x="63" y="187"/>
                  </a:cubicBezTo>
                  <a:cubicBezTo>
                    <a:pt x="62" y="188"/>
                    <a:pt x="63" y="188"/>
                    <a:pt x="62" y="189"/>
                  </a:cubicBezTo>
                  <a:cubicBezTo>
                    <a:pt x="55" y="195"/>
                    <a:pt x="48" y="203"/>
                    <a:pt x="41" y="208"/>
                  </a:cubicBezTo>
                  <a:lnTo>
                    <a:pt x="41" y="208"/>
                  </a:lnTo>
                  <a:cubicBezTo>
                    <a:pt x="42" y="208"/>
                    <a:pt x="44" y="207"/>
                    <a:pt x="45" y="206"/>
                  </a:cubicBezTo>
                  <a:lnTo>
                    <a:pt x="45" y="206"/>
                  </a:lnTo>
                  <a:cubicBezTo>
                    <a:pt x="43" y="207"/>
                    <a:pt x="42" y="208"/>
                    <a:pt x="40" y="209"/>
                  </a:cubicBezTo>
                  <a:lnTo>
                    <a:pt x="40" y="209"/>
                  </a:lnTo>
                  <a:cubicBezTo>
                    <a:pt x="41" y="209"/>
                    <a:pt x="41" y="209"/>
                    <a:pt x="41" y="208"/>
                  </a:cubicBezTo>
                  <a:lnTo>
                    <a:pt x="41" y="208"/>
                  </a:lnTo>
                  <a:cubicBezTo>
                    <a:pt x="40" y="209"/>
                    <a:pt x="39" y="210"/>
                    <a:pt x="39" y="210"/>
                  </a:cubicBezTo>
                  <a:lnTo>
                    <a:pt x="39" y="210"/>
                  </a:lnTo>
                  <a:cubicBezTo>
                    <a:pt x="39" y="210"/>
                    <a:pt x="40" y="209"/>
                    <a:pt x="40" y="209"/>
                  </a:cubicBezTo>
                  <a:lnTo>
                    <a:pt x="40" y="209"/>
                  </a:lnTo>
                  <a:cubicBezTo>
                    <a:pt x="39" y="210"/>
                    <a:pt x="39" y="210"/>
                    <a:pt x="38" y="211"/>
                  </a:cubicBezTo>
                  <a:cubicBezTo>
                    <a:pt x="38" y="211"/>
                    <a:pt x="38" y="211"/>
                    <a:pt x="39" y="210"/>
                  </a:cubicBezTo>
                  <a:lnTo>
                    <a:pt x="39" y="210"/>
                  </a:lnTo>
                  <a:cubicBezTo>
                    <a:pt x="29" y="217"/>
                    <a:pt x="20" y="225"/>
                    <a:pt x="14" y="235"/>
                  </a:cubicBezTo>
                  <a:cubicBezTo>
                    <a:pt x="3" y="252"/>
                    <a:pt x="0" y="270"/>
                    <a:pt x="1" y="289"/>
                  </a:cubicBezTo>
                  <a:cubicBezTo>
                    <a:pt x="1" y="297"/>
                    <a:pt x="3" y="303"/>
                    <a:pt x="6" y="311"/>
                  </a:cubicBezTo>
                  <a:cubicBezTo>
                    <a:pt x="8" y="318"/>
                    <a:pt x="12" y="325"/>
                    <a:pt x="17" y="330"/>
                  </a:cubicBezTo>
                  <a:cubicBezTo>
                    <a:pt x="27" y="345"/>
                    <a:pt x="43" y="358"/>
                    <a:pt x="60" y="363"/>
                  </a:cubicBezTo>
                  <a:cubicBezTo>
                    <a:pt x="86" y="369"/>
                    <a:pt x="111" y="374"/>
                    <a:pt x="137" y="378"/>
                  </a:cubicBezTo>
                  <a:cubicBezTo>
                    <a:pt x="147" y="379"/>
                    <a:pt x="156" y="380"/>
                    <a:pt x="165" y="380"/>
                  </a:cubicBezTo>
                  <a:cubicBezTo>
                    <a:pt x="175" y="380"/>
                    <a:pt x="184" y="379"/>
                    <a:pt x="193" y="378"/>
                  </a:cubicBezTo>
                  <a:lnTo>
                    <a:pt x="193" y="378"/>
                  </a:lnTo>
                  <a:cubicBezTo>
                    <a:pt x="196" y="378"/>
                    <a:pt x="200" y="379"/>
                    <a:pt x="203" y="379"/>
                  </a:cubicBezTo>
                  <a:cubicBezTo>
                    <a:pt x="204" y="379"/>
                    <a:pt x="206" y="379"/>
                    <a:pt x="207" y="379"/>
                  </a:cubicBezTo>
                  <a:cubicBezTo>
                    <a:pt x="223" y="379"/>
                    <a:pt x="240" y="378"/>
                    <a:pt x="255" y="374"/>
                  </a:cubicBezTo>
                  <a:cubicBezTo>
                    <a:pt x="298" y="367"/>
                    <a:pt x="338" y="337"/>
                    <a:pt x="361" y="300"/>
                  </a:cubicBezTo>
                  <a:cubicBezTo>
                    <a:pt x="369" y="286"/>
                    <a:pt x="381" y="261"/>
                    <a:pt x="385" y="243"/>
                  </a:cubicBezTo>
                  <a:cubicBezTo>
                    <a:pt x="388" y="226"/>
                    <a:pt x="391" y="208"/>
                    <a:pt x="394" y="191"/>
                  </a:cubicBezTo>
                  <a:cubicBezTo>
                    <a:pt x="394" y="187"/>
                    <a:pt x="394" y="184"/>
                    <a:pt x="394" y="180"/>
                  </a:cubicBezTo>
                  <a:cubicBezTo>
                    <a:pt x="393" y="165"/>
                    <a:pt x="391" y="151"/>
                    <a:pt x="390" y="137"/>
                  </a:cubicBezTo>
                  <a:cubicBezTo>
                    <a:pt x="387" y="122"/>
                    <a:pt x="382" y="109"/>
                    <a:pt x="374" y="96"/>
                  </a:cubicBezTo>
                  <a:cubicBezTo>
                    <a:pt x="366" y="84"/>
                    <a:pt x="358" y="73"/>
                    <a:pt x="350" y="63"/>
                  </a:cubicBezTo>
                  <a:cubicBezTo>
                    <a:pt x="350" y="61"/>
                    <a:pt x="349" y="60"/>
                    <a:pt x="348" y="60"/>
                  </a:cubicBezTo>
                  <a:cubicBezTo>
                    <a:pt x="338" y="50"/>
                    <a:pt x="321" y="37"/>
                    <a:pt x="313" y="31"/>
                  </a:cubicBezTo>
                  <a:cubicBezTo>
                    <a:pt x="300" y="22"/>
                    <a:pt x="283" y="14"/>
                    <a:pt x="269" y="9"/>
                  </a:cubicBezTo>
                  <a:cubicBezTo>
                    <a:pt x="267" y="8"/>
                    <a:pt x="265" y="8"/>
                    <a:pt x="262" y="7"/>
                  </a:cubicBezTo>
                  <a:cubicBezTo>
                    <a:pt x="250" y="4"/>
                    <a:pt x="237" y="1"/>
                    <a:pt x="224" y="1"/>
                  </a:cubicBezTo>
                  <a:cubicBezTo>
                    <a:pt x="223" y="1"/>
                    <a:pt x="221" y="0"/>
                    <a:pt x="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7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 Sandbox</a:t>
            </a:r>
            <a:endParaRPr/>
          </a:p>
        </p:txBody>
      </p:sp>
      <p:sp>
        <p:nvSpPr>
          <p:cNvPr id="3239" name="Google Shape;3239;p70"/>
          <p:cNvSpPr txBox="1"/>
          <p:nvPr>
            <p:ph idx="2" type="title"/>
          </p:nvPr>
        </p:nvSpPr>
        <p:spPr>
          <a:xfrm>
            <a:off x="698000" y="3294225"/>
            <a:ext cx="2075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 Api</a:t>
            </a:r>
            <a:endParaRPr/>
          </a:p>
        </p:txBody>
      </p:sp>
      <p:sp>
        <p:nvSpPr>
          <p:cNvPr id="3240" name="Google Shape;3240;p70"/>
          <p:cNvSpPr txBox="1"/>
          <p:nvPr>
            <p:ph idx="3" type="title"/>
          </p:nvPr>
        </p:nvSpPr>
        <p:spPr>
          <a:xfrm>
            <a:off x="2987850" y="3427800"/>
            <a:ext cx="2773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Identificadores Locales</a:t>
            </a:r>
            <a:endParaRPr/>
          </a:p>
        </p:txBody>
      </p:sp>
      <p:sp>
        <p:nvSpPr>
          <p:cNvPr id="3241" name="Google Shape;3241;p70"/>
          <p:cNvSpPr txBox="1"/>
          <p:nvPr>
            <p:ph idx="5" type="title"/>
          </p:nvPr>
        </p:nvSpPr>
        <p:spPr>
          <a:xfrm>
            <a:off x="5975200" y="3427800"/>
            <a:ext cx="247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Autenticación Única</a:t>
            </a:r>
            <a:endParaRPr/>
          </a:p>
        </p:txBody>
      </p:sp>
      <p:grpSp>
        <p:nvGrpSpPr>
          <p:cNvPr id="3242" name="Google Shape;3242;p70"/>
          <p:cNvGrpSpPr/>
          <p:nvPr/>
        </p:nvGrpSpPr>
        <p:grpSpPr>
          <a:xfrm>
            <a:off x="1002866" y="1789101"/>
            <a:ext cx="1465947" cy="1407732"/>
            <a:chOff x="6065139" y="854051"/>
            <a:chExt cx="462240" cy="455562"/>
          </a:xfrm>
        </p:grpSpPr>
        <p:sp>
          <p:nvSpPr>
            <p:cNvPr id="3243" name="Google Shape;3243;p70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70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70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70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70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70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70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70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70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70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70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70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70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70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70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70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70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70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70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70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70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70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70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70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70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70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70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70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70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70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70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70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70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70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70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70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70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70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70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70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70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70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70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70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70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70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70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70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70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70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70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70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70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70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70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70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70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70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70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70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70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70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70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70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70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70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70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70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70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70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70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70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70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70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70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70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70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70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70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70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70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24" name="Google Shape;3324;p70"/>
          <p:cNvGrpSpPr/>
          <p:nvPr/>
        </p:nvGrpSpPr>
        <p:grpSpPr>
          <a:xfrm>
            <a:off x="3641466" y="1789101"/>
            <a:ext cx="1465947" cy="1407732"/>
            <a:chOff x="6065139" y="854051"/>
            <a:chExt cx="462240" cy="455562"/>
          </a:xfrm>
        </p:grpSpPr>
        <p:sp>
          <p:nvSpPr>
            <p:cNvPr id="3325" name="Google Shape;3325;p70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70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70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70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70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70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70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70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70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70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70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70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70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70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70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70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70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70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70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70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70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70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70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70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70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70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70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70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70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70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70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70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70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70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70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70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70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70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70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70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70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70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70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70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70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70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70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70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70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70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70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70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70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70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70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70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70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70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70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70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70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70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70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70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70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70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70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70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70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70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70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70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70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70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70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70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70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70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70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70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70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06" name="Google Shape;3406;p70"/>
          <p:cNvGrpSpPr/>
          <p:nvPr/>
        </p:nvGrpSpPr>
        <p:grpSpPr>
          <a:xfrm>
            <a:off x="6373591" y="1789101"/>
            <a:ext cx="1465947" cy="1407732"/>
            <a:chOff x="6065139" y="854051"/>
            <a:chExt cx="462240" cy="455562"/>
          </a:xfrm>
        </p:grpSpPr>
        <p:sp>
          <p:nvSpPr>
            <p:cNvPr id="3407" name="Google Shape;3407;p70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70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70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70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70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70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70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70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70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70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70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70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70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70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70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70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70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70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70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70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70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70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70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70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70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70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70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70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70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70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70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70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70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70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70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70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70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70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70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70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70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70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70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70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70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70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70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70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70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70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70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70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70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70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70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70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70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70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70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70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70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70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70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70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70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70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70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70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70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70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70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70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70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70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70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70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70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70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70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70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70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88" name="Google Shape;3488;p70"/>
          <p:cNvSpPr/>
          <p:nvPr/>
        </p:nvSpPr>
        <p:spPr>
          <a:xfrm flipH="1">
            <a:off x="1223776" y="1986650"/>
            <a:ext cx="1024144" cy="1024129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2"/>
                </a:solidFill>
                <a:latin typeface="Shrikhand"/>
                <a:ea typeface="Shrikhand"/>
                <a:cs typeface="Shrikhand"/>
                <a:sym typeface="Shrikhand"/>
              </a:rPr>
              <a:t>1</a:t>
            </a:r>
            <a:endParaRPr b="1" sz="3600">
              <a:solidFill>
                <a:schemeClr val="accent2"/>
              </a:solidFill>
              <a:latin typeface="Shrikhand"/>
              <a:ea typeface="Shrikhand"/>
              <a:cs typeface="Shrikhand"/>
              <a:sym typeface="Shrikhand"/>
            </a:endParaRPr>
          </a:p>
        </p:txBody>
      </p:sp>
      <p:sp>
        <p:nvSpPr>
          <p:cNvPr id="3489" name="Google Shape;3489;p70"/>
          <p:cNvSpPr/>
          <p:nvPr/>
        </p:nvSpPr>
        <p:spPr>
          <a:xfrm flipH="1">
            <a:off x="3862378" y="1986650"/>
            <a:ext cx="1024144" cy="1024129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2"/>
                </a:solidFill>
                <a:latin typeface="Shrikhand"/>
                <a:ea typeface="Shrikhand"/>
                <a:cs typeface="Shrikhand"/>
                <a:sym typeface="Shrikhand"/>
              </a:rPr>
              <a:t>2</a:t>
            </a:r>
            <a:endParaRPr b="1" sz="3600">
              <a:solidFill>
                <a:schemeClr val="accent2"/>
              </a:solidFill>
              <a:latin typeface="Shrikhand"/>
              <a:ea typeface="Shrikhand"/>
              <a:cs typeface="Shrikhand"/>
              <a:sym typeface="Shrikhand"/>
            </a:endParaRPr>
          </a:p>
        </p:txBody>
      </p:sp>
      <p:sp>
        <p:nvSpPr>
          <p:cNvPr id="3490" name="Google Shape;3490;p70"/>
          <p:cNvSpPr/>
          <p:nvPr/>
        </p:nvSpPr>
        <p:spPr>
          <a:xfrm flipH="1">
            <a:off x="6594506" y="1986650"/>
            <a:ext cx="1024144" cy="1024129"/>
          </a:xfrm>
          <a:custGeom>
            <a:rect b="b" l="l" r="r" t="t"/>
            <a:pathLst>
              <a:path extrusionOk="0" h="6009" w="6009">
                <a:moveTo>
                  <a:pt x="3004" y="1"/>
                </a:moveTo>
                <a:cubicBezTo>
                  <a:pt x="1345" y="1"/>
                  <a:pt x="1" y="1346"/>
                  <a:pt x="1" y="3005"/>
                </a:cubicBezTo>
                <a:cubicBezTo>
                  <a:pt x="1" y="4664"/>
                  <a:pt x="1345" y="6008"/>
                  <a:pt x="3004" y="6008"/>
                </a:cubicBezTo>
                <a:cubicBezTo>
                  <a:pt x="4663" y="6008"/>
                  <a:pt x="6008" y="4664"/>
                  <a:pt x="6008" y="3005"/>
                </a:cubicBezTo>
                <a:cubicBezTo>
                  <a:pt x="6008" y="1346"/>
                  <a:pt x="4663" y="1"/>
                  <a:pt x="30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2"/>
                </a:solidFill>
                <a:latin typeface="Shrikhand"/>
                <a:ea typeface="Shrikhand"/>
                <a:cs typeface="Shrikhand"/>
                <a:sym typeface="Shrikhand"/>
              </a:rPr>
              <a:t>3</a:t>
            </a:r>
            <a:endParaRPr b="1" sz="3600">
              <a:solidFill>
                <a:schemeClr val="accent2"/>
              </a:solidFill>
              <a:latin typeface="Shrikhand"/>
              <a:ea typeface="Shrikhand"/>
              <a:cs typeface="Shrikhand"/>
              <a:sym typeface="Shrikhan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4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p71"/>
          <p:cNvSpPr txBox="1"/>
          <p:nvPr>
            <p:ph type="title"/>
          </p:nvPr>
        </p:nvSpPr>
        <p:spPr>
          <a:xfrm>
            <a:off x="302250" y="423850"/>
            <a:ext cx="61935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</a:rPr>
              <a:t>Futuro Post</a:t>
            </a:r>
            <a:r>
              <a:rPr lang="en" sz="3500">
                <a:solidFill>
                  <a:schemeClr val="dk1"/>
                </a:solidFill>
              </a:rPr>
              <a:t>-</a:t>
            </a:r>
            <a:r>
              <a:rPr lang="en" sz="3500">
                <a:solidFill>
                  <a:schemeClr val="dk1"/>
                </a:solidFill>
              </a:rPr>
              <a:t>Cookies</a:t>
            </a:r>
            <a:endParaRPr sz="3500">
              <a:solidFill>
                <a:schemeClr val="dk1"/>
              </a:solidFill>
            </a:endParaRPr>
          </a:p>
        </p:txBody>
      </p:sp>
      <p:pic>
        <p:nvPicPr>
          <p:cNvPr id="3496" name="Google Shape;3496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1538" y="1990138"/>
            <a:ext cx="2128350" cy="212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97" name="Google Shape;3497;p71"/>
          <p:cNvSpPr/>
          <p:nvPr/>
        </p:nvSpPr>
        <p:spPr>
          <a:xfrm rot="-5400000">
            <a:off x="1052476" y="1867327"/>
            <a:ext cx="1102447" cy="766424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chemeClr val="dk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71"/>
          <p:cNvSpPr txBox="1"/>
          <p:nvPr>
            <p:ph idx="4294967295" type="subTitle"/>
          </p:nvPr>
        </p:nvSpPr>
        <p:spPr>
          <a:xfrm>
            <a:off x="4656813" y="1581250"/>
            <a:ext cx="3266700" cy="26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Char char="●"/>
            </a:pPr>
            <a:r>
              <a:rPr lang="en" sz="2200"/>
              <a:t>Auge de grandes empresas como Google y Facebook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Char char="●"/>
            </a:pPr>
            <a:r>
              <a:rPr lang="en" sz="2200"/>
              <a:t>Infraestructuras</a:t>
            </a:r>
            <a:r>
              <a:rPr lang="en" sz="2200"/>
              <a:t> avanzadas</a:t>
            </a:r>
            <a:endParaRPr sz="22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2" name="Shape 3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3" name="Google Shape;3503;p72"/>
          <p:cNvSpPr txBox="1"/>
          <p:nvPr>
            <p:ph type="title"/>
          </p:nvPr>
        </p:nvSpPr>
        <p:spPr>
          <a:xfrm rot="350">
            <a:off x="1625221" y="1657078"/>
            <a:ext cx="58935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</a:t>
            </a:r>
            <a:endParaRPr/>
          </a:p>
        </p:txBody>
      </p:sp>
      <p:grpSp>
        <p:nvGrpSpPr>
          <p:cNvPr id="3504" name="Google Shape;3504;p72"/>
          <p:cNvGrpSpPr/>
          <p:nvPr/>
        </p:nvGrpSpPr>
        <p:grpSpPr>
          <a:xfrm rot="1848543">
            <a:off x="7039202" y="3218208"/>
            <a:ext cx="2035733" cy="1620168"/>
            <a:chOff x="1382891" y="1957553"/>
            <a:chExt cx="215970" cy="171877"/>
          </a:xfrm>
        </p:grpSpPr>
        <p:sp>
          <p:nvSpPr>
            <p:cNvPr id="3505" name="Google Shape;3505;p72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72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72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72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72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72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72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72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72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72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72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72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72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72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72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72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1" name="Google Shape;3521;p72"/>
          <p:cNvGrpSpPr/>
          <p:nvPr/>
        </p:nvGrpSpPr>
        <p:grpSpPr>
          <a:xfrm>
            <a:off x="2450335" y="480257"/>
            <a:ext cx="1017205" cy="702994"/>
            <a:chOff x="1759879" y="1393055"/>
            <a:chExt cx="133651" cy="92367"/>
          </a:xfrm>
        </p:grpSpPr>
        <p:sp>
          <p:nvSpPr>
            <p:cNvPr id="3522" name="Google Shape;3522;p72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72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72"/>
            <p:cNvSpPr/>
            <p:nvPr/>
          </p:nvSpPr>
          <p:spPr>
            <a:xfrm>
              <a:off x="1837517" y="1428753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72"/>
            <p:cNvSpPr/>
            <p:nvPr/>
          </p:nvSpPr>
          <p:spPr>
            <a:xfrm>
              <a:off x="1876055" y="1464358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6" name="Google Shape;3526;p72"/>
          <p:cNvGrpSpPr/>
          <p:nvPr/>
        </p:nvGrpSpPr>
        <p:grpSpPr>
          <a:xfrm rot="-1340066">
            <a:off x="7989598" y="2046310"/>
            <a:ext cx="2016241" cy="1604648"/>
            <a:chOff x="1382891" y="1957553"/>
            <a:chExt cx="215970" cy="171877"/>
          </a:xfrm>
        </p:grpSpPr>
        <p:sp>
          <p:nvSpPr>
            <p:cNvPr id="3527" name="Google Shape;3527;p72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72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72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72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72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72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72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72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72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72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72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72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72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72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72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72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3" name="Google Shape;3543;p72"/>
          <p:cNvGrpSpPr/>
          <p:nvPr/>
        </p:nvGrpSpPr>
        <p:grpSpPr>
          <a:xfrm rot="3281018">
            <a:off x="129208" y="-119994"/>
            <a:ext cx="2016236" cy="1604637"/>
            <a:chOff x="1382891" y="1957553"/>
            <a:chExt cx="215970" cy="171877"/>
          </a:xfrm>
        </p:grpSpPr>
        <p:sp>
          <p:nvSpPr>
            <p:cNvPr id="3544" name="Google Shape;3544;p72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72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72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72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72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72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72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72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72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72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72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72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72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72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72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72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5" name="Google Shape;1265;p44"/>
          <p:cNvGrpSpPr/>
          <p:nvPr/>
        </p:nvGrpSpPr>
        <p:grpSpPr>
          <a:xfrm rot="1848543">
            <a:off x="7039202" y="3218208"/>
            <a:ext cx="2035733" cy="1620168"/>
            <a:chOff x="1382891" y="1957553"/>
            <a:chExt cx="215970" cy="171877"/>
          </a:xfrm>
        </p:grpSpPr>
        <p:sp>
          <p:nvSpPr>
            <p:cNvPr id="1266" name="Google Shape;1266;p44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4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4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4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4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4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4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4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4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4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4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4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4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4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4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4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" name="Google Shape;1282;p44"/>
          <p:cNvGrpSpPr/>
          <p:nvPr/>
        </p:nvGrpSpPr>
        <p:grpSpPr>
          <a:xfrm>
            <a:off x="2450335" y="480257"/>
            <a:ext cx="1017205" cy="702994"/>
            <a:chOff x="1759879" y="1393055"/>
            <a:chExt cx="133651" cy="92367"/>
          </a:xfrm>
        </p:grpSpPr>
        <p:sp>
          <p:nvSpPr>
            <p:cNvPr id="1283" name="Google Shape;1283;p44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4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4"/>
            <p:cNvSpPr/>
            <p:nvPr/>
          </p:nvSpPr>
          <p:spPr>
            <a:xfrm>
              <a:off x="1837517" y="1428753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4"/>
            <p:cNvSpPr/>
            <p:nvPr/>
          </p:nvSpPr>
          <p:spPr>
            <a:xfrm>
              <a:off x="1876055" y="1464358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" name="Google Shape;1287;p44"/>
          <p:cNvGrpSpPr/>
          <p:nvPr/>
        </p:nvGrpSpPr>
        <p:grpSpPr>
          <a:xfrm rot="-1340066">
            <a:off x="7989598" y="2046310"/>
            <a:ext cx="2016241" cy="1604648"/>
            <a:chOff x="1382891" y="1957553"/>
            <a:chExt cx="215970" cy="171877"/>
          </a:xfrm>
        </p:grpSpPr>
        <p:sp>
          <p:nvSpPr>
            <p:cNvPr id="1288" name="Google Shape;1288;p44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4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4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4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4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4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4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4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4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4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4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4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4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4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" name="Google Shape;1304;p44"/>
          <p:cNvGrpSpPr/>
          <p:nvPr/>
        </p:nvGrpSpPr>
        <p:grpSpPr>
          <a:xfrm rot="3281018">
            <a:off x="129208" y="-119994"/>
            <a:ext cx="2016236" cy="1604637"/>
            <a:chOff x="1382891" y="1957553"/>
            <a:chExt cx="215970" cy="171877"/>
          </a:xfrm>
        </p:grpSpPr>
        <p:sp>
          <p:nvSpPr>
            <p:cNvPr id="1305" name="Google Shape;1305;p44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4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4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4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4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4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4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4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4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4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4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4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4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4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4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4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21" name="Google Shape;132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6859" y="1002950"/>
            <a:ext cx="3532042" cy="1568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22" name="Google Shape;1322;p44"/>
          <p:cNvSpPr/>
          <p:nvPr/>
        </p:nvSpPr>
        <p:spPr>
          <a:xfrm>
            <a:off x="6633375" y="1573150"/>
            <a:ext cx="797100" cy="13602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323" name="Google Shape;1323;p44"/>
          <p:cNvPicPr preferRelativeResize="0"/>
          <p:nvPr/>
        </p:nvPicPr>
        <p:blipFill rotWithShape="1">
          <a:blip r:embed="rId4">
            <a:alphaModFix/>
          </a:blip>
          <a:srcRect b="0" l="1477" r="0" t="0"/>
          <a:stretch/>
        </p:blipFill>
        <p:spPr>
          <a:xfrm>
            <a:off x="1281000" y="2699075"/>
            <a:ext cx="5022526" cy="1274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5"/>
          <p:cNvSpPr txBox="1"/>
          <p:nvPr>
            <p:ph type="title"/>
          </p:nvPr>
        </p:nvSpPr>
        <p:spPr>
          <a:xfrm>
            <a:off x="858000" y="1104150"/>
            <a:ext cx="5171400" cy="29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CONTEXTO HISTÓRICO</a:t>
            </a:r>
            <a:endParaRPr sz="6400"/>
          </a:p>
        </p:txBody>
      </p:sp>
      <p:grpSp>
        <p:nvGrpSpPr>
          <p:cNvPr id="1329" name="Google Shape;1329;p45"/>
          <p:cNvGrpSpPr/>
          <p:nvPr/>
        </p:nvGrpSpPr>
        <p:grpSpPr>
          <a:xfrm>
            <a:off x="7103613" y="2246572"/>
            <a:ext cx="2640775" cy="2602898"/>
            <a:chOff x="6065139" y="854051"/>
            <a:chExt cx="462240" cy="455562"/>
          </a:xfrm>
        </p:grpSpPr>
        <p:sp>
          <p:nvSpPr>
            <p:cNvPr id="1330" name="Google Shape;1330;p45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5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5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5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5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5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5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5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5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5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5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5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5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5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5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5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5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5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5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5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5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5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5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5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5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5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5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5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5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5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5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5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5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5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5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5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5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5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5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5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5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5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5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5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5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5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5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5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5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5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5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5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5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5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5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5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5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5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5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5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5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5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5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5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5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5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5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5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5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5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5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5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5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5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5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5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5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5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5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5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" name="Google Shape;1411;p45"/>
          <p:cNvGrpSpPr/>
          <p:nvPr/>
        </p:nvGrpSpPr>
        <p:grpSpPr>
          <a:xfrm rot="-2389871">
            <a:off x="6003049" y="-401953"/>
            <a:ext cx="2546973" cy="2524853"/>
            <a:chOff x="5297905" y="-1542277"/>
            <a:chExt cx="988133" cy="979551"/>
          </a:xfrm>
        </p:grpSpPr>
        <p:sp>
          <p:nvSpPr>
            <p:cNvPr id="1412" name="Google Shape;1412;p45"/>
            <p:cNvSpPr/>
            <p:nvPr/>
          </p:nvSpPr>
          <p:spPr>
            <a:xfrm>
              <a:off x="5297905" y="-1542277"/>
              <a:ext cx="948083" cy="979551"/>
            </a:xfrm>
            <a:custGeom>
              <a:rect b="b" l="l" r="r" t="t"/>
              <a:pathLst>
                <a:path extrusionOk="0" h="14724" w="14251">
                  <a:moveTo>
                    <a:pt x="8875" y="1"/>
                  </a:moveTo>
                  <a:cubicBezTo>
                    <a:pt x="8864" y="1"/>
                    <a:pt x="8853" y="1"/>
                    <a:pt x="8843" y="1"/>
                  </a:cubicBezTo>
                  <a:cubicBezTo>
                    <a:pt x="8441" y="7"/>
                    <a:pt x="8057" y="149"/>
                    <a:pt x="7656" y="173"/>
                  </a:cubicBezTo>
                  <a:cubicBezTo>
                    <a:pt x="7613" y="175"/>
                    <a:pt x="7571" y="176"/>
                    <a:pt x="7529" y="176"/>
                  </a:cubicBezTo>
                  <a:cubicBezTo>
                    <a:pt x="7210" y="176"/>
                    <a:pt x="6892" y="116"/>
                    <a:pt x="6575" y="95"/>
                  </a:cubicBezTo>
                  <a:cubicBezTo>
                    <a:pt x="6485" y="89"/>
                    <a:pt x="6395" y="86"/>
                    <a:pt x="6305" y="86"/>
                  </a:cubicBezTo>
                  <a:cubicBezTo>
                    <a:pt x="6028" y="86"/>
                    <a:pt x="5752" y="119"/>
                    <a:pt x="5491" y="227"/>
                  </a:cubicBezTo>
                  <a:cubicBezTo>
                    <a:pt x="5114" y="383"/>
                    <a:pt x="4815" y="663"/>
                    <a:pt x="4476" y="885"/>
                  </a:cubicBezTo>
                  <a:cubicBezTo>
                    <a:pt x="3870" y="1284"/>
                    <a:pt x="3049" y="1237"/>
                    <a:pt x="2544" y="1812"/>
                  </a:cubicBezTo>
                  <a:cubicBezTo>
                    <a:pt x="2269" y="2124"/>
                    <a:pt x="2240" y="2538"/>
                    <a:pt x="2069" y="2901"/>
                  </a:cubicBezTo>
                  <a:cubicBezTo>
                    <a:pt x="1886" y="3290"/>
                    <a:pt x="1552" y="3592"/>
                    <a:pt x="1260" y="3897"/>
                  </a:cubicBezTo>
                  <a:cubicBezTo>
                    <a:pt x="961" y="4212"/>
                    <a:pt x="689" y="4545"/>
                    <a:pt x="513" y="4946"/>
                  </a:cubicBezTo>
                  <a:cubicBezTo>
                    <a:pt x="344" y="5332"/>
                    <a:pt x="257" y="5753"/>
                    <a:pt x="204" y="6169"/>
                  </a:cubicBezTo>
                  <a:cubicBezTo>
                    <a:pt x="109" y="6921"/>
                    <a:pt x="1" y="7756"/>
                    <a:pt x="219" y="8495"/>
                  </a:cubicBezTo>
                  <a:cubicBezTo>
                    <a:pt x="335" y="8891"/>
                    <a:pt x="616" y="9198"/>
                    <a:pt x="767" y="9578"/>
                  </a:cubicBezTo>
                  <a:cubicBezTo>
                    <a:pt x="930" y="9989"/>
                    <a:pt x="1107" y="10382"/>
                    <a:pt x="1340" y="10758"/>
                  </a:cubicBezTo>
                  <a:cubicBezTo>
                    <a:pt x="1568" y="11128"/>
                    <a:pt x="1827" y="11477"/>
                    <a:pt x="2093" y="11820"/>
                  </a:cubicBezTo>
                  <a:cubicBezTo>
                    <a:pt x="2362" y="12169"/>
                    <a:pt x="2627" y="12536"/>
                    <a:pt x="2964" y="12824"/>
                  </a:cubicBezTo>
                  <a:cubicBezTo>
                    <a:pt x="3459" y="13247"/>
                    <a:pt x="4170" y="13347"/>
                    <a:pt x="4756" y="13654"/>
                  </a:cubicBezTo>
                  <a:cubicBezTo>
                    <a:pt x="5515" y="14051"/>
                    <a:pt x="5954" y="14383"/>
                    <a:pt x="6840" y="14546"/>
                  </a:cubicBezTo>
                  <a:cubicBezTo>
                    <a:pt x="7332" y="14635"/>
                    <a:pt x="7929" y="14724"/>
                    <a:pt x="8513" y="14724"/>
                  </a:cubicBezTo>
                  <a:cubicBezTo>
                    <a:pt x="9053" y="14724"/>
                    <a:pt x="9583" y="14648"/>
                    <a:pt x="10010" y="14429"/>
                  </a:cubicBezTo>
                  <a:cubicBezTo>
                    <a:pt x="10406" y="14226"/>
                    <a:pt x="10783" y="13984"/>
                    <a:pt x="11165" y="13755"/>
                  </a:cubicBezTo>
                  <a:cubicBezTo>
                    <a:pt x="11544" y="13529"/>
                    <a:pt x="11956" y="13325"/>
                    <a:pt x="12309" y="13059"/>
                  </a:cubicBezTo>
                  <a:cubicBezTo>
                    <a:pt x="12483" y="12929"/>
                    <a:pt x="12636" y="12771"/>
                    <a:pt x="12732" y="12575"/>
                  </a:cubicBezTo>
                  <a:cubicBezTo>
                    <a:pt x="12827" y="12382"/>
                    <a:pt x="12832" y="12169"/>
                    <a:pt x="12903" y="11970"/>
                  </a:cubicBezTo>
                  <a:cubicBezTo>
                    <a:pt x="13025" y="11631"/>
                    <a:pt x="13480" y="11472"/>
                    <a:pt x="13738" y="11250"/>
                  </a:cubicBezTo>
                  <a:cubicBezTo>
                    <a:pt x="13990" y="11032"/>
                    <a:pt x="14135" y="10762"/>
                    <a:pt x="14250" y="10476"/>
                  </a:cubicBezTo>
                  <a:cubicBezTo>
                    <a:pt x="13882" y="10404"/>
                    <a:pt x="13563" y="10221"/>
                    <a:pt x="13358" y="9894"/>
                  </a:cubicBezTo>
                  <a:cubicBezTo>
                    <a:pt x="13351" y="9895"/>
                    <a:pt x="13345" y="9895"/>
                    <a:pt x="13338" y="9895"/>
                  </a:cubicBezTo>
                  <a:cubicBezTo>
                    <a:pt x="12549" y="9895"/>
                    <a:pt x="11852" y="9259"/>
                    <a:pt x="11749" y="8465"/>
                  </a:cubicBezTo>
                  <a:cubicBezTo>
                    <a:pt x="10974" y="8128"/>
                    <a:pt x="10504" y="7464"/>
                    <a:pt x="10665" y="6698"/>
                  </a:cubicBezTo>
                  <a:cubicBezTo>
                    <a:pt x="9553" y="6041"/>
                    <a:pt x="8885" y="4430"/>
                    <a:pt x="9701" y="3471"/>
                  </a:cubicBezTo>
                  <a:cubicBezTo>
                    <a:pt x="9385" y="2802"/>
                    <a:pt x="9700" y="2070"/>
                    <a:pt x="10353" y="1682"/>
                  </a:cubicBezTo>
                  <a:cubicBezTo>
                    <a:pt x="10359" y="1309"/>
                    <a:pt x="10578" y="992"/>
                    <a:pt x="10895" y="778"/>
                  </a:cubicBezTo>
                  <a:cubicBezTo>
                    <a:pt x="10656" y="575"/>
                    <a:pt x="10376" y="431"/>
                    <a:pt x="10080" y="335"/>
                  </a:cubicBezTo>
                  <a:cubicBezTo>
                    <a:pt x="9718" y="121"/>
                    <a:pt x="9301" y="1"/>
                    <a:pt x="88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5"/>
            <p:cNvSpPr/>
            <p:nvPr/>
          </p:nvSpPr>
          <p:spPr>
            <a:xfrm>
              <a:off x="5297972" y="-1541212"/>
              <a:ext cx="837581" cy="978486"/>
            </a:xfrm>
            <a:custGeom>
              <a:rect b="b" l="l" r="r" t="t"/>
              <a:pathLst>
                <a:path extrusionOk="0" h="14708" w="12590">
                  <a:moveTo>
                    <a:pt x="8669" y="1"/>
                  </a:moveTo>
                  <a:lnTo>
                    <a:pt x="8669" y="1"/>
                  </a:lnTo>
                  <a:cubicBezTo>
                    <a:pt x="8329" y="35"/>
                    <a:pt x="7998" y="137"/>
                    <a:pt x="7656" y="157"/>
                  </a:cubicBezTo>
                  <a:cubicBezTo>
                    <a:pt x="7613" y="159"/>
                    <a:pt x="7571" y="160"/>
                    <a:pt x="7529" y="160"/>
                  </a:cubicBezTo>
                  <a:cubicBezTo>
                    <a:pt x="7209" y="160"/>
                    <a:pt x="6891" y="100"/>
                    <a:pt x="6574" y="79"/>
                  </a:cubicBezTo>
                  <a:cubicBezTo>
                    <a:pt x="6484" y="73"/>
                    <a:pt x="6395" y="70"/>
                    <a:pt x="6305" y="70"/>
                  </a:cubicBezTo>
                  <a:cubicBezTo>
                    <a:pt x="6028" y="70"/>
                    <a:pt x="5751" y="103"/>
                    <a:pt x="5491" y="211"/>
                  </a:cubicBezTo>
                  <a:cubicBezTo>
                    <a:pt x="5113" y="367"/>
                    <a:pt x="4814" y="647"/>
                    <a:pt x="4476" y="869"/>
                  </a:cubicBezTo>
                  <a:cubicBezTo>
                    <a:pt x="3869" y="1268"/>
                    <a:pt x="3049" y="1221"/>
                    <a:pt x="2543" y="1796"/>
                  </a:cubicBezTo>
                  <a:cubicBezTo>
                    <a:pt x="2268" y="2108"/>
                    <a:pt x="2239" y="2522"/>
                    <a:pt x="2068" y="2885"/>
                  </a:cubicBezTo>
                  <a:cubicBezTo>
                    <a:pt x="1886" y="3274"/>
                    <a:pt x="1551" y="3576"/>
                    <a:pt x="1259" y="3881"/>
                  </a:cubicBezTo>
                  <a:cubicBezTo>
                    <a:pt x="960" y="4196"/>
                    <a:pt x="688" y="4529"/>
                    <a:pt x="513" y="4930"/>
                  </a:cubicBezTo>
                  <a:cubicBezTo>
                    <a:pt x="344" y="5316"/>
                    <a:pt x="256" y="5737"/>
                    <a:pt x="204" y="6153"/>
                  </a:cubicBezTo>
                  <a:cubicBezTo>
                    <a:pt x="108" y="6905"/>
                    <a:pt x="1" y="7740"/>
                    <a:pt x="218" y="8479"/>
                  </a:cubicBezTo>
                  <a:cubicBezTo>
                    <a:pt x="335" y="8875"/>
                    <a:pt x="615" y="9182"/>
                    <a:pt x="767" y="9562"/>
                  </a:cubicBezTo>
                  <a:cubicBezTo>
                    <a:pt x="929" y="9973"/>
                    <a:pt x="1107" y="10366"/>
                    <a:pt x="1340" y="10742"/>
                  </a:cubicBezTo>
                  <a:cubicBezTo>
                    <a:pt x="1567" y="11112"/>
                    <a:pt x="1827" y="11461"/>
                    <a:pt x="2092" y="11804"/>
                  </a:cubicBezTo>
                  <a:cubicBezTo>
                    <a:pt x="2361" y="12153"/>
                    <a:pt x="2627" y="12520"/>
                    <a:pt x="2964" y="12808"/>
                  </a:cubicBezTo>
                  <a:cubicBezTo>
                    <a:pt x="3459" y="13231"/>
                    <a:pt x="4170" y="13331"/>
                    <a:pt x="4756" y="13638"/>
                  </a:cubicBezTo>
                  <a:cubicBezTo>
                    <a:pt x="5516" y="14035"/>
                    <a:pt x="5953" y="14367"/>
                    <a:pt x="6839" y="14530"/>
                  </a:cubicBezTo>
                  <a:cubicBezTo>
                    <a:pt x="7331" y="14619"/>
                    <a:pt x="7928" y="14708"/>
                    <a:pt x="8513" y="14708"/>
                  </a:cubicBezTo>
                  <a:cubicBezTo>
                    <a:pt x="9053" y="14708"/>
                    <a:pt x="9583" y="14632"/>
                    <a:pt x="10010" y="14413"/>
                  </a:cubicBezTo>
                  <a:cubicBezTo>
                    <a:pt x="10406" y="14210"/>
                    <a:pt x="10782" y="13968"/>
                    <a:pt x="11164" y="13739"/>
                  </a:cubicBezTo>
                  <a:cubicBezTo>
                    <a:pt x="11544" y="13513"/>
                    <a:pt x="11955" y="13309"/>
                    <a:pt x="12309" y="13043"/>
                  </a:cubicBezTo>
                  <a:cubicBezTo>
                    <a:pt x="12413" y="12965"/>
                    <a:pt x="12508" y="12875"/>
                    <a:pt x="12590" y="12773"/>
                  </a:cubicBezTo>
                  <a:lnTo>
                    <a:pt x="12590" y="12773"/>
                  </a:lnTo>
                  <a:cubicBezTo>
                    <a:pt x="11954" y="12966"/>
                    <a:pt x="11319" y="13119"/>
                    <a:pt x="10684" y="13119"/>
                  </a:cubicBezTo>
                  <a:cubicBezTo>
                    <a:pt x="10417" y="13119"/>
                    <a:pt x="10150" y="13092"/>
                    <a:pt x="9883" y="13030"/>
                  </a:cubicBezTo>
                  <a:cubicBezTo>
                    <a:pt x="9258" y="12882"/>
                    <a:pt x="8694" y="12549"/>
                    <a:pt x="8160" y="12193"/>
                  </a:cubicBezTo>
                  <a:cubicBezTo>
                    <a:pt x="7556" y="11790"/>
                    <a:pt x="6976" y="11350"/>
                    <a:pt x="6462" y="10838"/>
                  </a:cubicBezTo>
                  <a:cubicBezTo>
                    <a:pt x="6235" y="10611"/>
                    <a:pt x="6015" y="10362"/>
                    <a:pt x="5912" y="10057"/>
                  </a:cubicBezTo>
                  <a:cubicBezTo>
                    <a:pt x="5835" y="9824"/>
                    <a:pt x="5830" y="9574"/>
                    <a:pt x="5781" y="9333"/>
                  </a:cubicBezTo>
                  <a:cubicBezTo>
                    <a:pt x="5572" y="8293"/>
                    <a:pt x="4571" y="7507"/>
                    <a:pt x="4507" y="6448"/>
                  </a:cubicBezTo>
                  <a:cubicBezTo>
                    <a:pt x="4438" y="5307"/>
                    <a:pt x="5453" y="4437"/>
                    <a:pt x="6024" y="3447"/>
                  </a:cubicBezTo>
                  <a:cubicBezTo>
                    <a:pt x="6373" y="2845"/>
                    <a:pt x="6565" y="2163"/>
                    <a:pt x="6920" y="1565"/>
                  </a:cubicBezTo>
                  <a:cubicBezTo>
                    <a:pt x="7326" y="883"/>
                    <a:pt x="7949" y="335"/>
                    <a:pt x="8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5"/>
            <p:cNvSpPr/>
            <p:nvPr/>
          </p:nvSpPr>
          <p:spPr>
            <a:xfrm>
              <a:off x="5297972" y="-1536555"/>
              <a:ext cx="697940" cy="973830"/>
            </a:xfrm>
            <a:custGeom>
              <a:rect b="b" l="l" r="r" t="t"/>
              <a:pathLst>
                <a:path extrusionOk="0" h="14638" w="10491">
                  <a:moveTo>
                    <a:pt x="6303" y="1"/>
                  </a:moveTo>
                  <a:cubicBezTo>
                    <a:pt x="6026" y="1"/>
                    <a:pt x="5750" y="35"/>
                    <a:pt x="5491" y="141"/>
                  </a:cubicBezTo>
                  <a:cubicBezTo>
                    <a:pt x="5113" y="298"/>
                    <a:pt x="4814" y="578"/>
                    <a:pt x="4476" y="800"/>
                  </a:cubicBezTo>
                  <a:cubicBezTo>
                    <a:pt x="3869" y="1198"/>
                    <a:pt x="3049" y="1151"/>
                    <a:pt x="2543" y="1726"/>
                  </a:cubicBezTo>
                  <a:cubicBezTo>
                    <a:pt x="2268" y="2038"/>
                    <a:pt x="2240" y="2452"/>
                    <a:pt x="2068" y="2816"/>
                  </a:cubicBezTo>
                  <a:cubicBezTo>
                    <a:pt x="1886" y="3204"/>
                    <a:pt x="1551" y="3506"/>
                    <a:pt x="1259" y="3812"/>
                  </a:cubicBezTo>
                  <a:cubicBezTo>
                    <a:pt x="960" y="4126"/>
                    <a:pt x="688" y="4460"/>
                    <a:pt x="513" y="4861"/>
                  </a:cubicBezTo>
                  <a:cubicBezTo>
                    <a:pt x="344" y="5246"/>
                    <a:pt x="256" y="5667"/>
                    <a:pt x="204" y="6083"/>
                  </a:cubicBezTo>
                  <a:cubicBezTo>
                    <a:pt x="108" y="6835"/>
                    <a:pt x="1" y="7670"/>
                    <a:pt x="218" y="8409"/>
                  </a:cubicBezTo>
                  <a:cubicBezTo>
                    <a:pt x="335" y="8806"/>
                    <a:pt x="616" y="9112"/>
                    <a:pt x="767" y="9492"/>
                  </a:cubicBezTo>
                  <a:cubicBezTo>
                    <a:pt x="929" y="9903"/>
                    <a:pt x="1107" y="10296"/>
                    <a:pt x="1340" y="10673"/>
                  </a:cubicBezTo>
                  <a:cubicBezTo>
                    <a:pt x="1568" y="11042"/>
                    <a:pt x="1827" y="11391"/>
                    <a:pt x="2092" y="11734"/>
                  </a:cubicBezTo>
                  <a:cubicBezTo>
                    <a:pt x="2361" y="12083"/>
                    <a:pt x="2627" y="12450"/>
                    <a:pt x="2964" y="12738"/>
                  </a:cubicBezTo>
                  <a:cubicBezTo>
                    <a:pt x="3459" y="13161"/>
                    <a:pt x="4170" y="13261"/>
                    <a:pt x="4756" y="13568"/>
                  </a:cubicBezTo>
                  <a:cubicBezTo>
                    <a:pt x="5516" y="13965"/>
                    <a:pt x="5954" y="14297"/>
                    <a:pt x="6839" y="14460"/>
                  </a:cubicBezTo>
                  <a:cubicBezTo>
                    <a:pt x="7331" y="14549"/>
                    <a:pt x="7928" y="14638"/>
                    <a:pt x="8512" y="14638"/>
                  </a:cubicBezTo>
                  <a:cubicBezTo>
                    <a:pt x="9052" y="14638"/>
                    <a:pt x="9582" y="14562"/>
                    <a:pt x="10010" y="14343"/>
                  </a:cubicBezTo>
                  <a:cubicBezTo>
                    <a:pt x="10172" y="14260"/>
                    <a:pt x="10332" y="14169"/>
                    <a:pt x="10490" y="14075"/>
                  </a:cubicBezTo>
                  <a:lnTo>
                    <a:pt x="10490" y="14075"/>
                  </a:lnTo>
                  <a:cubicBezTo>
                    <a:pt x="10426" y="14078"/>
                    <a:pt x="10362" y="14079"/>
                    <a:pt x="10299" y="14079"/>
                  </a:cubicBezTo>
                  <a:cubicBezTo>
                    <a:pt x="9315" y="14079"/>
                    <a:pt x="8345" y="13800"/>
                    <a:pt x="7397" y="13520"/>
                  </a:cubicBezTo>
                  <a:cubicBezTo>
                    <a:pt x="6140" y="13148"/>
                    <a:pt x="4858" y="12763"/>
                    <a:pt x="3794" y="12000"/>
                  </a:cubicBezTo>
                  <a:cubicBezTo>
                    <a:pt x="3368" y="11694"/>
                    <a:pt x="2962" y="11294"/>
                    <a:pt x="2872" y="10778"/>
                  </a:cubicBezTo>
                  <a:cubicBezTo>
                    <a:pt x="2840" y="10600"/>
                    <a:pt x="2849" y="10413"/>
                    <a:pt x="2789" y="10242"/>
                  </a:cubicBezTo>
                  <a:cubicBezTo>
                    <a:pt x="2709" y="10010"/>
                    <a:pt x="2516" y="9840"/>
                    <a:pt x="2353" y="9657"/>
                  </a:cubicBezTo>
                  <a:cubicBezTo>
                    <a:pt x="1750" y="8977"/>
                    <a:pt x="1513" y="7991"/>
                    <a:pt x="1740" y="7111"/>
                  </a:cubicBezTo>
                  <a:cubicBezTo>
                    <a:pt x="1816" y="6822"/>
                    <a:pt x="1936" y="6545"/>
                    <a:pt x="1980" y="6251"/>
                  </a:cubicBezTo>
                  <a:cubicBezTo>
                    <a:pt x="2042" y="5836"/>
                    <a:pt x="1947" y="5412"/>
                    <a:pt x="1985" y="4993"/>
                  </a:cubicBezTo>
                  <a:cubicBezTo>
                    <a:pt x="2051" y="4273"/>
                    <a:pt x="2507" y="3650"/>
                    <a:pt x="2988" y="3109"/>
                  </a:cubicBezTo>
                  <a:cubicBezTo>
                    <a:pt x="4115" y="1845"/>
                    <a:pt x="5491" y="803"/>
                    <a:pt x="7010" y="53"/>
                  </a:cubicBezTo>
                  <a:cubicBezTo>
                    <a:pt x="6865" y="36"/>
                    <a:pt x="6719" y="20"/>
                    <a:pt x="6575" y="10"/>
                  </a:cubicBezTo>
                  <a:cubicBezTo>
                    <a:pt x="6484" y="4"/>
                    <a:pt x="6393" y="1"/>
                    <a:pt x="6303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5"/>
            <p:cNvSpPr/>
            <p:nvPr/>
          </p:nvSpPr>
          <p:spPr>
            <a:xfrm>
              <a:off x="5720222" y="-1395716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3"/>
                  </a:cubicBezTo>
                  <a:cubicBezTo>
                    <a:pt x="71" y="328"/>
                    <a:pt x="1" y="558"/>
                    <a:pt x="19" y="777"/>
                  </a:cubicBezTo>
                  <a:cubicBezTo>
                    <a:pt x="43" y="1075"/>
                    <a:pt x="184" y="1341"/>
                    <a:pt x="464" y="1447"/>
                  </a:cubicBezTo>
                  <a:cubicBezTo>
                    <a:pt x="514" y="1466"/>
                    <a:pt x="563" y="1475"/>
                    <a:pt x="611" y="1475"/>
                  </a:cubicBezTo>
                  <a:cubicBezTo>
                    <a:pt x="845" y="1475"/>
                    <a:pt x="1060" y="1274"/>
                    <a:pt x="1201" y="1054"/>
                  </a:cubicBezTo>
                  <a:cubicBezTo>
                    <a:pt x="1273" y="943"/>
                    <a:pt x="1325" y="827"/>
                    <a:pt x="1351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9" y="682"/>
                    <a:pt x="1359" y="675"/>
                  </a:cubicBezTo>
                  <a:cubicBezTo>
                    <a:pt x="1362" y="638"/>
                    <a:pt x="1363" y="592"/>
                    <a:pt x="1361" y="556"/>
                  </a:cubicBezTo>
                  <a:cubicBezTo>
                    <a:pt x="1355" y="457"/>
                    <a:pt x="1318" y="378"/>
                    <a:pt x="1269" y="296"/>
                  </a:cubicBezTo>
                  <a:cubicBezTo>
                    <a:pt x="1264" y="288"/>
                    <a:pt x="1260" y="281"/>
                    <a:pt x="1253" y="274"/>
                  </a:cubicBezTo>
                  <a:cubicBezTo>
                    <a:pt x="1225" y="242"/>
                    <a:pt x="1194" y="204"/>
                    <a:pt x="1158" y="178"/>
                  </a:cubicBezTo>
                  <a:cubicBezTo>
                    <a:pt x="1013" y="69"/>
                    <a:pt x="831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5"/>
            <p:cNvSpPr/>
            <p:nvPr/>
          </p:nvSpPr>
          <p:spPr>
            <a:xfrm>
              <a:off x="5673386" y="-1133664"/>
              <a:ext cx="85488" cy="88482"/>
            </a:xfrm>
            <a:custGeom>
              <a:rect b="b" l="l" r="r" t="t"/>
              <a:pathLst>
                <a:path extrusionOk="0" h="1330" w="1285">
                  <a:moveTo>
                    <a:pt x="702" y="1327"/>
                  </a:moveTo>
                  <a:cubicBezTo>
                    <a:pt x="710" y="1328"/>
                    <a:pt x="720" y="1328"/>
                    <a:pt x="729" y="1328"/>
                  </a:cubicBezTo>
                  <a:lnTo>
                    <a:pt x="729" y="1328"/>
                  </a:lnTo>
                  <a:lnTo>
                    <a:pt x="702" y="1327"/>
                  </a:lnTo>
                  <a:close/>
                  <a:moveTo>
                    <a:pt x="646" y="1"/>
                  </a:moveTo>
                  <a:cubicBezTo>
                    <a:pt x="597" y="1"/>
                    <a:pt x="548" y="9"/>
                    <a:pt x="500" y="24"/>
                  </a:cubicBezTo>
                  <a:cubicBezTo>
                    <a:pt x="421" y="36"/>
                    <a:pt x="349" y="67"/>
                    <a:pt x="284" y="118"/>
                  </a:cubicBezTo>
                  <a:cubicBezTo>
                    <a:pt x="284" y="119"/>
                    <a:pt x="283" y="120"/>
                    <a:pt x="282" y="121"/>
                  </a:cubicBezTo>
                  <a:lnTo>
                    <a:pt x="162" y="234"/>
                  </a:lnTo>
                  <a:cubicBezTo>
                    <a:pt x="161" y="236"/>
                    <a:pt x="159" y="238"/>
                    <a:pt x="157" y="240"/>
                  </a:cubicBezTo>
                  <a:cubicBezTo>
                    <a:pt x="138" y="263"/>
                    <a:pt x="116" y="307"/>
                    <a:pt x="108" y="320"/>
                  </a:cubicBezTo>
                  <a:cubicBezTo>
                    <a:pt x="93" y="345"/>
                    <a:pt x="72" y="373"/>
                    <a:pt x="60" y="402"/>
                  </a:cubicBezTo>
                  <a:cubicBezTo>
                    <a:pt x="45" y="454"/>
                    <a:pt x="31" y="505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1" y="796"/>
                  </a:cubicBezTo>
                  <a:cubicBezTo>
                    <a:pt x="37" y="822"/>
                    <a:pt x="43" y="848"/>
                    <a:pt x="49" y="874"/>
                  </a:cubicBezTo>
                  <a:cubicBezTo>
                    <a:pt x="51" y="878"/>
                    <a:pt x="53" y="882"/>
                    <a:pt x="54" y="886"/>
                  </a:cubicBezTo>
                  <a:cubicBezTo>
                    <a:pt x="55" y="888"/>
                    <a:pt x="56" y="889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6"/>
                    <a:pt x="133" y="1033"/>
                  </a:cubicBezTo>
                  <a:cubicBezTo>
                    <a:pt x="162" y="1082"/>
                    <a:pt x="248" y="1159"/>
                    <a:pt x="258" y="1168"/>
                  </a:cubicBezTo>
                  <a:cubicBezTo>
                    <a:pt x="264" y="1174"/>
                    <a:pt x="269" y="1179"/>
                    <a:pt x="277" y="1184"/>
                  </a:cubicBezTo>
                  <a:cubicBezTo>
                    <a:pt x="300" y="1199"/>
                    <a:pt x="334" y="1219"/>
                    <a:pt x="348" y="1227"/>
                  </a:cubicBezTo>
                  <a:cubicBezTo>
                    <a:pt x="364" y="1237"/>
                    <a:pt x="397" y="1257"/>
                    <a:pt x="421" y="1271"/>
                  </a:cubicBezTo>
                  <a:cubicBezTo>
                    <a:pt x="424" y="1273"/>
                    <a:pt x="427" y="1274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1"/>
                    <a:pt x="557" y="1314"/>
                    <a:pt x="592" y="1322"/>
                  </a:cubicBezTo>
                  <a:cubicBezTo>
                    <a:pt x="594" y="1322"/>
                    <a:pt x="596" y="1323"/>
                    <a:pt x="598" y="1323"/>
                  </a:cubicBezTo>
                  <a:cubicBezTo>
                    <a:pt x="602" y="1324"/>
                    <a:pt x="606" y="1325"/>
                    <a:pt x="609" y="1325"/>
                  </a:cubicBezTo>
                  <a:cubicBezTo>
                    <a:pt x="617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8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9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9"/>
                  </a:cubicBezTo>
                  <a:lnTo>
                    <a:pt x="766" y="1329"/>
                  </a:lnTo>
                  <a:cubicBezTo>
                    <a:pt x="766" y="1329"/>
                    <a:pt x="766" y="1329"/>
                    <a:pt x="766" y="1329"/>
                  </a:cubicBezTo>
                  <a:lnTo>
                    <a:pt x="766" y="1329"/>
                  </a:lnTo>
                  <a:lnTo>
                    <a:pt x="766" y="1329"/>
                  </a:lnTo>
                  <a:cubicBezTo>
                    <a:pt x="815" y="1326"/>
                    <a:pt x="862" y="1315"/>
                    <a:pt x="910" y="1295"/>
                  </a:cubicBezTo>
                  <a:cubicBezTo>
                    <a:pt x="953" y="1272"/>
                    <a:pt x="996" y="1249"/>
                    <a:pt x="1038" y="1225"/>
                  </a:cubicBezTo>
                  <a:cubicBezTo>
                    <a:pt x="1041" y="1224"/>
                    <a:pt x="1042" y="1222"/>
                    <a:pt x="1044" y="1221"/>
                  </a:cubicBezTo>
                  <a:cubicBezTo>
                    <a:pt x="1123" y="1160"/>
                    <a:pt x="1212" y="1065"/>
                    <a:pt x="1244" y="967"/>
                  </a:cubicBezTo>
                  <a:lnTo>
                    <a:pt x="1244" y="967"/>
                  </a:lnTo>
                  <a:cubicBezTo>
                    <a:pt x="1264" y="927"/>
                    <a:pt x="1277" y="884"/>
                    <a:pt x="1282" y="838"/>
                  </a:cubicBezTo>
                  <a:cubicBezTo>
                    <a:pt x="1282" y="795"/>
                    <a:pt x="1283" y="752"/>
                    <a:pt x="1284" y="709"/>
                  </a:cubicBezTo>
                  <a:cubicBezTo>
                    <a:pt x="1284" y="707"/>
                    <a:pt x="1283" y="704"/>
                    <a:pt x="1282" y="702"/>
                  </a:cubicBezTo>
                  <a:cubicBezTo>
                    <a:pt x="1279" y="680"/>
                    <a:pt x="1271" y="653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3" y="614"/>
                    <a:pt x="1258" y="594"/>
                  </a:cubicBezTo>
                  <a:cubicBezTo>
                    <a:pt x="1257" y="585"/>
                    <a:pt x="1257" y="578"/>
                    <a:pt x="1255" y="570"/>
                  </a:cubicBezTo>
                  <a:cubicBezTo>
                    <a:pt x="1251" y="551"/>
                    <a:pt x="1247" y="528"/>
                    <a:pt x="1240" y="504"/>
                  </a:cubicBezTo>
                  <a:cubicBezTo>
                    <a:pt x="1238" y="493"/>
                    <a:pt x="1237" y="483"/>
                    <a:pt x="1234" y="473"/>
                  </a:cubicBezTo>
                  <a:cubicBezTo>
                    <a:pt x="1229" y="419"/>
                    <a:pt x="1210" y="371"/>
                    <a:pt x="1179" y="327"/>
                  </a:cubicBezTo>
                  <a:cubicBezTo>
                    <a:pt x="1145" y="251"/>
                    <a:pt x="1095" y="188"/>
                    <a:pt x="1027" y="137"/>
                  </a:cubicBezTo>
                  <a:cubicBezTo>
                    <a:pt x="980" y="109"/>
                    <a:pt x="934" y="81"/>
                    <a:pt x="887" y="53"/>
                  </a:cubicBezTo>
                  <a:cubicBezTo>
                    <a:pt x="835" y="38"/>
                    <a:pt x="784" y="23"/>
                    <a:pt x="734" y="9"/>
                  </a:cubicBezTo>
                  <a:cubicBezTo>
                    <a:pt x="704" y="3"/>
                    <a:pt x="675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5"/>
            <p:cNvSpPr/>
            <p:nvPr/>
          </p:nvSpPr>
          <p:spPr>
            <a:xfrm>
              <a:off x="5802649" y="-1236782"/>
              <a:ext cx="82827" cy="78702"/>
            </a:xfrm>
            <a:custGeom>
              <a:rect b="b" l="l" r="r" t="t"/>
              <a:pathLst>
                <a:path extrusionOk="0" h="1183" w="1245">
                  <a:moveTo>
                    <a:pt x="742" y="1"/>
                  </a:moveTo>
                  <a:cubicBezTo>
                    <a:pt x="264" y="1"/>
                    <a:pt x="0" y="666"/>
                    <a:pt x="282" y="1021"/>
                  </a:cubicBezTo>
                  <a:cubicBezTo>
                    <a:pt x="326" y="1075"/>
                    <a:pt x="381" y="1115"/>
                    <a:pt x="446" y="1140"/>
                  </a:cubicBezTo>
                  <a:cubicBezTo>
                    <a:pt x="487" y="1153"/>
                    <a:pt x="530" y="1164"/>
                    <a:pt x="572" y="1177"/>
                  </a:cubicBezTo>
                  <a:cubicBezTo>
                    <a:pt x="597" y="1180"/>
                    <a:pt x="622" y="1182"/>
                    <a:pt x="647" y="1182"/>
                  </a:cubicBezTo>
                  <a:cubicBezTo>
                    <a:pt x="708" y="1182"/>
                    <a:pt x="769" y="1171"/>
                    <a:pt x="828" y="1148"/>
                  </a:cubicBezTo>
                  <a:cubicBezTo>
                    <a:pt x="878" y="1125"/>
                    <a:pt x="912" y="1107"/>
                    <a:pt x="945" y="1086"/>
                  </a:cubicBezTo>
                  <a:cubicBezTo>
                    <a:pt x="957" y="1077"/>
                    <a:pt x="971" y="1068"/>
                    <a:pt x="982" y="1058"/>
                  </a:cubicBezTo>
                  <a:cubicBezTo>
                    <a:pt x="986" y="1056"/>
                    <a:pt x="990" y="1053"/>
                    <a:pt x="993" y="1050"/>
                  </a:cubicBezTo>
                  <a:cubicBezTo>
                    <a:pt x="1020" y="1027"/>
                    <a:pt x="1048" y="1001"/>
                    <a:pt x="1085" y="964"/>
                  </a:cubicBezTo>
                  <a:cubicBezTo>
                    <a:pt x="1092" y="956"/>
                    <a:pt x="1100" y="949"/>
                    <a:pt x="1106" y="940"/>
                  </a:cubicBezTo>
                  <a:cubicBezTo>
                    <a:pt x="1132" y="901"/>
                    <a:pt x="1156" y="858"/>
                    <a:pt x="1180" y="817"/>
                  </a:cubicBezTo>
                  <a:cubicBezTo>
                    <a:pt x="1183" y="813"/>
                    <a:pt x="1186" y="807"/>
                    <a:pt x="1189" y="802"/>
                  </a:cubicBezTo>
                  <a:cubicBezTo>
                    <a:pt x="1216" y="746"/>
                    <a:pt x="1234" y="683"/>
                    <a:pt x="1240" y="621"/>
                  </a:cubicBezTo>
                  <a:cubicBezTo>
                    <a:pt x="1242" y="597"/>
                    <a:pt x="1241" y="569"/>
                    <a:pt x="1242" y="547"/>
                  </a:cubicBezTo>
                  <a:cubicBezTo>
                    <a:pt x="1242" y="524"/>
                    <a:pt x="1244" y="495"/>
                    <a:pt x="1243" y="471"/>
                  </a:cubicBezTo>
                  <a:cubicBezTo>
                    <a:pt x="1240" y="420"/>
                    <a:pt x="1223" y="367"/>
                    <a:pt x="1209" y="320"/>
                  </a:cubicBezTo>
                  <a:cubicBezTo>
                    <a:pt x="1176" y="236"/>
                    <a:pt x="1126" y="167"/>
                    <a:pt x="1057" y="110"/>
                  </a:cubicBezTo>
                  <a:cubicBezTo>
                    <a:pt x="987" y="55"/>
                    <a:pt x="908" y="20"/>
                    <a:pt x="820" y="7"/>
                  </a:cubicBezTo>
                  <a:cubicBezTo>
                    <a:pt x="794" y="3"/>
                    <a:pt x="768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5"/>
            <p:cNvSpPr/>
            <p:nvPr/>
          </p:nvSpPr>
          <p:spPr>
            <a:xfrm>
              <a:off x="5930249" y="-1037598"/>
              <a:ext cx="96531" cy="74178"/>
            </a:xfrm>
            <a:custGeom>
              <a:rect b="b" l="l" r="r" t="t"/>
              <a:pathLst>
                <a:path extrusionOk="0" h="1115" w="1451">
                  <a:moveTo>
                    <a:pt x="539" y="0"/>
                  </a:moveTo>
                  <a:cubicBezTo>
                    <a:pt x="467" y="0"/>
                    <a:pt x="400" y="14"/>
                    <a:pt x="342" y="46"/>
                  </a:cubicBezTo>
                  <a:cubicBezTo>
                    <a:pt x="303" y="67"/>
                    <a:pt x="263" y="88"/>
                    <a:pt x="223" y="110"/>
                  </a:cubicBezTo>
                  <a:cubicBezTo>
                    <a:pt x="162" y="150"/>
                    <a:pt x="117" y="202"/>
                    <a:pt x="86" y="265"/>
                  </a:cubicBezTo>
                  <a:cubicBezTo>
                    <a:pt x="57" y="302"/>
                    <a:pt x="38" y="344"/>
                    <a:pt x="30" y="391"/>
                  </a:cubicBezTo>
                  <a:cubicBezTo>
                    <a:pt x="6" y="454"/>
                    <a:pt x="0" y="521"/>
                    <a:pt x="10" y="589"/>
                  </a:cubicBezTo>
                  <a:cubicBezTo>
                    <a:pt x="20" y="633"/>
                    <a:pt x="30" y="676"/>
                    <a:pt x="41" y="719"/>
                  </a:cubicBezTo>
                  <a:cubicBezTo>
                    <a:pt x="74" y="807"/>
                    <a:pt x="128" y="880"/>
                    <a:pt x="201" y="940"/>
                  </a:cubicBezTo>
                  <a:cubicBezTo>
                    <a:pt x="247" y="981"/>
                    <a:pt x="308" y="1011"/>
                    <a:pt x="361" y="1038"/>
                  </a:cubicBezTo>
                  <a:cubicBezTo>
                    <a:pt x="377" y="1046"/>
                    <a:pt x="394" y="1054"/>
                    <a:pt x="410" y="1059"/>
                  </a:cubicBezTo>
                  <a:cubicBezTo>
                    <a:pt x="485" y="1084"/>
                    <a:pt x="559" y="1108"/>
                    <a:pt x="638" y="1111"/>
                  </a:cubicBezTo>
                  <a:cubicBezTo>
                    <a:pt x="668" y="1112"/>
                    <a:pt x="704" y="1114"/>
                    <a:pt x="739" y="1114"/>
                  </a:cubicBezTo>
                  <a:cubicBezTo>
                    <a:pt x="762" y="1114"/>
                    <a:pt x="785" y="1114"/>
                    <a:pt x="806" y="1111"/>
                  </a:cubicBezTo>
                  <a:cubicBezTo>
                    <a:pt x="860" y="1104"/>
                    <a:pt x="915" y="1089"/>
                    <a:pt x="967" y="1075"/>
                  </a:cubicBezTo>
                  <a:cubicBezTo>
                    <a:pt x="985" y="1069"/>
                    <a:pt x="1001" y="1063"/>
                    <a:pt x="1017" y="1056"/>
                  </a:cubicBezTo>
                  <a:cubicBezTo>
                    <a:pt x="1103" y="1017"/>
                    <a:pt x="1162" y="982"/>
                    <a:pt x="1223" y="907"/>
                  </a:cubicBezTo>
                  <a:cubicBezTo>
                    <a:pt x="1251" y="871"/>
                    <a:pt x="1272" y="830"/>
                    <a:pt x="1294" y="789"/>
                  </a:cubicBezTo>
                  <a:cubicBezTo>
                    <a:pt x="1450" y="423"/>
                    <a:pt x="930" y="0"/>
                    <a:pt x="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5"/>
            <p:cNvSpPr/>
            <p:nvPr/>
          </p:nvSpPr>
          <p:spPr>
            <a:xfrm>
              <a:off x="5983538" y="-861633"/>
              <a:ext cx="87750" cy="80631"/>
            </a:xfrm>
            <a:custGeom>
              <a:rect b="b" l="l" r="r" t="t"/>
              <a:pathLst>
                <a:path extrusionOk="0" h="1212" w="1319">
                  <a:moveTo>
                    <a:pt x="800" y="1"/>
                  </a:moveTo>
                  <a:cubicBezTo>
                    <a:pt x="790" y="1"/>
                    <a:pt x="779" y="1"/>
                    <a:pt x="769" y="3"/>
                  </a:cubicBezTo>
                  <a:cubicBezTo>
                    <a:pt x="747" y="2"/>
                    <a:pt x="726" y="1"/>
                    <a:pt x="705" y="1"/>
                  </a:cubicBezTo>
                  <a:cubicBezTo>
                    <a:pt x="687" y="1"/>
                    <a:pt x="669" y="2"/>
                    <a:pt x="652" y="4"/>
                  </a:cubicBezTo>
                  <a:cubicBezTo>
                    <a:pt x="635" y="5"/>
                    <a:pt x="619" y="8"/>
                    <a:pt x="604" y="11"/>
                  </a:cubicBezTo>
                  <a:cubicBezTo>
                    <a:pt x="545" y="24"/>
                    <a:pt x="485" y="36"/>
                    <a:pt x="429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4"/>
                    <a:pt x="358" y="87"/>
                    <a:pt x="333" y="101"/>
                  </a:cubicBezTo>
                  <a:cubicBezTo>
                    <a:pt x="304" y="117"/>
                    <a:pt x="287" y="124"/>
                    <a:pt x="264" y="140"/>
                  </a:cubicBezTo>
                  <a:cubicBezTo>
                    <a:pt x="250" y="149"/>
                    <a:pt x="236" y="160"/>
                    <a:pt x="224" y="171"/>
                  </a:cubicBezTo>
                  <a:cubicBezTo>
                    <a:pt x="145" y="229"/>
                    <a:pt x="86" y="302"/>
                    <a:pt x="47" y="391"/>
                  </a:cubicBezTo>
                  <a:cubicBezTo>
                    <a:pt x="17" y="455"/>
                    <a:pt x="3" y="522"/>
                    <a:pt x="8" y="591"/>
                  </a:cubicBezTo>
                  <a:cubicBezTo>
                    <a:pt x="1" y="659"/>
                    <a:pt x="11" y="726"/>
                    <a:pt x="39" y="791"/>
                  </a:cubicBezTo>
                  <a:cubicBezTo>
                    <a:pt x="73" y="880"/>
                    <a:pt x="127" y="954"/>
                    <a:pt x="202" y="1015"/>
                  </a:cubicBezTo>
                  <a:cubicBezTo>
                    <a:pt x="216" y="1028"/>
                    <a:pt x="232" y="1040"/>
                    <a:pt x="249" y="1051"/>
                  </a:cubicBezTo>
                  <a:cubicBezTo>
                    <a:pt x="294" y="1081"/>
                    <a:pt x="340" y="1109"/>
                    <a:pt x="387" y="1135"/>
                  </a:cubicBezTo>
                  <a:cubicBezTo>
                    <a:pt x="395" y="1140"/>
                    <a:pt x="405" y="1144"/>
                    <a:pt x="414" y="1150"/>
                  </a:cubicBezTo>
                  <a:cubicBezTo>
                    <a:pt x="452" y="1166"/>
                    <a:pt x="491" y="1177"/>
                    <a:pt x="530" y="1188"/>
                  </a:cubicBezTo>
                  <a:cubicBezTo>
                    <a:pt x="596" y="1207"/>
                    <a:pt x="604" y="1211"/>
                    <a:pt x="646" y="1211"/>
                  </a:cubicBezTo>
                  <a:cubicBezTo>
                    <a:pt x="665" y="1211"/>
                    <a:pt x="689" y="1210"/>
                    <a:pt x="728" y="1209"/>
                  </a:cubicBezTo>
                  <a:lnTo>
                    <a:pt x="740" y="1209"/>
                  </a:lnTo>
                  <a:cubicBezTo>
                    <a:pt x="749" y="1209"/>
                    <a:pt x="759" y="1208"/>
                    <a:pt x="768" y="1207"/>
                  </a:cubicBezTo>
                  <a:cubicBezTo>
                    <a:pt x="822" y="1201"/>
                    <a:pt x="877" y="1184"/>
                    <a:pt x="930" y="1171"/>
                  </a:cubicBezTo>
                  <a:cubicBezTo>
                    <a:pt x="939" y="1168"/>
                    <a:pt x="948" y="1166"/>
                    <a:pt x="956" y="1163"/>
                  </a:cubicBezTo>
                  <a:cubicBezTo>
                    <a:pt x="960" y="1162"/>
                    <a:pt x="964" y="1161"/>
                    <a:pt x="967" y="1160"/>
                  </a:cubicBezTo>
                  <a:cubicBezTo>
                    <a:pt x="987" y="1153"/>
                    <a:pt x="1006" y="1143"/>
                    <a:pt x="1023" y="1131"/>
                  </a:cubicBezTo>
                  <a:cubicBezTo>
                    <a:pt x="1043" y="1126"/>
                    <a:pt x="1061" y="1115"/>
                    <a:pt x="1076" y="1102"/>
                  </a:cubicBezTo>
                  <a:cubicBezTo>
                    <a:pt x="1157" y="1046"/>
                    <a:pt x="1209" y="961"/>
                    <a:pt x="1256" y="878"/>
                  </a:cubicBezTo>
                  <a:cubicBezTo>
                    <a:pt x="1276" y="835"/>
                    <a:pt x="1285" y="790"/>
                    <a:pt x="1282" y="744"/>
                  </a:cubicBezTo>
                  <a:cubicBezTo>
                    <a:pt x="1282" y="739"/>
                    <a:pt x="1281" y="735"/>
                    <a:pt x="1282" y="731"/>
                  </a:cubicBezTo>
                  <a:cubicBezTo>
                    <a:pt x="1293" y="691"/>
                    <a:pt x="1305" y="650"/>
                    <a:pt x="1315" y="611"/>
                  </a:cubicBezTo>
                  <a:cubicBezTo>
                    <a:pt x="1316" y="569"/>
                    <a:pt x="1317" y="526"/>
                    <a:pt x="1319" y="484"/>
                  </a:cubicBezTo>
                  <a:cubicBezTo>
                    <a:pt x="1316" y="463"/>
                    <a:pt x="1294" y="376"/>
                    <a:pt x="1287" y="357"/>
                  </a:cubicBezTo>
                  <a:cubicBezTo>
                    <a:pt x="1257" y="267"/>
                    <a:pt x="1232" y="249"/>
                    <a:pt x="1176" y="191"/>
                  </a:cubicBezTo>
                  <a:cubicBezTo>
                    <a:pt x="1154" y="168"/>
                    <a:pt x="1139" y="148"/>
                    <a:pt x="1115" y="130"/>
                  </a:cubicBezTo>
                  <a:cubicBezTo>
                    <a:pt x="1110" y="126"/>
                    <a:pt x="1105" y="122"/>
                    <a:pt x="1100" y="119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4" y="22"/>
                  </a:cubicBezTo>
                  <a:cubicBezTo>
                    <a:pt x="870" y="8"/>
                    <a:pt x="835" y="1"/>
                    <a:pt x="8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5"/>
            <p:cNvSpPr/>
            <p:nvPr/>
          </p:nvSpPr>
          <p:spPr>
            <a:xfrm>
              <a:off x="5901177" y="-1401438"/>
              <a:ext cx="50627" cy="72582"/>
            </a:xfrm>
            <a:custGeom>
              <a:rect b="b" l="l" r="r" t="t"/>
              <a:pathLst>
                <a:path extrusionOk="0" h="1091" w="761">
                  <a:moveTo>
                    <a:pt x="559" y="1"/>
                  </a:moveTo>
                  <a:cubicBezTo>
                    <a:pt x="494" y="1"/>
                    <a:pt x="435" y="16"/>
                    <a:pt x="368" y="37"/>
                  </a:cubicBezTo>
                  <a:cubicBezTo>
                    <a:pt x="238" y="77"/>
                    <a:pt x="115" y="189"/>
                    <a:pt x="65" y="318"/>
                  </a:cubicBezTo>
                  <a:cubicBezTo>
                    <a:pt x="45" y="370"/>
                    <a:pt x="31" y="425"/>
                    <a:pt x="19" y="477"/>
                  </a:cubicBezTo>
                  <a:cubicBezTo>
                    <a:pt x="14" y="492"/>
                    <a:pt x="11" y="507"/>
                    <a:pt x="10" y="521"/>
                  </a:cubicBezTo>
                  <a:cubicBezTo>
                    <a:pt x="4" y="569"/>
                    <a:pt x="1" y="639"/>
                    <a:pt x="5" y="677"/>
                  </a:cubicBezTo>
                  <a:cubicBezTo>
                    <a:pt x="14" y="773"/>
                    <a:pt x="60" y="861"/>
                    <a:pt x="112" y="940"/>
                  </a:cubicBezTo>
                  <a:cubicBezTo>
                    <a:pt x="135" y="964"/>
                    <a:pt x="157" y="988"/>
                    <a:pt x="180" y="1011"/>
                  </a:cubicBezTo>
                  <a:cubicBezTo>
                    <a:pt x="217" y="1045"/>
                    <a:pt x="261" y="1066"/>
                    <a:pt x="309" y="1075"/>
                  </a:cubicBezTo>
                  <a:cubicBezTo>
                    <a:pt x="333" y="1085"/>
                    <a:pt x="358" y="1091"/>
                    <a:pt x="384" y="1091"/>
                  </a:cubicBezTo>
                  <a:cubicBezTo>
                    <a:pt x="390" y="1091"/>
                    <a:pt x="396" y="1090"/>
                    <a:pt x="402" y="1090"/>
                  </a:cubicBezTo>
                  <a:cubicBezTo>
                    <a:pt x="411" y="1090"/>
                    <a:pt x="420" y="1091"/>
                    <a:pt x="429" y="1091"/>
                  </a:cubicBezTo>
                  <a:cubicBezTo>
                    <a:pt x="466" y="1091"/>
                    <a:pt x="502" y="1084"/>
                    <a:pt x="538" y="1069"/>
                  </a:cubicBezTo>
                  <a:cubicBezTo>
                    <a:pt x="461" y="710"/>
                    <a:pt x="550" y="349"/>
                    <a:pt x="761" y="47"/>
                  </a:cubicBezTo>
                  <a:cubicBezTo>
                    <a:pt x="757" y="46"/>
                    <a:pt x="755" y="44"/>
                    <a:pt x="752" y="42"/>
                  </a:cubicBezTo>
                  <a:cubicBezTo>
                    <a:pt x="714" y="22"/>
                    <a:pt x="673" y="10"/>
                    <a:pt x="628" y="6"/>
                  </a:cubicBezTo>
                  <a:cubicBezTo>
                    <a:pt x="603" y="3"/>
                    <a:pt x="581" y="1"/>
                    <a:pt x="5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5"/>
            <p:cNvSpPr/>
            <p:nvPr/>
          </p:nvSpPr>
          <p:spPr>
            <a:xfrm>
              <a:off x="5745968" y="-943129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3" y="0"/>
                  </a:moveTo>
                  <a:cubicBezTo>
                    <a:pt x="545" y="0"/>
                    <a:pt x="499" y="9"/>
                    <a:pt x="453" y="26"/>
                  </a:cubicBezTo>
                  <a:cubicBezTo>
                    <a:pt x="412" y="44"/>
                    <a:pt x="372" y="67"/>
                    <a:pt x="334" y="89"/>
                  </a:cubicBezTo>
                  <a:cubicBezTo>
                    <a:pt x="322" y="96"/>
                    <a:pt x="311" y="104"/>
                    <a:pt x="300" y="112"/>
                  </a:cubicBezTo>
                  <a:cubicBezTo>
                    <a:pt x="299" y="112"/>
                    <a:pt x="298" y="113"/>
                    <a:pt x="297" y="114"/>
                  </a:cubicBezTo>
                  <a:cubicBezTo>
                    <a:pt x="295" y="115"/>
                    <a:pt x="292" y="115"/>
                    <a:pt x="290" y="116"/>
                  </a:cubicBezTo>
                  <a:cubicBezTo>
                    <a:pt x="255" y="135"/>
                    <a:pt x="222" y="153"/>
                    <a:pt x="188" y="170"/>
                  </a:cubicBezTo>
                  <a:cubicBezTo>
                    <a:pt x="122" y="219"/>
                    <a:pt x="72" y="280"/>
                    <a:pt x="40" y="356"/>
                  </a:cubicBezTo>
                  <a:cubicBezTo>
                    <a:pt x="14" y="409"/>
                    <a:pt x="3" y="466"/>
                    <a:pt x="7" y="523"/>
                  </a:cubicBezTo>
                  <a:cubicBezTo>
                    <a:pt x="1" y="581"/>
                    <a:pt x="9" y="637"/>
                    <a:pt x="32" y="691"/>
                  </a:cubicBezTo>
                  <a:cubicBezTo>
                    <a:pt x="52" y="748"/>
                    <a:pt x="84" y="796"/>
                    <a:pt x="129" y="836"/>
                  </a:cubicBezTo>
                  <a:cubicBezTo>
                    <a:pt x="166" y="883"/>
                    <a:pt x="214" y="919"/>
                    <a:pt x="272" y="941"/>
                  </a:cubicBezTo>
                  <a:cubicBezTo>
                    <a:pt x="329" y="966"/>
                    <a:pt x="388" y="978"/>
                    <a:pt x="450" y="978"/>
                  </a:cubicBezTo>
                  <a:cubicBezTo>
                    <a:pt x="465" y="978"/>
                    <a:pt x="481" y="977"/>
                    <a:pt x="497" y="975"/>
                  </a:cubicBezTo>
                  <a:cubicBezTo>
                    <a:pt x="527" y="972"/>
                    <a:pt x="560" y="962"/>
                    <a:pt x="590" y="954"/>
                  </a:cubicBezTo>
                  <a:cubicBezTo>
                    <a:pt x="680" y="935"/>
                    <a:pt x="739" y="926"/>
                    <a:pt x="815" y="869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9" y="751"/>
                    <a:pt x="985" y="668"/>
                  </a:cubicBezTo>
                  <a:cubicBezTo>
                    <a:pt x="1005" y="632"/>
                    <a:pt x="1015" y="595"/>
                    <a:pt x="1016" y="557"/>
                  </a:cubicBezTo>
                  <a:cubicBezTo>
                    <a:pt x="1025" y="501"/>
                    <a:pt x="1022" y="448"/>
                    <a:pt x="1005" y="394"/>
                  </a:cubicBezTo>
                  <a:cubicBezTo>
                    <a:pt x="998" y="356"/>
                    <a:pt x="984" y="319"/>
                    <a:pt x="964" y="285"/>
                  </a:cubicBezTo>
                  <a:cubicBezTo>
                    <a:pt x="961" y="273"/>
                    <a:pt x="960" y="262"/>
                    <a:pt x="955" y="250"/>
                  </a:cubicBezTo>
                  <a:cubicBezTo>
                    <a:pt x="930" y="185"/>
                    <a:pt x="890" y="130"/>
                    <a:pt x="836" y="86"/>
                  </a:cubicBezTo>
                  <a:cubicBezTo>
                    <a:pt x="781" y="42"/>
                    <a:pt x="719" y="15"/>
                    <a:pt x="650" y="4"/>
                  </a:cubicBezTo>
                  <a:cubicBezTo>
                    <a:pt x="631" y="1"/>
                    <a:pt x="612" y="0"/>
                    <a:pt x="5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5"/>
            <p:cNvSpPr/>
            <p:nvPr/>
          </p:nvSpPr>
          <p:spPr>
            <a:xfrm>
              <a:off x="5814691" y="-794174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3" y="0"/>
                  </a:moveTo>
                  <a:cubicBezTo>
                    <a:pt x="486" y="0"/>
                    <a:pt x="429" y="12"/>
                    <a:pt x="374" y="35"/>
                  </a:cubicBezTo>
                  <a:lnTo>
                    <a:pt x="245" y="105"/>
                  </a:lnTo>
                  <a:cubicBezTo>
                    <a:pt x="161" y="167"/>
                    <a:pt x="97" y="246"/>
                    <a:pt x="55" y="341"/>
                  </a:cubicBezTo>
                  <a:cubicBezTo>
                    <a:pt x="42" y="388"/>
                    <a:pt x="29" y="435"/>
                    <a:pt x="15" y="482"/>
                  </a:cubicBezTo>
                  <a:cubicBezTo>
                    <a:pt x="1" y="580"/>
                    <a:pt x="11" y="676"/>
                    <a:pt x="47" y="768"/>
                  </a:cubicBezTo>
                  <a:cubicBezTo>
                    <a:pt x="47" y="770"/>
                    <a:pt x="48" y="772"/>
                    <a:pt x="48" y="774"/>
                  </a:cubicBezTo>
                  <a:lnTo>
                    <a:pt x="118" y="904"/>
                  </a:lnTo>
                  <a:cubicBezTo>
                    <a:pt x="121" y="908"/>
                    <a:pt x="123" y="911"/>
                    <a:pt x="126" y="915"/>
                  </a:cubicBezTo>
                  <a:cubicBezTo>
                    <a:pt x="131" y="923"/>
                    <a:pt x="135" y="929"/>
                    <a:pt x="139" y="935"/>
                  </a:cubicBezTo>
                  <a:cubicBezTo>
                    <a:pt x="148" y="951"/>
                    <a:pt x="158" y="966"/>
                    <a:pt x="167" y="980"/>
                  </a:cubicBezTo>
                  <a:cubicBezTo>
                    <a:pt x="186" y="1009"/>
                    <a:pt x="200" y="1019"/>
                    <a:pt x="229" y="1051"/>
                  </a:cubicBezTo>
                  <a:cubicBezTo>
                    <a:pt x="264" y="1087"/>
                    <a:pt x="268" y="1096"/>
                    <a:pt x="298" y="1115"/>
                  </a:cubicBezTo>
                  <a:cubicBezTo>
                    <a:pt x="312" y="1124"/>
                    <a:pt x="325" y="1132"/>
                    <a:pt x="339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2" y="1250"/>
                    <a:pt x="627" y="1252"/>
                    <a:pt x="652" y="1252"/>
                  </a:cubicBezTo>
                  <a:cubicBezTo>
                    <a:pt x="712" y="1252"/>
                    <a:pt x="772" y="1241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3"/>
                    <a:pt x="1115" y="953"/>
                    <a:pt x="1129" y="887"/>
                  </a:cubicBezTo>
                  <a:cubicBezTo>
                    <a:pt x="1136" y="866"/>
                    <a:pt x="1140" y="845"/>
                    <a:pt x="1144" y="823"/>
                  </a:cubicBezTo>
                  <a:cubicBezTo>
                    <a:pt x="1145" y="824"/>
                    <a:pt x="1146" y="824"/>
                    <a:pt x="1147" y="825"/>
                  </a:cubicBezTo>
                  <a:cubicBezTo>
                    <a:pt x="1150" y="811"/>
                    <a:pt x="1153" y="796"/>
                    <a:pt x="1157" y="781"/>
                  </a:cubicBezTo>
                  <a:cubicBezTo>
                    <a:pt x="1158" y="774"/>
                    <a:pt x="1160" y="766"/>
                    <a:pt x="1163" y="758"/>
                  </a:cubicBezTo>
                  <a:cubicBezTo>
                    <a:pt x="1164" y="712"/>
                    <a:pt x="1165" y="665"/>
                    <a:pt x="1165" y="619"/>
                  </a:cubicBezTo>
                  <a:lnTo>
                    <a:pt x="1164" y="613"/>
                  </a:lnTo>
                  <a:cubicBezTo>
                    <a:pt x="1163" y="609"/>
                    <a:pt x="1162" y="603"/>
                    <a:pt x="1162" y="598"/>
                  </a:cubicBezTo>
                  <a:cubicBezTo>
                    <a:pt x="1157" y="583"/>
                    <a:pt x="1154" y="566"/>
                    <a:pt x="1151" y="550"/>
                  </a:cubicBezTo>
                  <a:cubicBezTo>
                    <a:pt x="1150" y="543"/>
                    <a:pt x="1148" y="534"/>
                    <a:pt x="1147" y="527"/>
                  </a:cubicBezTo>
                  <a:cubicBezTo>
                    <a:pt x="1146" y="522"/>
                    <a:pt x="1145" y="518"/>
                    <a:pt x="1144" y="512"/>
                  </a:cubicBezTo>
                  <a:cubicBezTo>
                    <a:pt x="1138" y="487"/>
                    <a:pt x="1133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2" y="290"/>
                    <a:pt x="1041" y="229"/>
                    <a:pt x="985" y="179"/>
                  </a:cubicBezTo>
                  <a:cubicBezTo>
                    <a:pt x="936" y="118"/>
                    <a:pt x="875" y="74"/>
                    <a:pt x="801" y="45"/>
                  </a:cubicBezTo>
                  <a:cubicBezTo>
                    <a:pt x="741" y="16"/>
                    <a:pt x="678" y="2"/>
                    <a:pt x="614" y="2"/>
                  </a:cubicBezTo>
                  <a:cubicBezTo>
                    <a:pt x="605" y="2"/>
                    <a:pt x="597" y="2"/>
                    <a:pt x="588" y="3"/>
                  </a:cubicBezTo>
                  <a:cubicBezTo>
                    <a:pt x="573" y="1"/>
                    <a:pt x="558" y="0"/>
                    <a:pt x="5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5"/>
            <p:cNvSpPr/>
            <p:nvPr/>
          </p:nvSpPr>
          <p:spPr>
            <a:xfrm>
              <a:off x="5742708" y="-1399242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2"/>
                  </a:cubicBezTo>
                  <a:cubicBezTo>
                    <a:pt x="71" y="327"/>
                    <a:pt x="1" y="557"/>
                    <a:pt x="18" y="776"/>
                  </a:cubicBezTo>
                  <a:cubicBezTo>
                    <a:pt x="44" y="1074"/>
                    <a:pt x="183" y="1340"/>
                    <a:pt x="464" y="1447"/>
                  </a:cubicBezTo>
                  <a:cubicBezTo>
                    <a:pt x="514" y="1466"/>
                    <a:pt x="563" y="1475"/>
                    <a:pt x="612" y="1475"/>
                  </a:cubicBezTo>
                  <a:cubicBezTo>
                    <a:pt x="846" y="1475"/>
                    <a:pt x="1061" y="1274"/>
                    <a:pt x="1201" y="1055"/>
                  </a:cubicBezTo>
                  <a:cubicBezTo>
                    <a:pt x="1272" y="943"/>
                    <a:pt x="1325" y="826"/>
                    <a:pt x="1350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8" y="682"/>
                    <a:pt x="1359" y="675"/>
                  </a:cubicBezTo>
                  <a:cubicBezTo>
                    <a:pt x="1361" y="638"/>
                    <a:pt x="1363" y="593"/>
                    <a:pt x="1361" y="555"/>
                  </a:cubicBezTo>
                  <a:cubicBezTo>
                    <a:pt x="1355" y="457"/>
                    <a:pt x="1318" y="378"/>
                    <a:pt x="1268" y="296"/>
                  </a:cubicBezTo>
                  <a:cubicBezTo>
                    <a:pt x="1264" y="288"/>
                    <a:pt x="1259" y="281"/>
                    <a:pt x="1253" y="275"/>
                  </a:cubicBezTo>
                  <a:cubicBezTo>
                    <a:pt x="1224" y="241"/>
                    <a:pt x="1193" y="204"/>
                    <a:pt x="1158" y="177"/>
                  </a:cubicBezTo>
                  <a:cubicBezTo>
                    <a:pt x="1013" y="68"/>
                    <a:pt x="830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5"/>
            <p:cNvSpPr/>
            <p:nvPr/>
          </p:nvSpPr>
          <p:spPr>
            <a:xfrm>
              <a:off x="5513521" y="-1225472"/>
              <a:ext cx="89546" cy="88282"/>
            </a:xfrm>
            <a:custGeom>
              <a:rect b="b" l="l" r="r" t="t"/>
              <a:pathLst>
                <a:path extrusionOk="0" h="1327" w="1346">
                  <a:moveTo>
                    <a:pt x="1333" y="833"/>
                  </a:moveTo>
                  <a:lnTo>
                    <a:pt x="1333" y="842"/>
                  </a:lnTo>
                  <a:cubicBezTo>
                    <a:pt x="1333" y="839"/>
                    <a:pt x="1333" y="836"/>
                    <a:pt x="1333" y="833"/>
                  </a:cubicBezTo>
                  <a:close/>
                  <a:moveTo>
                    <a:pt x="615" y="1"/>
                  </a:moveTo>
                  <a:cubicBezTo>
                    <a:pt x="589" y="1"/>
                    <a:pt x="565" y="2"/>
                    <a:pt x="547" y="2"/>
                  </a:cubicBezTo>
                  <a:cubicBezTo>
                    <a:pt x="536" y="2"/>
                    <a:pt x="526" y="3"/>
                    <a:pt x="516" y="4"/>
                  </a:cubicBezTo>
                  <a:cubicBezTo>
                    <a:pt x="468" y="12"/>
                    <a:pt x="419" y="23"/>
                    <a:pt x="373" y="39"/>
                  </a:cubicBezTo>
                  <a:cubicBezTo>
                    <a:pt x="370" y="41"/>
                    <a:pt x="367" y="42"/>
                    <a:pt x="363" y="43"/>
                  </a:cubicBezTo>
                  <a:cubicBezTo>
                    <a:pt x="324" y="65"/>
                    <a:pt x="284" y="86"/>
                    <a:pt x="244" y="108"/>
                  </a:cubicBezTo>
                  <a:cubicBezTo>
                    <a:pt x="243" y="109"/>
                    <a:pt x="241" y="109"/>
                    <a:pt x="240" y="110"/>
                  </a:cubicBezTo>
                  <a:cubicBezTo>
                    <a:pt x="237" y="112"/>
                    <a:pt x="235" y="114"/>
                    <a:pt x="231" y="116"/>
                  </a:cubicBezTo>
                  <a:cubicBezTo>
                    <a:pt x="215" y="132"/>
                    <a:pt x="198" y="149"/>
                    <a:pt x="181" y="164"/>
                  </a:cubicBezTo>
                  <a:cubicBezTo>
                    <a:pt x="162" y="181"/>
                    <a:pt x="144" y="198"/>
                    <a:pt x="127" y="217"/>
                  </a:cubicBezTo>
                  <a:cubicBezTo>
                    <a:pt x="114" y="236"/>
                    <a:pt x="103" y="256"/>
                    <a:pt x="90" y="276"/>
                  </a:cubicBezTo>
                  <a:cubicBezTo>
                    <a:pt x="61" y="314"/>
                    <a:pt x="43" y="356"/>
                    <a:pt x="36" y="402"/>
                  </a:cubicBezTo>
                  <a:cubicBezTo>
                    <a:pt x="13" y="480"/>
                    <a:pt x="0" y="506"/>
                    <a:pt x="15" y="603"/>
                  </a:cubicBezTo>
                  <a:cubicBezTo>
                    <a:pt x="15" y="604"/>
                    <a:pt x="15" y="606"/>
                    <a:pt x="15" y="607"/>
                  </a:cubicBezTo>
                  <a:cubicBezTo>
                    <a:pt x="18" y="625"/>
                    <a:pt x="40" y="721"/>
                    <a:pt x="46" y="739"/>
                  </a:cubicBezTo>
                  <a:cubicBezTo>
                    <a:pt x="47" y="740"/>
                    <a:pt x="47" y="742"/>
                    <a:pt x="48" y="744"/>
                  </a:cubicBezTo>
                  <a:cubicBezTo>
                    <a:pt x="55" y="760"/>
                    <a:pt x="102" y="848"/>
                    <a:pt x="112" y="862"/>
                  </a:cubicBezTo>
                  <a:cubicBezTo>
                    <a:pt x="123" y="877"/>
                    <a:pt x="135" y="888"/>
                    <a:pt x="148" y="901"/>
                  </a:cubicBezTo>
                  <a:cubicBezTo>
                    <a:pt x="148" y="901"/>
                    <a:pt x="148" y="901"/>
                    <a:pt x="148" y="902"/>
                  </a:cubicBezTo>
                  <a:cubicBezTo>
                    <a:pt x="150" y="905"/>
                    <a:pt x="152" y="908"/>
                    <a:pt x="153" y="913"/>
                  </a:cubicBezTo>
                  <a:cubicBezTo>
                    <a:pt x="168" y="939"/>
                    <a:pt x="210" y="1025"/>
                    <a:pt x="227" y="1049"/>
                  </a:cubicBezTo>
                  <a:cubicBezTo>
                    <a:pt x="236" y="1061"/>
                    <a:pt x="326" y="1157"/>
                    <a:pt x="338" y="1166"/>
                  </a:cubicBezTo>
                  <a:cubicBezTo>
                    <a:pt x="360" y="1184"/>
                    <a:pt x="382" y="1194"/>
                    <a:pt x="410" y="1211"/>
                  </a:cubicBezTo>
                  <a:cubicBezTo>
                    <a:pt x="436" y="1225"/>
                    <a:pt x="465" y="1245"/>
                    <a:pt x="493" y="1260"/>
                  </a:cubicBezTo>
                  <a:cubicBezTo>
                    <a:pt x="504" y="1265"/>
                    <a:pt x="515" y="1269"/>
                    <a:pt x="528" y="1274"/>
                  </a:cubicBezTo>
                  <a:cubicBezTo>
                    <a:pt x="578" y="1289"/>
                    <a:pt x="631" y="1306"/>
                    <a:pt x="684" y="1318"/>
                  </a:cubicBezTo>
                  <a:cubicBezTo>
                    <a:pt x="690" y="1319"/>
                    <a:pt x="697" y="1320"/>
                    <a:pt x="704" y="1321"/>
                  </a:cubicBezTo>
                  <a:cubicBezTo>
                    <a:pt x="731" y="1325"/>
                    <a:pt x="758" y="1327"/>
                    <a:pt x="785" y="1327"/>
                  </a:cubicBezTo>
                  <a:cubicBezTo>
                    <a:pt x="853" y="1327"/>
                    <a:pt x="919" y="1314"/>
                    <a:pt x="983" y="1290"/>
                  </a:cubicBezTo>
                  <a:cubicBezTo>
                    <a:pt x="1054" y="1266"/>
                    <a:pt x="1115" y="1227"/>
                    <a:pt x="1163" y="1171"/>
                  </a:cubicBezTo>
                  <a:cubicBezTo>
                    <a:pt x="1223" y="1124"/>
                    <a:pt x="1266" y="1064"/>
                    <a:pt x="1294" y="993"/>
                  </a:cubicBezTo>
                  <a:cubicBezTo>
                    <a:pt x="1332" y="905"/>
                    <a:pt x="1346" y="813"/>
                    <a:pt x="1336" y="718"/>
                  </a:cubicBezTo>
                  <a:lnTo>
                    <a:pt x="1336" y="718"/>
                  </a:lnTo>
                  <a:cubicBezTo>
                    <a:pt x="1336" y="705"/>
                    <a:pt x="1336" y="691"/>
                    <a:pt x="1336" y="678"/>
                  </a:cubicBezTo>
                  <a:cubicBezTo>
                    <a:pt x="1336" y="667"/>
                    <a:pt x="1334" y="656"/>
                    <a:pt x="1331" y="646"/>
                  </a:cubicBezTo>
                  <a:cubicBezTo>
                    <a:pt x="1319" y="589"/>
                    <a:pt x="1308" y="515"/>
                    <a:pt x="1279" y="458"/>
                  </a:cubicBezTo>
                  <a:cubicBezTo>
                    <a:pt x="1256" y="414"/>
                    <a:pt x="1233" y="368"/>
                    <a:pt x="1207" y="325"/>
                  </a:cubicBezTo>
                  <a:cubicBezTo>
                    <a:pt x="1205" y="322"/>
                    <a:pt x="1202" y="318"/>
                    <a:pt x="1200" y="314"/>
                  </a:cubicBezTo>
                  <a:cubicBezTo>
                    <a:pt x="1193" y="306"/>
                    <a:pt x="1186" y="297"/>
                    <a:pt x="1179" y="289"/>
                  </a:cubicBezTo>
                  <a:cubicBezTo>
                    <a:pt x="1146" y="251"/>
                    <a:pt x="1109" y="211"/>
                    <a:pt x="1073" y="177"/>
                  </a:cubicBezTo>
                  <a:cubicBezTo>
                    <a:pt x="1069" y="174"/>
                    <a:pt x="1066" y="170"/>
                    <a:pt x="1063" y="167"/>
                  </a:cubicBezTo>
                  <a:cubicBezTo>
                    <a:pt x="1055" y="160"/>
                    <a:pt x="1047" y="155"/>
                    <a:pt x="1038" y="149"/>
                  </a:cubicBezTo>
                  <a:cubicBezTo>
                    <a:pt x="997" y="120"/>
                    <a:pt x="951" y="94"/>
                    <a:pt x="907" y="69"/>
                  </a:cubicBezTo>
                  <a:cubicBezTo>
                    <a:pt x="902" y="67"/>
                    <a:pt x="898" y="64"/>
                    <a:pt x="893" y="62"/>
                  </a:cubicBezTo>
                  <a:cubicBezTo>
                    <a:pt x="884" y="57"/>
                    <a:pt x="875" y="53"/>
                    <a:pt x="866" y="50"/>
                  </a:cubicBezTo>
                  <a:cubicBezTo>
                    <a:pt x="821" y="35"/>
                    <a:pt x="768" y="21"/>
                    <a:pt x="723" y="10"/>
                  </a:cubicBezTo>
                  <a:cubicBezTo>
                    <a:pt x="718" y="9"/>
                    <a:pt x="714" y="8"/>
                    <a:pt x="710" y="7"/>
                  </a:cubicBezTo>
                  <a:cubicBezTo>
                    <a:pt x="681" y="2"/>
                    <a:pt x="647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5"/>
            <p:cNvSpPr/>
            <p:nvPr/>
          </p:nvSpPr>
          <p:spPr>
            <a:xfrm>
              <a:off x="5695806" y="-1137190"/>
              <a:ext cx="85488" cy="88415"/>
            </a:xfrm>
            <a:custGeom>
              <a:rect b="b" l="l" r="r" t="t"/>
              <a:pathLst>
                <a:path extrusionOk="0" h="1329" w="1285">
                  <a:moveTo>
                    <a:pt x="702" y="1327"/>
                  </a:moveTo>
                  <a:lnTo>
                    <a:pt x="702" y="1327"/>
                  </a:lnTo>
                  <a:cubicBezTo>
                    <a:pt x="711" y="1327"/>
                    <a:pt x="721" y="1327"/>
                    <a:pt x="730" y="1328"/>
                  </a:cubicBezTo>
                  <a:lnTo>
                    <a:pt x="730" y="1328"/>
                  </a:lnTo>
                  <a:lnTo>
                    <a:pt x="702" y="1327"/>
                  </a:lnTo>
                  <a:close/>
                  <a:moveTo>
                    <a:pt x="647" y="0"/>
                  </a:moveTo>
                  <a:cubicBezTo>
                    <a:pt x="597" y="0"/>
                    <a:pt x="548" y="8"/>
                    <a:pt x="500" y="24"/>
                  </a:cubicBezTo>
                  <a:cubicBezTo>
                    <a:pt x="421" y="37"/>
                    <a:pt x="350" y="68"/>
                    <a:pt x="285" y="118"/>
                  </a:cubicBezTo>
                  <a:cubicBezTo>
                    <a:pt x="284" y="118"/>
                    <a:pt x="283" y="119"/>
                    <a:pt x="283" y="120"/>
                  </a:cubicBezTo>
                  <a:lnTo>
                    <a:pt x="163" y="233"/>
                  </a:lnTo>
                  <a:cubicBezTo>
                    <a:pt x="161" y="235"/>
                    <a:pt x="159" y="238"/>
                    <a:pt x="157" y="240"/>
                  </a:cubicBezTo>
                  <a:cubicBezTo>
                    <a:pt x="139" y="263"/>
                    <a:pt x="116" y="307"/>
                    <a:pt x="108" y="320"/>
                  </a:cubicBezTo>
                  <a:cubicBezTo>
                    <a:pt x="93" y="344"/>
                    <a:pt x="72" y="374"/>
                    <a:pt x="60" y="402"/>
                  </a:cubicBezTo>
                  <a:cubicBezTo>
                    <a:pt x="45" y="453"/>
                    <a:pt x="31" y="506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2" y="795"/>
                  </a:cubicBezTo>
                  <a:cubicBezTo>
                    <a:pt x="37" y="822"/>
                    <a:pt x="43" y="848"/>
                    <a:pt x="50" y="874"/>
                  </a:cubicBezTo>
                  <a:cubicBezTo>
                    <a:pt x="51" y="878"/>
                    <a:pt x="53" y="882"/>
                    <a:pt x="54" y="885"/>
                  </a:cubicBezTo>
                  <a:cubicBezTo>
                    <a:pt x="55" y="888"/>
                    <a:pt x="56" y="890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7"/>
                    <a:pt x="133" y="1033"/>
                  </a:cubicBezTo>
                  <a:cubicBezTo>
                    <a:pt x="162" y="1081"/>
                    <a:pt x="248" y="1159"/>
                    <a:pt x="258" y="1168"/>
                  </a:cubicBezTo>
                  <a:cubicBezTo>
                    <a:pt x="264" y="1174"/>
                    <a:pt x="270" y="1178"/>
                    <a:pt x="277" y="1184"/>
                  </a:cubicBezTo>
                  <a:cubicBezTo>
                    <a:pt x="300" y="1199"/>
                    <a:pt x="334" y="1218"/>
                    <a:pt x="349" y="1227"/>
                  </a:cubicBezTo>
                  <a:cubicBezTo>
                    <a:pt x="364" y="1237"/>
                    <a:pt x="397" y="1258"/>
                    <a:pt x="421" y="1271"/>
                  </a:cubicBezTo>
                  <a:cubicBezTo>
                    <a:pt x="424" y="1273"/>
                    <a:pt x="428" y="1275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0"/>
                    <a:pt x="557" y="1315"/>
                    <a:pt x="592" y="1322"/>
                  </a:cubicBezTo>
                  <a:cubicBezTo>
                    <a:pt x="594" y="1323"/>
                    <a:pt x="596" y="1323"/>
                    <a:pt x="599" y="1324"/>
                  </a:cubicBezTo>
                  <a:cubicBezTo>
                    <a:pt x="602" y="1324"/>
                    <a:pt x="606" y="1325"/>
                    <a:pt x="610" y="1325"/>
                  </a:cubicBezTo>
                  <a:cubicBezTo>
                    <a:pt x="618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7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8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8"/>
                  </a:cubicBezTo>
                  <a:lnTo>
                    <a:pt x="766" y="1328"/>
                  </a:lnTo>
                  <a:cubicBezTo>
                    <a:pt x="766" y="1328"/>
                    <a:pt x="766" y="1328"/>
                    <a:pt x="766" y="1328"/>
                  </a:cubicBezTo>
                  <a:lnTo>
                    <a:pt x="766" y="1328"/>
                  </a:lnTo>
                  <a:lnTo>
                    <a:pt x="766" y="1328"/>
                  </a:lnTo>
                  <a:cubicBezTo>
                    <a:pt x="815" y="1325"/>
                    <a:pt x="863" y="1314"/>
                    <a:pt x="911" y="1295"/>
                  </a:cubicBezTo>
                  <a:cubicBezTo>
                    <a:pt x="954" y="1272"/>
                    <a:pt x="997" y="1249"/>
                    <a:pt x="1039" y="1225"/>
                  </a:cubicBezTo>
                  <a:cubicBezTo>
                    <a:pt x="1041" y="1223"/>
                    <a:pt x="1043" y="1221"/>
                    <a:pt x="1044" y="1220"/>
                  </a:cubicBezTo>
                  <a:cubicBezTo>
                    <a:pt x="1122" y="1161"/>
                    <a:pt x="1210" y="1067"/>
                    <a:pt x="1243" y="971"/>
                  </a:cubicBezTo>
                  <a:lnTo>
                    <a:pt x="1243" y="971"/>
                  </a:lnTo>
                  <a:cubicBezTo>
                    <a:pt x="1264" y="930"/>
                    <a:pt x="1277" y="886"/>
                    <a:pt x="1282" y="838"/>
                  </a:cubicBezTo>
                  <a:cubicBezTo>
                    <a:pt x="1283" y="794"/>
                    <a:pt x="1284" y="751"/>
                    <a:pt x="1284" y="709"/>
                  </a:cubicBezTo>
                  <a:cubicBezTo>
                    <a:pt x="1284" y="706"/>
                    <a:pt x="1283" y="703"/>
                    <a:pt x="1283" y="701"/>
                  </a:cubicBezTo>
                  <a:cubicBezTo>
                    <a:pt x="1279" y="680"/>
                    <a:pt x="1272" y="654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4" y="614"/>
                    <a:pt x="1258" y="593"/>
                  </a:cubicBezTo>
                  <a:cubicBezTo>
                    <a:pt x="1258" y="585"/>
                    <a:pt x="1257" y="578"/>
                    <a:pt x="1255" y="569"/>
                  </a:cubicBezTo>
                  <a:cubicBezTo>
                    <a:pt x="1252" y="551"/>
                    <a:pt x="1247" y="527"/>
                    <a:pt x="1240" y="503"/>
                  </a:cubicBezTo>
                  <a:cubicBezTo>
                    <a:pt x="1238" y="493"/>
                    <a:pt x="1238" y="482"/>
                    <a:pt x="1235" y="473"/>
                  </a:cubicBezTo>
                  <a:cubicBezTo>
                    <a:pt x="1229" y="419"/>
                    <a:pt x="1210" y="370"/>
                    <a:pt x="1179" y="327"/>
                  </a:cubicBezTo>
                  <a:cubicBezTo>
                    <a:pt x="1146" y="251"/>
                    <a:pt x="1096" y="188"/>
                    <a:pt x="1028" y="137"/>
                  </a:cubicBezTo>
                  <a:cubicBezTo>
                    <a:pt x="981" y="109"/>
                    <a:pt x="934" y="81"/>
                    <a:pt x="887" y="52"/>
                  </a:cubicBezTo>
                  <a:cubicBezTo>
                    <a:pt x="835" y="38"/>
                    <a:pt x="785" y="23"/>
                    <a:pt x="734" y="8"/>
                  </a:cubicBezTo>
                  <a:cubicBezTo>
                    <a:pt x="705" y="3"/>
                    <a:pt x="675" y="0"/>
                    <a:pt x="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5"/>
            <p:cNvSpPr/>
            <p:nvPr/>
          </p:nvSpPr>
          <p:spPr>
            <a:xfrm>
              <a:off x="5825069" y="-1240241"/>
              <a:ext cx="82893" cy="78569"/>
            </a:xfrm>
            <a:custGeom>
              <a:rect b="b" l="l" r="r" t="t"/>
              <a:pathLst>
                <a:path extrusionOk="0" h="1181" w="1246">
                  <a:moveTo>
                    <a:pt x="741" y="0"/>
                  </a:moveTo>
                  <a:cubicBezTo>
                    <a:pt x="264" y="0"/>
                    <a:pt x="0" y="665"/>
                    <a:pt x="283" y="1019"/>
                  </a:cubicBezTo>
                  <a:cubicBezTo>
                    <a:pt x="326" y="1074"/>
                    <a:pt x="381" y="1114"/>
                    <a:pt x="447" y="1140"/>
                  </a:cubicBezTo>
                  <a:cubicBezTo>
                    <a:pt x="488" y="1151"/>
                    <a:pt x="530" y="1164"/>
                    <a:pt x="573" y="1175"/>
                  </a:cubicBezTo>
                  <a:cubicBezTo>
                    <a:pt x="598" y="1179"/>
                    <a:pt x="623" y="1181"/>
                    <a:pt x="647" y="1181"/>
                  </a:cubicBezTo>
                  <a:cubicBezTo>
                    <a:pt x="709" y="1181"/>
                    <a:pt x="770" y="1170"/>
                    <a:pt x="829" y="1147"/>
                  </a:cubicBezTo>
                  <a:cubicBezTo>
                    <a:pt x="878" y="1125"/>
                    <a:pt x="912" y="1105"/>
                    <a:pt x="945" y="1084"/>
                  </a:cubicBezTo>
                  <a:cubicBezTo>
                    <a:pt x="957" y="1076"/>
                    <a:pt x="971" y="1067"/>
                    <a:pt x="984" y="1057"/>
                  </a:cubicBezTo>
                  <a:cubicBezTo>
                    <a:pt x="986" y="1055"/>
                    <a:pt x="990" y="1052"/>
                    <a:pt x="993" y="1050"/>
                  </a:cubicBezTo>
                  <a:cubicBezTo>
                    <a:pt x="1021" y="1026"/>
                    <a:pt x="1049" y="1001"/>
                    <a:pt x="1085" y="963"/>
                  </a:cubicBezTo>
                  <a:cubicBezTo>
                    <a:pt x="1092" y="956"/>
                    <a:pt x="1100" y="947"/>
                    <a:pt x="1106" y="939"/>
                  </a:cubicBezTo>
                  <a:cubicBezTo>
                    <a:pt x="1133" y="900"/>
                    <a:pt x="1157" y="856"/>
                    <a:pt x="1180" y="816"/>
                  </a:cubicBezTo>
                  <a:cubicBezTo>
                    <a:pt x="1183" y="811"/>
                    <a:pt x="1187" y="806"/>
                    <a:pt x="1189" y="801"/>
                  </a:cubicBezTo>
                  <a:cubicBezTo>
                    <a:pt x="1216" y="745"/>
                    <a:pt x="1235" y="682"/>
                    <a:pt x="1241" y="621"/>
                  </a:cubicBezTo>
                  <a:cubicBezTo>
                    <a:pt x="1243" y="596"/>
                    <a:pt x="1242" y="568"/>
                    <a:pt x="1242" y="545"/>
                  </a:cubicBezTo>
                  <a:cubicBezTo>
                    <a:pt x="1243" y="522"/>
                    <a:pt x="1245" y="495"/>
                    <a:pt x="1243" y="470"/>
                  </a:cubicBezTo>
                  <a:cubicBezTo>
                    <a:pt x="1241" y="419"/>
                    <a:pt x="1224" y="365"/>
                    <a:pt x="1210" y="318"/>
                  </a:cubicBezTo>
                  <a:cubicBezTo>
                    <a:pt x="1177" y="236"/>
                    <a:pt x="1127" y="165"/>
                    <a:pt x="1057" y="110"/>
                  </a:cubicBezTo>
                  <a:cubicBezTo>
                    <a:pt x="988" y="54"/>
                    <a:pt x="908" y="20"/>
                    <a:pt x="820" y="6"/>
                  </a:cubicBezTo>
                  <a:cubicBezTo>
                    <a:pt x="793" y="2"/>
                    <a:pt x="767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5"/>
            <p:cNvSpPr/>
            <p:nvPr/>
          </p:nvSpPr>
          <p:spPr>
            <a:xfrm>
              <a:off x="5952669" y="-1041124"/>
              <a:ext cx="88482" cy="74178"/>
            </a:xfrm>
            <a:custGeom>
              <a:rect b="b" l="l" r="r" t="t"/>
              <a:pathLst>
                <a:path extrusionOk="0" h="1115" w="1330">
                  <a:moveTo>
                    <a:pt x="538" y="0"/>
                  </a:moveTo>
                  <a:cubicBezTo>
                    <a:pt x="467" y="0"/>
                    <a:pt x="400" y="14"/>
                    <a:pt x="342" y="45"/>
                  </a:cubicBezTo>
                  <a:cubicBezTo>
                    <a:pt x="303" y="66"/>
                    <a:pt x="264" y="88"/>
                    <a:pt x="224" y="109"/>
                  </a:cubicBezTo>
                  <a:cubicBezTo>
                    <a:pt x="163" y="150"/>
                    <a:pt x="117" y="201"/>
                    <a:pt x="86" y="265"/>
                  </a:cubicBezTo>
                  <a:cubicBezTo>
                    <a:pt x="57" y="303"/>
                    <a:pt x="39" y="344"/>
                    <a:pt x="32" y="391"/>
                  </a:cubicBezTo>
                  <a:cubicBezTo>
                    <a:pt x="7" y="455"/>
                    <a:pt x="0" y="520"/>
                    <a:pt x="11" y="590"/>
                  </a:cubicBezTo>
                  <a:cubicBezTo>
                    <a:pt x="21" y="632"/>
                    <a:pt x="32" y="675"/>
                    <a:pt x="41" y="719"/>
                  </a:cubicBezTo>
                  <a:cubicBezTo>
                    <a:pt x="76" y="806"/>
                    <a:pt x="129" y="879"/>
                    <a:pt x="202" y="939"/>
                  </a:cubicBezTo>
                  <a:cubicBezTo>
                    <a:pt x="247" y="981"/>
                    <a:pt x="309" y="1010"/>
                    <a:pt x="361" y="1039"/>
                  </a:cubicBezTo>
                  <a:cubicBezTo>
                    <a:pt x="378" y="1047"/>
                    <a:pt x="394" y="1053"/>
                    <a:pt x="411" y="1059"/>
                  </a:cubicBezTo>
                  <a:cubicBezTo>
                    <a:pt x="486" y="1084"/>
                    <a:pt x="559" y="1109"/>
                    <a:pt x="638" y="1111"/>
                  </a:cubicBezTo>
                  <a:cubicBezTo>
                    <a:pt x="669" y="1112"/>
                    <a:pt x="705" y="1115"/>
                    <a:pt x="741" y="1115"/>
                  </a:cubicBezTo>
                  <a:cubicBezTo>
                    <a:pt x="763" y="1115"/>
                    <a:pt x="785" y="1114"/>
                    <a:pt x="806" y="1111"/>
                  </a:cubicBezTo>
                  <a:cubicBezTo>
                    <a:pt x="860" y="1103"/>
                    <a:pt x="916" y="1089"/>
                    <a:pt x="968" y="1074"/>
                  </a:cubicBezTo>
                  <a:cubicBezTo>
                    <a:pt x="985" y="1069"/>
                    <a:pt x="1002" y="1063"/>
                    <a:pt x="1017" y="1055"/>
                  </a:cubicBezTo>
                  <a:cubicBezTo>
                    <a:pt x="1104" y="1018"/>
                    <a:pt x="1163" y="982"/>
                    <a:pt x="1223" y="908"/>
                  </a:cubicBezTo>
                  <a:cubicBezTo>
                    <a:pt x="1252" y="871"/>
                    <a:pt x="1272" y="829"/>
                    <a:pt x="1295" y="789"/>
                  </a:cubicBezTo>
                  <a:cubicBezTo>
                    <a:pt x="1328" y="711"/>
                    <a:pt x="1329" y="630"/>
                    <a:pt x="1309" y="553"/>
                  </a:cubicBezTo>
                  <a:cubicBezTo>
                    <a:pt x="1172" y="430"/>
                    <a:pt x="1059" y="292"/>
                    <a:pt x="975" y="144"/>
                  </a:cubicBezTo>
                  <a:cubicBezTo>
                    <a:pt x="837" y="56"/>
                    <a:pt x="679" y="0"/>
                    <a:pt x="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5"/>
            <p:cNvSpPr/>
            <p:nvPr/>
          </p:nvSpPr>
          <p:spPr>
            <a:xfrm>
              <a:off x="6006024" y="-865159"/>
              <a:ext cx="87750" cy="80565"/>
            </a:xfrm>
            <a:custGeom>
              <a:rect b="b" l="l" r="r" t="t"/>
              <a:pathLst>
                <a:path extrusionOk="0" h="1211" w="1319">
                  <a:moveTo>
                    <a:pt x="798" y="1"/>
                  </a:moveTo>
                  <a:cubicBezTo>
                    <a:pt x="788" y="1"/>
                    <a:pt x="778" y="1"/>
                    <a:pt x="768" y="2"/>
                  </a:cubicBezTo>
                  <a:cubicBezTo>
                    <a:pt x="747" y="2"/>
                    <a:pt x="726" y="1"/>
                    <a:pt x="704" y="1"/>
                  </a:cubicBezTo>
                  <a:cubicBezTo>
                    <a:pt x="687" y="1"/>
                    <a:pt x="669" y="1"/>
                    <a:pt x="651" y="3"/>
                  </a:cubicBezTo>
                  <a:cubicBezTo>
                    <a:pt x="635" y="4"/>
                    <a:pt x="619" y="7"/>
                    <a:pt x="603" y="11"/>
                  </a:cubicBezTo>
                  <a:cubicBezTo>
                    <a:pt x="545" y="23"/>
                    <a:pt x="485" y="36"/>
                    <a:pt x="428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3"/>
                    <a:pt x="358" y="87"/>
                    <a:pt x="333" y="101"/>
                  </a:cubicBezTo>
                  <a:cubicBezTo>
                    <a:pt x="304" y="116"/>
                    <a:pt x="286" y="124"/>
                    <a:pt x="264" y="139"/>
                  </a:cubicBezTo>
                  <a:cubicBezTo>
                    <a:pt x="250" y="149"/>
                    <a:pt x="236" y="159"/>
                    <a:pt x="223" y="171"/>
                  </a:cubicBezTo>
                  <a:cubicBezTo>
                    <a:pt x="144" y="228"/>
                    <a:pt x="86" y="302"/>
                    <a:pt x="47" y="390"/>
                  </a:cubicBezTo>
                  <a:cubicBezTo>
                    <a:pt x="17" y="454"/>
                    <a:pt x="3" y="521"/>
                    <a:pt x="7" y="590"/>
                  </a:cubicBezTo>
                  <a:cubicBezTo>
                    <a:pt x="1" y="659"/>
                    <a:pt x="10" y="725"/>
                    <a:pt x="39" y="790"/>
                  </a:cubicBezTo>
                  <a:cubicBezTo>
                    <a:pt x="72" y="879"/>
                    <a:pt x="126" y="955"/>
                    <a:pt x="202" y="1014"/>
                  </a:cubicBezTo>
                  <a:cubicBezTo>
                    <a:pt x="217" y="1028"/>
                    <a:pt x="232" y="1039"/>
                    <a:pt x="249" y="1051"/>
                  </a:cubicBezTo>
                  <a:cubicBezTo>
                    <a:pt x="293" y="1080"/>
                    <a:pt x="340" y="1108"/>
                    <a:pt x="387" y="1135"/>
                  </a:cubicBezTo>
                  <a:cubicBezTo>
                    <a:pt x="395" y="1140"/>
                    <a:pt x="405" y="1144"/>
                    <a:pt x="414" y="1149"/>
                  </a:cubicBezTo>
                  <a:cubicBezTo>
                    <a:pt x="451" y="1166"/>
                    <a:pt x="491" y="1176"/>
                    <a:pt x="530" y="1188"/>
                  </a:cubicBezTo>
                  <a:cubicBezTo>
                    <a:pt x="596" y="1206"/>
                    <a:pt x="604" y="1211"/>
                    <a:pt x="646" y="1211"/>
                  </a:cubicBezTo>
                  <a:cubicBezTo>
                    <a:pt x="665" y="1211"/>
                    <a:pt x="690" y="1210"/>
                    <a:pt x="728" y="1209"/>
                  </a:cubicBezTo>
                  <a:lnTo>
                    <a:pt x="739" y="1209"/>
                  </a:lnTo>
                  <a:cubicBezTo>
                    <a:pt x="748" y="1209"/>
                    <a:pt x="758" y="1208"/>
                    <a:pt x="767" y="1207"/>
                  </a:cubicBezTo>
                  <a:cubicBezTo>
                    <a:pt x="822" y="1201"/>
                    <a:pt x="877" y="1184"/>
                    <a:pt x="929" y="1170"/>
                  </a:cubicBezTo>
                  <a:cubicBezTo>
                    <a:pt x="939" y="1168"/>
                    <a:pt x="947" y="1166"/>
                    <a:pt x="956" y="1163"/>
                  </a:cubicBezTo>
                  <a:cubicBezTo>
                    <a:pt x="960" y="1162"/>
                    <a:pt x="963" y="1161"/>
                    <a:pt x="967" y="1160"/>
                  </a:cubicBezTo>
                  <a:cubicBezTo>
                    <a:pt x="987" y="1152"/>
                    <a:pt x="1006" y="1143"/>
                    <a:pt x="1022" y="1130"/>
                  </a:cubicBezTo>
                  <a:cubicBezTo>
                    <a:pt x="1043" y="1125"/>
                    <a:pt x="1060" y="1115"/>
                    <a:pt x="1075" y="1101"/>
                  </a:cubicBezTo>
                  <a:cubicBezTo>
                    <a:pt x="1156" y="1047"/>
                    <a:pt x="1208" y="961"/>
                    <a:pt x="1255" y="877"/>
                  </a:cubicBezTo>
                  <a:cubicBezTo>
                    <a:pt x="1276" y="834"/>
                    <a:pt x="1284" y="789"/>
                    <a:pt x="1281" y="743"/>
                  </a:cubicBezTo>
                  <a:cubicBezTo>
                    <a:pt x="1282" y="739"/>
                    <a:pt x="1281" y="735"/>
                    <a:pt x="1281" y="732"/>
                  </a:cubicBezTo>
                  <a:cubicBezTo>
                    <a:pt x="1292" y="691"/>
                    <a:pt x="1304" y="651"/>
                    <a:pt x="1315" y="610"/>
                  </a:cubicBezTo>
                  <a:cubicBezTo>
                    <a:pt x="1316" y="568"/>
                    <a:pt x="1318" y="525"/>
                    <a:pt x="1319" y="484"/>
                  </a:cubicBezTo>
                  <a:cubicBezTo>
                    <a:pt x="1315" y="463"/>
                    <a:pt x="1293" y="376"/>
                    <a:pt x="1287" y="357"/>
                  </a:cubicBezTo>
                  <a:cubicBezTo>
                    <a:pt x="1257" y="267"/>
                    <a:pt x="1232" y="248"/>
                    <a:pt x="1176" y="191"/>
                  </a:cubicBezTo>
                  <a:cubicBezTo>
                    <a:pt x="1154" y="168"/>
                    <a:pt x="1139" y="148"/>
                    <a:pt x="1116" y="130"/>
                  </a:cubicBezTo>
                  <a:cubicBezTo>
                    <a:pt x="1110" y="126"/>
                    <a:pt x="1105" y="123"/>
                    <a:pt x="1100" y="118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3" y="22"/>
                  </a:cubicBezTo>
                  <a:cubicBezTo>
                    <a:pt x="869" y="8"/>
                    <a:pt x="834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5"/>
            <p:cNvSpPr/>
            <p:nvPr/>
          </p:nvSpPr>
          <p:spPr>
            <a:xfrm>
              <a:off x="5591292" y="-1348415"/>
              <a:ext cx="53022" cy="55617"/>
            </a:xfrm>
            <a:custGeom>
              <a:rect b="b" l="l" r="r" t="t"/>
              <a:pathLst>
                <a:path extrusionOk="0" h="836" w="797">
                  <a:moveTo>
                    <a:pt x="382" y="0"/>
                  </a:moveTo>
                  <a:cubicBezTo>
                    <a:pt x="368" y="0"/>
                    <a:pt x="355" y="1"/>
                    <a:pt x="341" y="2"/>
                  </a:cubicBezTo>
                  <a:cubicBezTo>
                    <a:pt x="291" y="5"/>
                    <a:pt x="246" y="21"/>
                    <a:pt x="205" y="47"/>
                  </a:cubicBezTo>
                  <a:cubicBezTo>
                    <a:pt x="159" y="67"/>
                    <a:pt x="122" y="98"/>
                    <a:pt x="91" y="139"/>
                  </a:cubicBezTo>
                  <a:cubicBezTo>
                    <a:pt x="71" y="166"/>
                    <a:pt x="54" y="195"/>
                    <a:pt x="39" y="226"/>
                  </a:cubicBezTo>
                  <a:cubicBezTo>
                    <a:pt x="14" y="282"/>
                    <a:pt x="0" y="358"/>
                    <a:pt x="10" y="419"/>
                  </a:cubicBezTo>
                  <a:cubicBezTo>
                    <a:pt x="15" y="454"/>
                    <a:pt x="21" y="489"/>
                    <a:pt x="34" y="523"/>
                  </a:cubicBezTo>
                  <a:cubicBezTo>
                    <a:pt x="60" y="592"/>
                    <a:pt x="98" y="641"/>
                    <a:pt x="154" y="688"/>
                  </a:cubicBezTo>
                  <a:cubicBezTo>
                    <a:pt x="169" y="700"/>
                    <a:pt x="182" y="711"/>
                    <a:pt x="197" y="723"/>
                  </a:cubicBezTo>
                  <a:cubicBezTo>
                    <a:pt x="217" y="740"/>
                    <a:pt x="234" y="750"/>
                    <a:pt x="258" y="764"/>
                  </a:cubicBezTo>
                  <a:cubicBezTo>
                    <a:pt x="285" y="780"/>
                    <a:pt x="294" y="789"/>
                    <a:pt x="319" y="796"/>
                  </a:cubicBezTo>
                  <a:lnTo>
                    <a:pt x="369" y="811"/>
                  </a:lnTo>
                  <a:cubicBezTo>
                    <a:pt x="408" y="827"/>
                    <a:pt x="447" y="835"/>
                    <a:pt x="489" y="835"/>
                  </a:cubicBezTo>
                  <a:cubicBezTo>
                    <a:pt x="500" y="835"/>
                    <a:pt x="510" y="835"/>
                    <a:pt x="521" y="834"/>
                  </a:cubicBezTo>
                  <a:cubicBezTo>
                    <a:pt x="561" y="831"/>
                    <a:pt x="598" y="818"/>
                    <a:pt x="631" y="797"/>
                  </a:cubicBezTo>
                  <a:cubicBezTo>
                    <a:pt x="668" y="780"/>
                    <a:pt x="699" y="755"/>
                    <a:pt x="725" y="722"/>
                  </a:cubicBezTo>
                  <a:cubicBezTo>
                    <a:pt x="758" y="680"/>
                    <a:pt x="780" y="632"/>
                    <a:pt x="788" y="577"/>
                  </a:cubicBezTo>
                  <a:cubicBezTo>
                    <a:pt x="789" y="564"/>
                    <a:pt x="791" y="549"/>
                    <a:pt x="793" y="534"/>
                  </a:cubicBezTo>
                  <a:cubicBezTo>
                    <a:pt x="794" y="531"/>
                    <a:pt x="794" y="528"/>
                    <a:pt x="794" y="524"/>
                  </a:cubicBezTo>
                  <a:lnTo>
                    <a:pt x="795" y="517"/>
                  </a:lnTo>
                  <a:cubicBezTo>
                    <a:pt x="796" y="486"/>
                    <a:pt x="796" y="456"/>
                    <a:pt x="797" y="427"/>
                  </a:cubicBezTo>
                  <a:cubicBezTo>
                    <a:pt x="794" y="388"/>
                    <a:pt x="780" y="351"/>
                    <a:pt x="768" y="315"/>
                  </a:cubicBezTo>
                  <a:cubicBezTo>
                    <a:pt x="763" y="297"/>
                    <a:pt x="758" y="279"/>
                    <a:pt x="753" y="261"/>
                  </a:cubicBezTo>
                  <a:lnTo>
                    <a:pt x="750" y="252"/>
                  </a:lnTo>
                  <a:cubicBezTo>
                    <a:pt x="734" y="223"/>
                    <a:pt x="718" y="193"/>
                    <a:pt x="703" y="165"/>
                  </a:cubicBezTo>
                  <a:cubicBezTo>
                    <a:pt x="675" y="122"/>
                    <a:pt x="655" y="106"/>
                    <a:pt x="624" y="85"/>
                  </a:cubicBezTo>
                  <a:cubicBezTo>
                    <a:pt x="595" y="67"/>
                    <a:pt x="564" y="48"/>
                    <a:pt x="534" y="30"/>
                  </a:cubicBezTo>
                  <a:lnTo>
                    <a:pt x="440" y="4"/>
                  </a:lnTo>
                  <a:cubicBezTo>
                    <a:pt x="420" y="1"/>
                    <a:pt x="401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5"/>
            <p:cNvSpPr/>
            <p:nvPr/>
          </p:nvSpPr>
          <p:spPr>
            <a:xfrm>
              <a:off x="5923596" y="-1404565"/>
              <a:ext cx="32931" cy="66993"/>
            </a:xfrm>
            <a:custGeom>
              <a:rect b="b" l="l" r="r" t="t"/>
              <a:pathLst>
                <a:path extrusionOk="0" h="1007" w="495">
                  <a:moveTo>
                    <a:pt x="495" y="0"/>
                  </a:moveTo>
                  <a:lnTo>
                    <a:pt x="495" y="0"/>
                  </a:lnTo>
                  <a:cubicBezTo>
                    <a:pt x="454" y="5"/>
                    <a:pt x="413" y="17"/>
                    <a:pt x="369" y="30"/>
                  </a:cubicBezTo>
                  <a:cubicBezTo>
                    <a:pt x="238" y="71"/>
                    <a:pt x="115" y="183"/>
                    <a:pt x="66" y="312"/>
                  </a:cubicBezTo>
                  <a:cubicBezTo>
                    <a:pt x="46" y="363"/>
                    <a:pt x="31" y="419"/>
                    <a:pt x="19" y="471"/>
                  </a:cubicBezTo>
                  <a:cubicBezTo>
                    <a:pt x="15" y="486"/>
                    <a:pt x="12" y="500"/>
                    <a:pt x="10" y="515"/>
                  </a:cubicBezTo>
                  <a:cubicBezTo>
                    <a:pt x="4" y="563"/>
                    <a:pt x="1" y="633"/>
                    <a:pt x="5" y="672"/>
                  </a:cubicBezTo>
                  <a:cubicBezTo>
                    <a:pt x="15" y="767"/>
                    <a:pt x="61" y="855"/>
                    <a:pt x="113" y="935"/>
                  </a:cubicBezTo>
                  <a:cubicBezTo>
                    <a:pt x="135" y="958"/>
                    <a:pt x="158" y="982"/>
                    <a:pt x="180" y="1006"/>
                  </a:cubicBezTo>
                  <a:cubicBezTo>
                    <a:pt x="181" y="1006"/>
                    <a:pt x="182" y="1006"/>
                    <a:pt x="182" y="1007"/>
                  </a:cubicBezTo>
                  <a:lnTo>
                    <a:pt x="182" y="1007"/>
                  </a:lnTo>
                  <a:cubicBezTo>
                    <a:pt x="139" y="646"/>
                    <a:pt x="258" y="290"/>
                    <a:pt x="495" y="0"/>
                  </a:cubicBezTo>
                  <a:close/>
                  <a:moveTo>
                    <a:pt x="182" y="1007"/>
                  </a:moveTo>
                  <a:lnTo>
                    <a:pt x="182" y="1007"/>
                  </a:lnTo>
                  <a:cubicBezTo>
                    <a:pt x="182" y="1007"/>
                    <a:pt x="182" y="1007"/>
                    <a:pt x="182" y="1007"/>
                  </a:cubicBezTo>
                  <a:cubicBezTo>
                    <a:pt x="182" y="1007"/>
                    <a:pt x="182" y="1007"/>
                    <a:pt x="182" y="10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5"/>
            <p:cNvSpPr/>
            <p:nvPr/>
          </p:nvSpPr>
          <p:spPr>
            <a:xfrm>
              <a:off x="5531749" y="-991229"/>
              <a:ext cx="79633" cy="70187"/>
            </a:xfrm>
            <a:custGeom>
              <a:rect b="b" l="l" r="r" t="t"/>
              <a:pathLst>
                <a:path extrusionOk="0" h="1055" w="1197">
                  <a:moveTo>
                    <a:pt x="719" y="1"/>
                  </a:moveTo>
                  <a:cubicBezTo>
                    <a:pt x="698" y="1"/>
                    <a:pt x="678" y="2"/>
                    <a:pt x="658" y="5"/>
                  </a:cubicBezTo>
                  <a:cubicBezTo>
                    <a:pt x="604" y="11"/>
                    <a:pt x="552" y="26"/>
                    <a:pt x="502" y="44"/>
                  </a:cubicBezTo>
                  <a:cubicBezTo>
                    <a:pt x="454" y="60"/>
                    <a:pt x="419" y="83"/>
                    <a:pt x="386" y="112"/>
                  </a:cubicBezTo>
                  <a:cubicBezTo>
                    <a:pt x="361" y="117"/>
                    <a:pt x="337" y="120"/>
                    <a:pt x="314" y="129"/>
                  </a:cubicBezTo>
                  <a:cubicBezTo>
                    <a:pt x="234" y="160"/>
                    <a:pt x="167" y="209"/>
                    <a:pt x="112" y="276"/>
                  </a:cubicBezTo>
                  <a:cubicBezTo>
                    <a:pt x="90" y="313"/>
                    <a:pt x="67" y="349"/>
                    <a:pt x="45" y="386"/>
                  </a:cubicBezTo>
                  <a:cubicBezTo>
                    <a:pt x="13" y="463"/>
                    <a:pt x="0" y="544"/>
                    <a:pt x="10" y="628"/>
                  </a:cubicBezTo>
                  <a:cubicBezTo>
                    <a:pt x="14" y="691"/>
                    <a:pt x="33" y="749"/>
                    <a:pt x="67" y="801"/>
                  </a:cubicBezTo>
                  <a:cubicBezTo>
                    <a:pt x="93" y="860"/>
                    <a:pt x="132" y="909"/>
                    <a:pt x="185" y="949"/>
                  </a:cubicBezTo>
                  <a:cubicBezTo>
                    <a:pt x="253" y="1002"/>
                    <a:pt x="329" y="1036"/>
                    <a:pt x="414" y="1049"/>
                  </a:cubicBezTo>
                  <a:cubicBezTo>
                    <a:pt x="437" y="1053"/>
                    <a:pt x="461" y="1054"/>
                    <a:pt x="484" y="1054"/>
                  </a:cubicBezTo>
                  <a:cubicBezTo>
                    <a:pt x="542" y="1054"/>
                    <a:pt x="599" y="1044"/>
                    <a:pt x="656" y="1022"/>
                  </a:cubicBezTo>
                  <a:cubicBezTo>
                    <a:pt x="685" y="1014"/>
                    <a:pt x="714" y="998"/>
                    <a:pt x="742" y="979"/>
                  </a:cubicBezTo>
                  <a:cubicBezTo>
                    <a:pt x="769" y="966"/>
                    <a:pt x="793" y="951"/>
                    <a:pt x="815" y="933"/>
                  </a:cubicBezTo>
                  <a:cubicBezTo>
                    <a:pt x="825" y="927"/>
                    <a:pt x="836" y="923"/>
                    <a:pt x="845" y="917"/>
                  </a:cubicBezTo>
                  <a:cubicBezTo>
                    <a:pt x="864" y="905"/>
                    <a:pt x="882" y="892"/>
                    <a:pt x="899" y="880"/>
                  </a:cubicBezTo>
                  <a:cubicBezTo>
                    <a:pt x="931" y="864"/>
                    <a:pt x="961" y="847"/>
                    <a:pt x="989" y="829"/>
                  </a:cubicBezTo>
                  <a:cubicBezTo>
                    <a:pt x="1090" y="761"/>
                    <a:pt x="1165" y="644"/>
                    <a:pt x="1181" y="523"/>
                  </a:cubicBezTo>
                  <a:cubicBezTo>
                    <a:pt x="1197" y="407"/>
                    <a:pt x="1167" y="295"/>
                    <a:pt x="1102" y="199"/>
                  </a:cubicBezTo>
                  <a:cubicBezTo>
                    <a:pt x="1057" y="132"/>
                    <a:pt x="981" y="70"/>
                    <a:pt x="907" y="38"/>
                  </a:cubicBezTo>
                  <a:cubicBezTo>
                    <a:pt x="848" y="14"/>
                    <a:pt x="783" y="1"/>
                    <a:pt x="7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5"/>
            <p:cNvSpPr/>
            <p:nvPr/>
          </p:nvSpPr>
          <p:spPr>
            <a:xfrm>
              <a:off x="5768454" y="-946655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0" y="0"/>
                  </a:moveTo>
                  <a:cubicBezTo>
                    <a:pt x="543" y="0"/>
                    <a:pt x="498" y="9"/>
                    <a:pt x="453" y="26"/>
                  </a:cubicBezTo>
                  <a:cubicBezTo>
                    <a:pt x="412" y="45"/>
                    <a:pt x="372" y="67"/>
                    <a:pt x="334" y="90"/>
                  </a:cubicBezTo>
                  <a:cubicBezTo>
                    <a:pt x="321" y="96"/>
                    <a:pt x="311" y="103"/>
                    <a:pt x="299" y="112"/>
                  </a:cubicBezTo>
                  <a:cubicBezTo>
                    <a:pt x="299" y="113"/>
                    <a:pt x="298" y="113"/>
                    <a:pt x="297" y="114"/>
                  </a:cubicBezTo>
                  <a:cubicBezTo>
                    <a:pt x="294" y="115"/>
                    <a:pt x="292" y="115"/>
                    <a:pt x="289" y="116"/>
                  </a:cubicBezTo>
                  <a:cubicBezTo>
                    <a:pt x="255" y="135"/>
                    <a:pt x="222" y="152"/>
                    <a:pt x="187" y="171"/>
                  </a:cubicBezTo>
                  <a:cubicBezTo>
                    <a:pt x="121" y="219"/>
                    <a:pt x="72" y="281"/>
                    <a:pt x="40" y="355"/>
                  </a:cubicBezTo>
                  <a:cubicBezTo>
                    <a:pt x="13" y="409"/>
                    <a:pt x="3" y="465"/>
                    <a:pt x="6" y="524"/>
                  </a:cubicBezTo>
                  <a:cubicBezTo>
                    <a:pt x="1" y="580"/>
                    <a:pt x="9" y="637"/>
                    <a:pt x="32" y="691"/>
                  </a:cubicBezTo>
                  <a:cubicBezTo>
                    <a:pt x="51" y="748"/>
                    <a:pt x="84" y="797"/>
                    <a:pt x="128" y="836"/>
                  </a:cubicBezTo>
                  <a:cubicBezTo>
                    <a:pt x="166" y="883"/>
                    <a:pt x="213" y="918"/>
                    <a:pt x="271" y="940"/>
                  </a:cubicBezTo>
                  <a:cubicBezTo>
                    <a:pt x="328" y="965"/>
                    <a:pt x="387" y="978"/>
                    <a:pt x="447" y="978"/>
                  </a:cubicBezTo>
                  <a:cubicBezTo>
                    <a:pt x="463" y="978"/>
                    <a:pt x="480" y="977"/>
                    <a:pt x="496" y="975"/>
                  </a:cubicBezTo>
                  <a:cubicBezTo>
                    <a:pt x="527" y="972"/>
                    <a:pt x="559" y="961"/>
                    <a:pt x="589" y="955"/>
                  </a:cubicBezTo>
                  <a:cubicBezTo>
                    <a:pt x="679" y="934"/>
                    <a:pt x="739" y="926"/>
                    <a:pt x="815" y="868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8" y="751"/>
                    <a:pt x="985" y="667"/>
                  </a:cubicBezTo>
                  <a:cubicBezTo>
                    <a:pt x="1005" y="632"/>
                    <a:pt x="1015" y="595"/>
                    <a:pt x="1015" y="557"/>
                  </a:cubicBezTo>
                  <a:cubicBezTo>
                    <a:pt x="1026" y="501"/>
                    <a:pt x="1022" y="447"/>
                    <a:pt x="1005" y="395"/>
                  </a:cubicBezTo>
                  <a:cubicBezTo>
                    <a:pt x="998" y="355"/>
                    <a:pt x="984" y="319"/>
                    <a:pt x="964" y="285"/>
                  </a:cubicBezTo>
                  <a:cubicBezTo>
                    <a:pt x="961" y="274"/>
                    <a:pt x="960" y="261"/>
                    <a:pt x="955" y="250"/>
                  </a:cubicBezTo>
                  <a:cubicBezTo>
                    <a:pt x="930" y="185"/>
                    <a:pt x="890" y="130"/>
                    <a:pt x="835" y="85"/>
                  </a:cubicBezTo>
                  <a:cubicBezTo>
                    <a:pt x="781" y="42"/>
                    <a:pt x="719" y="15"/>
                    <a:pt x="649" y="5"/>
                  </a:cubicBezTo>
                  <a:cubicBezTo>
                    <a:pt x="629" y="2"/>
                    <a:pt x="609" y="0"/>
                    <a:pt x="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5"/>
            <p:cNvSpPr/>
            <p:nvPr/>
          </p:nvSpPr>
          <p:spPr>
            <a:xfrm>
              <a:off x="5669129" y="-839679"/>
              <a:ext cx="58212" cy="62735"/>
            </a:xfrm>
            <a:custGeom>
              <a:rect b="b" l="l" r="r" t="t"/>
              <a:pathLst>
                <a:path extrusionOk="0" h="943" w="875">
                  <a:moveTo>
                    <a:pt x="441" y="1"/>
                  </a:moveTo>
                  <a:cubicBezTo>
                    <a:pt x="432" y="1"/>
                    <a:pt x="422" y="1"/>
                    <a:pt x="414" y="1"/>
                  </a:cubicBezTo>
                  <a:cubicBezTo>
                    <a:pt x="410" y="1"/>
                    <a:pt x="405" y="1"/>
                    <a:pt x="401" y="2"/>
                  </a:cubicBezTo>
                  <a:cubicBezTo>
                    <a:pt x="400" y="2"/>
                    <a:pt x="398" y="3"/>
                    <a:pt x="397" y="3"/>
                  </a:cubicBezTo>
                  <a:cubicBezTo>
                    <a:pt x="371" y="9"/>
                    <a:pt x="314" y="22"/>
                    <a:pt x="289" y="29"/>
                  </a:cubicBezTo>
                  <a:lnTo>
                    <a:pt x="284" y="31"/>
                  </a:lnTo>
                  <a:cubicBezTo>
                    <a:pt x="266" y="37"/>
                    <a:pt x="249" y="45"/>
                    <a:pt x="234" y="58"/>
                  </a:cubicBezTo>
                  <a:cubicBezTo>
                    <a:pt x="198" y="71"/>
                    <a:pt x="168" y="93"/>
                    <a:pt x="144" y="123"/>
                  </a:cubicBezTo>
                  <a:cubicBezTo>
                    <a:pt x="89" y="175"/>
                    <a:pt x="109" y="150"/>
                    <a:pt x="70" y="214"/>
                  </a:cubicBezTo>
                  <a:cubicBezTo>
                    <a:pt x="58" y="235"/>
                    <a:pt x="46" y="248"/>
                    <a:pt x="39" y="267"/>
                  </a:cubicBezTo>
                  <a:cubicBezTo>
                    <a:pt x="38" y="269"/>
                    <a:pt x="38" y="271"/>
                    <a:pt x="37" y="274"/>
                  </a:cubicBezTo>
                  <a:cubicBezTo>
                    <a:pt x="28" y="306"/>
                    <a:pt x="14" y="352"/>
                    <a:pt x="6" y="383"/>
                  </a:cubicBezTo>
                  <a:cubicBezTo>
                    <a:pt x="5" y="388"/>
                    <a:pt x="4" y="393"/>
                    <a:pt x="4" y="398"/>
                  </a:cubicBezTo>
                  <a:cubicBezTo>
                    <a:pt x="2" y="400"/>
                    <a:pt x="2" y="403"/>
                    <a:pt x="2" y="405"/>
                  </a:cubicBezTo>
                  <a:cubicBezTo>
                    <a:pt x="2" y="406"/>
                    <a:pt x="2" y="407"/>
                    <a:pt x="2" y="408"/>
                  </a:cubicBezTo>
                  <a:cubicBezTo>
                    <a:pt x="1" y="444"/>
                    <a:pt x="1" y="481"/>
                    <a:pt x="0" y="516"/>
                  </a:cubicBezTo>
                  <a:lnTo>
                    <a:pt x="0" y="519"/>
                  </a:lnTo>
                  <a:cubicBezTo>
                    <a:pt x="9" y="554"/>
                    <a:pt x="17" y="589"/>
                    <a:pt x="25" y="624"/>
                  </a:cubicBezTo>
                  <a:cubicBezTo>
                    <a:pt x="25" y="625"/>
                    <a:pt x="27" y="626"/>
                    <a:pt x="27" y="627"/>
                  </a:cubicBezTo>
                  <a:lnTo>
                    <a:pt x="31" y="635"/>
                  </a:lnTo>
                  <a:cubicBezTo>
                    <a:pt x="31" y="639"/>
                    <a:pt x="31" y="642"/>
                    <a:pt x="31" y="645"/>
                  </a:cubicBezTo>
                  <a:cubicBezTo>
                    <a:pt x="34" y="689"/>
                    <a:pt x="47" y="730"/>
                    <a:pt x="70" y="766"/>
                  </a:cubicBezTo>
                  <a:cubicBezTo>
                    <a:pt x="82" y="793"/>
                    <a:pt x="99" y="818"/>
                    <a:pt x="122" y="836"/>
                  </a:cubicBezTo>
                  <a:cubicBezTo>
                    <a:pt x="151" y="872"/>
                    <a:pt x="187" y="898"/>
                    <a:pt x="230" y="915"/>
                  </a:cubicBezTo>
                  <a:cubicBezTo>
                    <a:pt x="258" y="922"/>
                    <a:pt x="285" y="931"/>
                    <a:pt x="313" y="939"/>
                  </a:cubicBezTo>
                  <a:cubicBezTo>
                    <a:pt x="330" y="941"/>
                    <a:pt x="346" y="942"/>
                    <a:pt x="361" y="942"/>
                  </a:cubicBezTo>
                  <a:cubicBezTo>
                    <a:pt x="402" y="942"/>
                    <a:pt x="442" y="935"/>
                    <a:pt x="481" y="920"/>
                  </a:cubicBezTo>
                  <a:cubicBezTo>
                    <a:pt x="517" y="901"/>
                    <a:pt x="555" y="882"/>
                    <a:pt x="589" y="860"/>
                  </a:cubicBezTo>
                  <a:cubicBezTo>
                    <a:pt x="643" y="838"/>
                    <a:pt x="662" y="819"/>
                    <a:pt x="704" y="779"/>
                  </a:cubicBezTo>
                  <a:cubicBezTo>
                    <a:pt x="735" y="756"/>
                    <a:pt x="758" y="727"/>
                    <a:pt x="774" y="692"/>
                  </a:cubicBezTo>
                  <a:cubicBezTo>
                    <a:pt x="777" y="687"/>
                    <a:pt x="779" y="682"/>
                    <a:pt x="782" y="676"/>
                  </a:cubicBezTo>
                  <a:cubicBezTo>
                    <a:pt x="795" y="660"/>
                    <a:pt x="807" y="642"/>
                    <a:pt x="825" y="602"/>
                  </a:cubicBezTo>
                  <a:cubicBezTo>
                    <a:pt x="846" y="555"/>
                    <a:pt x="854" y="516"/>
                    <a:pt x="858" y="475"/>
                  </a:cubicBezTo>
                  <a:cubicBezTo>
                    <a:pt x="858" y="474"/>
                    <a:pt x="858" y="473"/>
                    <a:pt x="858" y="472"/>
                  </a:cubicBezTo>
                  <a:cubicBezTo>
                    <a:pt x="860" y="465"/>
                    <a:pt x="864" y="458"/>
                    <a:pt x="865" y="449"/>
                  </a:cubicBezTo>
                  <a:cubicBezTo>
                    <a:pt x="874" y="382"/>
                    <a:pt x="867" y="316"/>
                    <a:pt x="843" y="252"/>
                  </a:cubicBezTo>
                  <a:cubicBezTo>
                    <a:pt x="818" y="186"/>
                    <a:pt x="778" y="131"/>
                    <a:pt x="723" y="87"/>
                  </a:cubicBezTo>
                  <a:cubicBezTo>
                    <a:pt x="668" y="43"/>
                    <a:pt x="605" y="16"/>
                    <a:pt x="536" y="5"/>
                  </a:cubicBezTo>
                  <a:cubicBezTo>
                    <a:pt x="532" y="4"/>
                    <a:pt x="529" y="3"/>
                    <a:pt x="525" y="3"/>
                  </a:cubicBezTo>
                  <a:lnTo>
                    <a:pt x="521" y="3"/>
                  </a:lnTo>
                  <a:cubicBezTo>
                    <a:pt x="498" y="2"/>
                    <a:pt x="468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5"/>
            <p:cNvSpPr/>
            <p:nvPr/>
          </p:nvSpPr>
          <p:spPr>
            <a:xfrm>
              <a:off x="5837177" y="-797700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0" y="1"/>
                  </a:moveTo>
                  <a:cubicBezTo>
                    <a:pt x="484" y="1"/>
                    <a:pt x="428" y="13"/>
                    <a:pt x="373" y="36"/>
                  </a:cubicBezTo>
                  <a:lnTo>
                    <a:pt x="245" y="105"/>
                  </a:lnTo>
                  <a:cubicBezTo>
                    <a:pt x="160" y="167"/>
                    <a:pt x="97" y="245"/>
                    <a:pt x="55" y="340"/>
                  </a:cubicBezTo>
                  <a:cubicBezTo>
                    <a:pt x="42" y="388"/>
                    <a:pt x="28" y="435"/>
                    <a:pt x="16" y="482"/>
                  </a:cubicBezTo>
                  <a:cubicBezTo>
                    <a:pt x="1" y="580"/>
                    <a:pt x="11" y="675"/>
                    <a:pt x="46" y="767"/>
                  </a:cubicBezTo>
                  <a:cubicBezTo>
                    <a:pt x="47" y="770"/>
                    <a:pt x="47" y="772"/>
                    <a:pt x="48" y="774"/>
                  </a:cubicBezTo>
                  <a:lnTo>
                    <a:pt x="118" y="903"/>
                  </a:lnTo>
                  <a:cubicBezTo>
                    <a:pt x="120" y="908"/>
                    <a:pt x="123" y="912"/>
                    <a:pt x="125" y="916"/>
                  </a:cubicBezTo>
                  <a:cubicBezTo>
                    <a:pt x="131" y="922"/>
                    <a:pt x="135" y="929"/>
                    <a:pt x="139" y="936"/>
                  </a:cubicBezTo>
                  <a:cubicBezTo>
                    <a:pt x="148" y="951"/>
                    <a:pt x="158" y="965"/>
                    <a:pt x="167" y="980"/>
                  </a:cubicBezTo>
                  <a:cubicBezTo>
                    <a:pt x="186" y="1008"/>
                    <a:pt x="199" y="1019"/>
                    <a:pt x="229" y="1051"/>
                  </a:cubicBezTo>
                  <a:cubicBezTo>
                    <a:pt x="263" y="1087"/>
                    <a:pt x="268" y="1096"/>
                    <a:pt x="298" y="1115"/>
                  </a:cubicBezTo>
                  <a:cubicBezTo>
                    <a:pt x="311" y="1123"/>
                    <a:pt x="324" y="1132"/>
                    <a:pt x="338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3" y="1249"/>
                    <a:pt x="627" y="1251"/>
                    <a:pt x="652" y="1251"/>
                  </a:cubicBezTo>
                  <a:cubicBezTo>
                    <a:pt x="712" y="1251"/>
                    <a:pt x="772" y="1240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2"/>
                    <a:pt x="1116" y="954"/>
                    <a:pt x="1128" y="887"/>
                  </a:cubicBezTo>
                  <a:cubicBezTo>
                    <a:pt x="1136" y="867"/>
                    <a:pt x="1140" y="845"/>
                    <a:pt x="1144" y="823"/>
                  </a:cubicBezTo>
                  <a:cubicBezTo>
                    <a:pt x="1144" y="824"/>
                    <a:pt x="1145" y="824"/>
                    <a:pt x="1146" y="825"/>
                  </a:cubicBezTo>
                  <a:cubicBezTo>
                    <a:pt x="1150" y="810"/>
                    <a:pt x="1153" y="796"/>
                    <a:pt x="1156" y="781"/>
                  </a:cubicBezTo>
                  <a:cubicBezTo>
                    <a:pt x="1158" y="774"/>
                    <a:pt x="1161" y="766"/>
                    <a:pt x="1163" y="758"/>
                  </a:cubicBezTo>
                  <a:cubicBezTo>
                    <a:pt x="1163" y="712"/>
                    <a:pt x="1164" y="665"/>
                    <a:pt x="1165" y="619"/>
                  </a:cubicBezTo>
                  <a:lnTo>
                    <a:pt x="1164" y="613"/>
                  </a:lnTo>
                  <a:cubicBezTo>
                    <a:pt x="1163" y="608"/>
                    <a:pt x="1162" y="603"/>
                    <a:pt x="1161" y="599"/>
                  </a:cubicBezTo>
                  <a:cubicBezTo>
                    <a:pt x="1157" y="582"/>
                    <a:pt x="1154" y="566"/>
                    <a:pt x="1151" y="550"/>
                  </a:cubicBezTo>
                  <a:cubicBezTo>
                    <a:pt x="1149" y="542"/>
                    <a:pt x="1148" y="534"/>
                    <a:pt x="1146" y="527"/>
                  </a:cubicBezTo>
                  <a:cubicBezTo>
                    <a:pt x="1146" y="523"/>
                    <a:pt x="1145" y="517"/>
                    <a:pt x="1144" y="512"/>
                  </a:cubicBezTo>
                  <a:cubicBezTo>
                    <a:pt x="1139" y="488"/>
                    <a:pt x="1132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1" y="290"/>
                    <a:pt x="1040" y="228"/>
                    <a:pt x="984" y="178"/>
                  </a:cubicBezTo>
                  <a:cubicBezTo>
                    <a:pt x="935" y="117"/>
                    <a:pt x="875" y="74"/>
                    <a:pt x="802" y="44"/>
                  </a:cubicBezTo>
                  <a:cubicBezTo>
                    <a:pt x="742" y="16"/>
                    <a:pt x="681" y="2"/>
                    <a:pt x="618" y="2"/>
                  </a:cubicBezTo>
                  <a:cubicBezTo>
                    <a:pt x="608" y="2"/>
                    <a:pt x="597" y="3"/>
                    <a:pt x="587" y="3"/>
                  </a:cubicBezTo>
                  <a:cubicBezTo>
                    <a:pt x="571" y="2"/>
                    <a:pt x="55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5"/>
            <p:cNvSpPr/>
            <p:nvPr/>
          </p:nvSpPr>
          <p:spPr>
            <a:xfrm>
              <a:off x="5513521" y="-1223809"/>
              <a:ext cx="68191" cy="86619"/>
            </a:xfrm>
            <a:custGeom>
              <a:rect b="b" l="l" r="r" t="t"/>
              <a:pathLst>
                <a:path extrusionOk="0" h="1302" w="1025">
                  <a:moveTo>
                    <a:pt x="430" y="0"/>
                  </a:moveTo>
                  <a:lnTo>
                    <a:pt x="430" y="0"/>
                  </a:lnTo>
                  <a:cubicBezTo>
                    <a:pt x="412" y="4"/>
                    <a:pt x="392" y="7"/>
                    <a:pt x="373" y="14"/>
                  </a:cubicBezTo>
                  <a:cubicBezTo>
                    <a:pt x="370" y="15"/>
                    <a:pt x="367" y="17"/>
                    <a:pt x="363" y="18"/>
                  </a:cubicBezTo>
                  <a:cubicBezTo>
                    <a:pt x="324" y="39"/>
                    <a:pt x="284" y="61"/>
                    <a:pt x="244" y="83"/>
                  </a:cubicBezTo>
                  <a:cubicBezTo>
                    <a:pt x="243" y="83"/>
                    <a:pt x="241" y="84"/>
                    <a:pt x="240" y="85"/>
                  </a:cubicBezTo>
                  <a:cubicBezTo>
                    <a:pt x="237" y="87"/>
                    <a:pt x="235" y="89"/>
                    <a:pt x="233" y="91"/>
                  </a:cubicBezTo>
                  <a:cubicBezTo>
                    <a:pt x="215" y="107"/>
                    <a:pt x="198" y="122"/>
                    <a:pt x="181" y="139"/>
                  </a:cubicBezTo>
                  <a:cubicBezTo>
                    <a:pt x="162" y="155"/>
                    <a:pt x="144" y="173"/>
                    <a:pt x="127" y="192"/>
                  </a:cubicBezTo>
                  <a:cubicBezTo>
                    <a:pt x="114" y="211"/>
                    <a:pt x="103" y="231"/>
                    <a:pt x="90" y="251"/>
                  </a:cubicBezTo>
                  <a:cubicBezTo>
                    <a:pt x="61" y="288"/>
                    <a:pt x="42" y="330"/>
                    <a:pt x="36" y="377"/>
                  </a:cubicBezTo>
                  <a:cubicBezTo>
                    <a:pt x="13" y="454"/>
                    <a:pt x="0" y="481"/>
                    <a:pt x="15" y="578"/>
                  </a:cubicBezTo>
                  <a:cubicBezTo>
                    <a:pt x="15" y="579"/>
                    <a:pt x="15" y="580"/>
                    <a:pt x="15" y="582"/>
                  </a:cubicBezTo>
                  <a:cubicBezTo>
                    <a:pt x="18" y="600"/>
                    <a:pt x="40" y="696"/>
                    <a:pt x="46" y="713"/>
                  </a:cubicBezTo>
                  <a:cubicBezTo>
                    <a:pt x="47" y="715"/>
                    <a:pt x="47" y="717"/>
                    <a:pt x="48" y="718"/>
                  </a:cubicBezTo>
                  <a:cubicBezTo>
                    <a:pt x="55" y="735"/>
                    <a:pt x="102" y="823"/>
                    <a:pt x="112" y="837"/>
                  </a:cubicBezTo>
                  <a:cubicBezTo>
                    <a:pt x="123" y="851"/>
                    <a:pt x="135" y="863"/>
                    <a:pt x="148" y="876"/>
                  </a:cubicBezTo>
                  <a:cubicBezTo>
                    <a:pt x="150" y="880"/>
                    <a:pt x="152" y="883"/>
                    <a:pt x="153" y="886"/>
                  </a:cubicBezTo>
                  <a:cubicBezTo>
                    <a:pt x="168" y="914"/>
                    <a:pt x="210" y="1000"/>
                    <a:pt x="227" y="1024"/>
                  </a:cubicBezTo>
                  <a:cubicBezTo>
                    <a:pt x="236" y="1035"/>
                    <a:pt x="326" y="1131"/>
                    <a:pt x="338" y="1141"/>
                  </a:cubicBezTo>
                  <a:cubicBezTo>
                    <a:pt x="360" y="1159"/>
                    <a:pt x="382" y="1168"/>
                    <a:pt x="410" y="1186"/>
                  </a:cubicBezTo>
                  <a:cubicBezTo>
                    <a:pt x="436" y="1200"/>
                    <a:pt x="465" y="1220"/>
                    <a:pt x="493" y="1234"/>
                  </a:cubicBezTo>
                  <a:cubicBezTo>
                    <a:pt x="504" y="1240"/>
                    <a:pt x="515" y="1244"/>
                    <a:pt x="528" y="1248"/>
                  </a:cubicBezTo>
                  <a:cubicBezTo>
                    <a:pt x="578" y="1263"/>
                    <a:pt x="631" y="1281"/>
                    <a:pt x="684" y="1292"/>
                  </a:cubicBezTo>
                  <a:cubicBezTo>
                    <a:pt x="690" y="1294"/>
                    <a:pt x="697" y="1295"/>
                    <a:pt x="704" y="1296"/>
                  </a:cubicBezTo>
                  <a:cubicBezTo>
                    <a:pt x="731" y="1300"/>
                    <a:pt x="758" y="1301"/>
                    <a:pt x="784" y="1301"/>
                  </a:cubicBezTo>
                  <a:cubicBezTo>
                    <a:pt x="852" y="1301"/>
                    <a:pt x="918" y="1289"/>
                    <a:pt x="983" y="1264"/>
                  </a:cubicBezTo>
                  <a:cubicBezTo>
                    <a:pt x="999" y="1260"/>
                    <a:pt x="1011" y="1251"/>
                    <a:pt x="1025" y="1244"/>
                  </a:cubicBezTo>
                  <a:cubicBezTo>
                    <a:pt x="802" y="1166"/>
                    <a:pt x="605" y="1009"/>
                    <a:pt x="490" y="801"/>
                  </a:cubicBezTo>
                  <a:cubicBezTo>
                    <a:pt x="357" y="559"/>
                    <a:pt x="339" y="26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5"/>
            <p:cNvSpPr/>
            <p:nvPr/>
          </p:nvSpPr>
          <p:spPr>
            <a:xfrm>
              <a:off x="5531749" y="-989366"/>
              <a:ext cx="50561" cy="68324"/>
            </a:xfrm>
            <a:custGeom>
              <a:rect b="b" l="l" r="r" t="t"/>
              <a:pathLst>
                <a:path extrusionOk="0" h="1027" w="760">
                  <a:moveTo>
                    <a:pt x="561" y="1"/>
                  </a:moveTo>
                  <a:lnTo>
                    <a:pt x="561" y="1"/>
                  </a:lnTo>
                  <a:cubicBezTo>
                    <a:pt x="542" y="6"/>
                    <a:pt x="521" y="9"/>
                    <a:pt x="501" y="16"/>
                  </a:cubicBezTo>
                  <a:cubicBezTo>
                    <a:pt x="454" y="32"/>
                    <a:pt x="419" y="55"/>
                    <a:pt x="386" y="84"/>
                  </a:cubicBezTo>
                  <a:cubicBezTo>
                    <a:pt x="361" y="89"/>
                    <a:pt x="337" y="92"/>
                    <a:pt x="313" y="101"/>
                  </a:cubicBezTo>
                  <a:cubicBezTo>
                    <a:pt x="233" y="132"/>
                    <a:pt x="166" y="181"/>
                    <a:pt x="111" y="248"/>
                  </a:cubicBezTo>
                  <a:cubicBezTo>
                    <a:pt x="89" y="285"/>
                    <a:pt x="67" y="321"/>
                    <a:pt x="45" y="358"/>
                  </a:cubicBezTo>
                  <a:cubicBezTo>
                    <a:pt x="12" y="435"/>
                    <a:pt x="0" y="516"/>
                    <a:pt x="9" y="600"/>
                  </a:cubicBezTo>
                  <a:cubicBezTo>
                    <a:pt x="14" y="663"/>
                    <a:pt x="33" y="721"/>
                    <a:pt x="67" y="773"/>
                  </a:cubicBezTo>
                  <a:cubicBezTo>
                    <a:pt x="93" y="832"/>
                    <a:pt x="132" y="881"/>
                    <a:pt x="185" y="921"/>
                  </a:cubicBezTo>
                  <a:cubicBezTo>
                    <a:pt x="253" y="974"/>
                    <a:pt x="328" y="1008"/>
                    <a:pt x="414" y="1021"/>
                  </a:cubicBezTo>
                  <a:cubicBezTo>
                    <a:pt x="437" y="1025"/>
                    <a:pt x="459" y="1026"/>
                    <a:pt x="482" y="1026"/>
                  </a:cubicBezTo>
                  <a:cubicBezTo>
                    <a:pt x="541" y="1026"/>
                    <a:pt x="599" y="1015"/>
                    <a:pt x="656" y="994"/>
                  </a:cubicBezTo>
                  <a:cubicBezTo>
                    <a:pt x="685" y="986"/>
                    <a:pt x="714" y="969"/>
                    <a:pt x="742" y="951"/>
                  </a:cubicBezTo>
                  <a:cubicBezTo>
                    <a:pt x="749" y="948"/>
                    <a:pt x="753" y="944"/>
                    <a:pt x="759" y="941"/>
                  </a:cubicBezTo>
                  <a:cubicBezTo>
                    <a:pt x="651" y="905"/>
                    <a:pt x="553" y="852"/>
                    <a:pt x="483" y="764"/>
                  </a:cubicBezTo>
                  <a:cubicBezTo>
                    <a:pt x="365" y="615"/>
                    <a:pt x="360" y="399"/>
                    <a:pt x="431" y="221"/>
                  </a:cubicBezTo>
                  <a:cubicBezTo>
                    <a:pt x="463" y="141"/>
                    <a:pt x="508" y="69"/>
                    <a:pt x="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5"/>
            <p:cNvSpPr/>
            <p:nvPr/>
          </p:nvSpPr>
          <p:spPr>
            <a:xfrm>
              <a:off x="5669129" y="-838747"/>
              <a:ext cx="36191" cy="61804"/>
            </a:xfrm>
            <a:custGeom>
              <a:rect b="b" l="l" r="r" t="t"/>
              <a:pathLst>
                <a:path extrusionOk="0" h="929" w="544">
                  <a:moveTo>
                    <a:pt x="343" y="1"/>
                  </a:moveTo>
                  <a:cubicBezTo>
                    <a:pt x="323" y="6"/>
                    <a:pt x="302" y="11"/>
                    <a:pt x="289" y="15"/>
                  </a:cubicBezTo>
                  <a:lnTo>
                    <a:pt x="284" y="17"/>
                  </a:lnTo>
                  <a:cubicBezTo>
                    <a:pt x="266" y="23"/>
                    <a:pt x="249" y="31"/>
                    <a:pt x="234" y="44"/>
                  </a:cubicBezTo>
                  <a:cubicBezTo>
                    <a:pt x="198" y="57"/>
                    <a:pt x="168" y="79"/>
                    <a:pt x="144" y="109"/>
                  </a:cubicBezTo>
                  <a:cubicBezTo>
                    <a:pt x="89" y="161"/>
                    <a:pt x="109" y="136"/>
                    <a:pt x="70" y="200"/>
                  </a:cubicBezTo>
                  <a:cubicBezTo>
                    <a:pt x="58" y="221"/>
                    <a:pt x="46" y="234"/>
                    <a:pt x="39" y="253"/>
                  </a:cubicBezTo>
                  <a:cubicBezTo>
                    <a:pt x="38" y="255"/>
                    <a:pt x="38" y="257"/>
                    <a:pt x="37" y="260"/>
                  </a:cubicBezTo>
                  <a:cubicBezTo>
                    <a:pt x="28" y="292"/>
                    <a:pt x="14" y="338"/>
                    <a:pt x="6" y="369"/>
                  </a:cubicBezTo>
                  <a:cubicBezTo>
                    <a:pt x="5" y="374"/>
                    <a:pt x="4" y="379"/>
                    <a:pt x="4" y="384"/>
                  </a:cubicBezTo>
                  <a:cubicBezTo>
                    <a:pt x="4" y="386"/>
                    <a:pt x="2" y="389"/>
                    <a:pt x="2" y="391"/>
                  </a:cubicBezTo>
                  <a:cubicBezTo>
                    <a:pt x="2" y="392"/>
                    <a:pt x="2" y="393"/>
                    <a:pt x="2" y="394"/>
                  </a:cubicBezTo>
                  <a:cubicBezTo>
                    <a:pt x="2" y="430"/>
                    <a:pt x="1" y="467"/>
                    <a:pt x="0" y="502"/>
                  </a:cubicBezTo>
                  <a:lnTo>
                    <a:pt x="0" y="505"/>
                  </a:lnTo>
                  <a:cubicBezTo>
                    <a:pt x="9" y="540"/>
                    <a:pt x="17" y="575"/>
                    <a:pt x="25" y="610"/>
                  </a:cubicBezTo>
                  <a:cubicBezTo>
                    <a:pt x="25" y="611"/>
                    <a:pt x="27" y="612"/>
                    <a:pt x="27" y="613"/>
                  </a:cubicBezTo>
                  <a:lnTo>
                    <a:pt x="31" y="621"/>
                  </a:lnTo>
                  <a:cubicBezTo>
                    <a:pt x="31" y="625"/>
                    <a:pt x="31" y="628"/>
                    <a:pt x="31" y="631"/>
                  </a:cubicBezTo>
                  <a:cubicBezTo>
                    <a:pt x="34" y="675"/>
                    <a:pt x="47" y="716"/>
                    <a:pt x="72" y="752"/>
                  </a:cubicBezTo>
                  <a:cubicBezTo>
                    <a:pt x="82" y="779"/>
                    <a:pt x="99" y="804"/>
                    <a:pt x="123" y="822"/>
                  </a:cubicBezTo>
                  <a:cubicBezTo>
                    <a:pt x="151" y="858"/>
                    <a:pt x="187" y="884"/>
                    <a:pt x="230" y="901"/>
                  </a:cubicBezTo>
                  <a:cubicBezTo>
                    <a:pt x="258" y="908"/>
                    <a:pt x="285" y="917"/>
                    <a:pt x="313" y="925"/>
                  </a:cubicBezTo>
                  <a:cubicBezTo>
                    <a:pt x="330" y="927"/>
                    <a:pt x="346" y="928"/>
                    <a:pt x="361" y="928"/>
                  </a:cubicBezTo>
                  <a:cubicBezTo>
                    <a:pt x="402" y="928"/>
                    <a:pt x="442" y="921"/>
                    <a:pt x="481" y="906"/>
                  </a:cubicBezTo>
                  <a:cubicBezTo>
                    <a:pt x="502" y="896"/>
                    <a:pt x="523" y="883"/>
                    <a:pt x="544" y="872"/>
                  </a:cubicBezTo>
                  <a:cubicBezTo>
                    <a:pt x="439" y="820"/>
                    <a:pt x="351" y="724"/>
                    <a:pt x="308" y="613"/>
                  </a:cubicBezTo>
                  <a:cubicBezTo>
                    <a:pt x="240" y="435"/>
                    <a:pt x="266" y="234"/>
                    <a:pt x="324" y="52"/>
                  </a:cubicBezTo>
                  <a:cubicBezTo>
                    <a:pt x="330" y="35"/>
                    <a:pt x="336" y="19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5"/>
            <p:cNvSpPr/>
            <p:nvPr/>
          </p:nvSpPr>
          <p:spPr>
            <a:xfrm>
              <a:off x="5837177" y="-795638"/>
              <a:ext cx="62868" cy="81230"/>
            </a:xfrm>
            <a:custGeom>
              <a:rect b="b" l="l" r="r" t="t"/>
              <a:pathLst>
                <a:path extrusionOk="0" h="1221" w="945">
                  <a:moveTo>
                    <a:pt x="389" y="1"/>
                  </a:moveTo>
                  <a:cubicBezTo>
                    <a:pt x="384" y="2"/>
                    <a:pt x="379" y="3"/>
                    <a:pt x="373" y="5"/>
                  </a:cubicBezTo>
                  <a:lnTo>
                    <a:pt x="244" y="75"/>
                  </a:lnTo>
                  <a:cubicBezTo>
                    <a:pt x="160" y="136"/>
                    <a:pt x="97" y="214"/>
                    <a:pt x="55" y="309"/>
                  </a:cubicBezTo>
                  <a:cubicBezTo>
                    <a:pt x="42" y="357"/>
                    <a:pt x="28" y="404"/>
                    <a:pt x="14" y="451"/>
                  </a:cubicBezTo>
                  <a:cubicBezTo>
                    <a:pt x="1" y="549"/>
                    <a:pt x="11" y="644"/>
                    <a:pt x="46" y="737"/>
                  </a:cubicBezTo>
                  <a:cubicBezTo>
                    <a:pt x="47" y="740"/>
                    <a:pt x="47" y="741"/>
                    <a:pt x="48" y="743"/>
                  </a:cubicBezTo>
                  <a:lnTo>
                    <a:pt x="117" y="872"/>
                  </a:lnTo>
                  <a:cubicBezTo>
                    <a:pt x="120" y="877"/>
                    <a:pt x="123" y="881"/>
                    <a:pt x="125" y="885"/>
                  </a:cubicBezTo>
                  <a:cubicBezTo>
                    <a:pt x="130" y="891"/>
                    <a:pt x="134" y="898"/>
                    <a:pt x="138" y="905"/>
                  </a:cubicBezTo>
                  <a:cubicBezTo>
                    <a:pt x="147" y="920"/>
                    <a:pt x="158" y="934"/>
                    <a:pt x="167" y="949"/>
                  </a:cubicBezTo>
                  <a:cubicBezTo>
                    <a:pt x="185" y="978"/>
                    <a:pt x="199" y="989"/>
                    <a:pt x="229" y="1020"/>
                  </a:cubicBezTo>
                  <a:cubicBezTo>
                    <a:pt x="263" y="1056"/>
                    <a:pt x="268" y="1065"/>
                    <a:pt x="297" y="1084"/>
                  </a:cubicBezTo>
                  <a:cubicBezTo>
                    <a:pt x="311" y="1092"/>
                    <a:pt x="324" y="1102"/>
                    <a:pt x="338" y="1110"/>
                  </a:cubicBezTo>
                  <a:cubicBezTo>
                    <a:pt x="408" y="1167"/>
                    <a:pt x="489" y="1201"/>
                    <a:pt x="578" y="1215"/>
                  </a:cubicBezTo>
                  <a:cubicBezTo>
                    <a:pt x="602" y="1218"/>
                    <a:pt x="627" y="1220"/>
                    <a:pt x="651" y="1220"/>
                  </a:cubicBezTo>
                  <a:cubicBezTo>
                    <a:pt x="712" y="1220"/>
                    <a:pt x="772" y="1209"/>
                    <a:pt x="830" y="1188"/>
                  </a:cubicBezTo>
                  <a:cubicBezTo>
                    <a:pt x="872" y="1171"/>
                    <a:pt x="909" y="1151"/>
                    <a:pt x="945" y="1125"/>
                  </a:cubicBezTo>
                  <a:cubicBezTo>
                    <a:pt x="861" y="1084"/>
                    <a:pt x="781" y="1039"/>
                    <a:pt x="705" y="984"/>
                  </a:cubicBezTo>
                  <a:cubicBezTo>
                    <a:pt x="519" y="849"/>
                    <a:pt x="363" y="657"/>
                    <a:pt x="318" y="431"/>
                  </a:cubicBezTo>
                  <a:cubicBezTo>
                    <a:pt x="290" y="285"/>
                    <a:pt x="315" y="127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5"/>
            <p:cNvSpPr/>
            <p:nvPr/>
          </p:nvSpPr>
          <p:spPr>
            <a:xfrm>
              <a:off x="6005957" y="-862232"/>
              <a:ext cx="78636" cy="77638"/>
            </a:xfrm>
            <a:custGeom>
              <a:rect b="b" l="l" r="r" t="t"/>
              <a:pathLst>
                <a:path extrusionOk="0" h="1167" w="1182">
                  <a:moveTo>
                    <a:pt x="471" y="0"/>
                  </a:moveTo>
                  <a:cubicBezTo>
                    <a:pt x="457" y="4"/>
                    <a:pt x="443" y="6"/>
                    <a:pt x="429" y="11"/>
                  </a:cubicBezTo>
                  <a:cubicBezTo>
                    <a:pt x="422" y="13"/>
                    <a:pt x="413" y="16"/>
                    <a:pt x="406" y="19"/>
                  </a:cubicBezTo>
                  <a:cubicBezTo>
                    <a:pt x="381" y="29"/>
                    <a:pt x="359" y="43"/>
                    <a:pt x="334" y="57"/>
                  </a:cubicBezTo>
                  <a:cubicBezTo>
                    <a:pt x="305" y="72"/>
                    <a:pt x="287" y="80"/>
                    <a:pt x="265" y="95"/>
                  </a:cubicBezTo>
                  <a:cubicBezTo>
                    <a:pt x="250" y="105"/>
                    <a:pt x="236" y="115"/>
                    <a:pt x="224" y="127"/>
                  </a:cubicBezTo>
                  <a:cubicBezTo>
                    <a:pt x="145" y="184"/>
                    <a:pt x="87" y="258"/>
                    <a:pt x="47" y="346"/>
                  </a:cubicBezTo>
                  <a:cubicBezTo>
                    <a:pt x="17" y="410"/>
                    <a:pt x="4" y="477"/>
                    <a:pt x="8" y="546"/>
                  </a:cubicBezTo>
                  <a:cubicBezTo>
                    <a:pt x="1" y="614"/>
                    <a:pt x="11" y="681"/>
                    <a:pt x="39" y="746"/>
                  </a:cubicBezTo>
                  <a:cubicBezTo>
                    <a:pt x="73" y="835"/>
                    <a:pt x="127" y="910"/>
                    <a:pt x="202" y="970"/>
                  </a:cubicBezTo>
                  <a:cubicBezTo>
                    <a:pt x="216" y="984"/>
                    <a:pt x="232" y="995"/>
                    <a:pt x="249" y="1007"/>
                  </a:cubicBezTo>
                  <a:cubicBezTo>
                    <a:pt x="294" y="1036"/>
                    <a:pt x="341" y="1063"/>
                    <a:pt x="387" y="1091"/>
                  </a:cubicBezTo>
                  <a:cubicBezTo>
                    <a:pt x="396" y="1096"/>
                    <a:pt x="406" y="1100"/>
                    <a:pt x="414" y="1104"/>
                  </a:cubicBezTo>
                  <a:cubicBezTo>
                    <a:pt x="452" y="1122"/>
                    <a:pt x="491" y="1132"/>
                    <a:pt x="530" y="1143"/>
                  </a:cubicBezTo>
                  <a:cubicBezTo>
                    <a:pt x="597" y="1162"/>
                    <a:pt x="605" y="1167"/>
                    <a:pt x="648" y="1167"/>
                  </a:cubicBezTo>
                  <a:cubicBezTo>
                    <a:pt x="667" y="1167"/>
                    <a:pt x="691" y="1166"/>
                    <a:pt x="729" y="1165"/>
                  </a:cubicBezTo>
                  <a:lnTo>
                    <a:pt x="740" y="1165"/>
                  </a:lnTo>
                  <a:cubicBezTo>
                    <a:pt x="749" y="1164"/>
                    <a:pt x="759" y="1164"/>
                    <a:pt x="768" y="1163"/>
                  </a:cubicBezTo>
                  <a:cubicBezTo>
                    <a:pt x="823" y="1157"/>
                    <a:pt x="877" y="1140"/>
                    <a:pt x="930" y="1126"/>
                  </a:cubicBezTo>
                  <a:cubicBezTo>
                    <a:pt x="940" y="1124"/>
                    <a:pt x="948" y="1122"/>
                    <a:pt x="957" y="1119"/>
                  </a:cubicBezTo>
                  <a:cubicBezTo>
                    <a:pt x="961" y="1118"/>
                    <a:pt x="964" y="1117"/>
                    <a:pt x="968" y="1116"/>
                  </a:cubicBezTo>
                  <a:cubicBezTo>
                    <a:pt x="988" y="1108"/>
                    <a:pt x="1007" y="1099"/>
                    <a:pt x="1023" y="1086"/>
                  </a:cubicBezTo>
                  <a:cubicBezTo>
                    <a:pt x="1044" y="1081"/>
                    <a:pt x="1061" y="1071"/>
                    <a:pt x="1076" y="1057"/>
                  </a:cubicBezTo>
                  <a:cubicBezTo>
                    <a:pt x="1118" y="1029"/>
                    <a:pt x="1152" y="992"/>
                    <a:pt x="1181" y="952"/>
                  </a:cubicBezTo>
                  <a:lnTo>
                    <a:pt x="1181" y="952"/>
                  </a:lnTo>
                  <a:cubicBezTo>
                    <a:pt x="1157" y="955"/>
                    <a:pt x="1133" y="956"/>
                    <a:pt x="1108" y="956"/>
                  </a:cubicBezTo>
                  <a:cubicBezTo>
                    <a:pt x="880" y="956"/>
                    <a:pt x="652" y="860"/>
                    <a:pt x="516" y="676"/>
                  </a:cubicBezTo>
                  <a:cubicBezTo>
                    <a:pt x="374" y="484"/>
                    <a:pt x="365" y="209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5"/>
            <p:cNvSpPr/>
            <p:nvPr/>
          </p:nvSpPr>
          <p:spPr>
            <a:xfrm>
              <a:off x="5952669" y="-1038530"/>
              <a:ext cx="52756" cy="71517"/>
            </a:xfrm>
            <a:custGeom>
              <a:rect b="b" l="l" r="r" t="t"/>
              <a:pathLst>
                <a:path extrusionOk="0" h="1075" w="793">
                  <a:moveTo>
                    <a:pt x="358" y="0"/>
                  </a:moveTo>
                  <a:lnTo>
                    <a:pt x="358" y="0"/>
                  </a:lnTo>
                  <a:cubicBezTo>
                    <a:pt x="353" y="2"/>
                    <a:pt x="348" y="3"/>
                    <a:pt x="343" y="6"/>
                  </a:cubicBezTo>
                  <a:cubicBezTo>
                    <a:pt x="304" y="27"/>
                    <a:pt x="264" y="49"/>
                    <a:pt x="224" y="70"/>
                  </a:cubicBezTo>
                  <a:cubicBezTo>
                    <a:pt x="163" y="111"/>
                    <a:pt x="117" y="162"/>
                    <a:pt x="86" y="226"/>
                  </a:cubicBezTo>
                  <a:cubicBezTo>
                    <a:pt x="57" y="264"/>
                    <a:pt x="39" y="305"/>
                    <a:pt x="32" y="352"/>
                  </a:cubicBezTo>
                  <a:cubicBezTo>
                    <a:pt x="7" y="416"/>
                    <a:pt x="0" y="481"/>
                    <a:pt x="11" y="551"/>
                  </a:cubicBezTo>
                  <a:cubicBezTo>
                    <a:pt x="21" y="593"/>
                    <a:pt x="32" y="636"/>
                    <a:pt x="42" y="680"/>
                  </a:cubicBezTo>
                  <a:cubicBezTo>
                    <a:pt x="76" y="767"/>
                    <a:pt x="129" y="840"/>
                    <a:pt x="202" y="900"/>
                  </a:cubicBezTo>
                  <a:cubicBezTo>
                    <a:pt x="247" y="942"/>
                    <a:pt x="309" y="971"/>
                    <a:pt x="362" y="1000"/>
                  </a:cubicBezTo>
                  <a:cubicBezTo>
                    <a:pt x="378" y="1008"/>
                    <a:pt x="394" y="1014"/>
                    <a:pt x="411" y="1020"/>
                  </a:cubicBezTo>
                  <a:cubicBezTo>
                    <a:pt x="486" y="1045"/>
                    <a:pt x="560" y="1070"/>
                    <a:pt x="638" y="1072"/>
                  </a:cubicBezTo>
                  <a:cubicBezTo>
                    <a:pt x="668" y="1073"/>
                    <a:pt x="702" y="1075"/>
                    <a:pt x="736" y="1075"/>
                  </a:cubicBezTo>
                  <a:cubicBezTo>
                    <a:pt x="755" y="1075"/>
                    <a:pt x="774" y="1074"/>
                    <a:pt x="792" y="1073"/>
                  </a:cubicBezTo>
                  <a:cubicBezTo>
                    <a:pt x="776" y="1065"/>
                    <a:pt x="759" y="1060"/>
                    <a:pt x="743" y="1053"/>
                  </a:cubicBezTo>
                  <a:cubicBezTo>
                    <a:pt x="523" y="943"/>
                    <a:pt x="333" y="754"/>
                    <a:pt x="268" y="516"/>
                  </a:cubicBezTo>
                  <a:cubicBezTo>
                    <a:pt x="221" y="342"/>
                    <a:pt x="254" y="144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5"/>
            <p:cNvSpPr/>
            <p:nvPr/>
          </p:nvSpPr>
          <p:spPr>
            <a:xfrm>
              <a:off x="5768454" y="-941067"/>
              <a:ext cx="34860" cy="59476"/>
            </a:xfrm>
            <a:custGeom>
              <a:rect b="b" l="l" r="r" t="t"/>
              <a:pathLst>
                <a:path extrusionOk="0" h="894" w="524">
                  <a:moveTo>
                    <a:pt x="342" y="0"/>
                  </a:moveTo>
                  <a:lnTo>
                    <a:pt x="342" y="0"/>
                  </a:lnTo>
                  <a:cubicBezTo>
                    <a:pt x="339" y="2"/>
                    <a:pt x="336" y="3"/>
                    <a:pt x="333" y="6"/>
                  </a:cubicBezTo>
                  <a:cubicBezTo>
                    <a:pt x="321" y="12"/>
                    <a:pt x="311" y="19"/>
                    <a:pt x="299" y="28"/>
                  </a:cubicBezTo>
                  <a:cubicBezTo>
                    <a:pt x="298" y="29"/>
                    <a:pt x="298" y="30"/>
                    <a:pt x="297" y="30"/>
                  </a:cubicBezTo>
                  <a:cubicBezTo>
                    <a:pt x="294" y="31"/>
                    <a:pt x="292" y="31"/>
                    <a:pt x="289" y="32"/>
                  </a:cubicBezTo>
                  <a:cubicBezTo>
                    <a:pt x="255" y="51"/>
                    <a:pt x="222" y="68"/>
                    <a:pt x="187" y="87"/>
                  </a:cubicBezTo>
                  <a:cubicBezTo>
                    <a:pt x="121" y="135"/>
                    <a:pt x="72" y="197"/>
                    <a:pt x="40" y="271"/>
                  </a:cubicBezTo>
                  <a:cubicBezTo>
                    <a:pt x="13" y="326"/>
                    <a:pt x="3" y="381"/>
                    <a:pt x="6" y="440"/>
                  </a:cubicBezTo>
                  <a:cubicBezTo>
                    <a:pt x="1" y="497"/>
                    <a:pt x="9" y="553"/>
                    <a:pt x="32" y="607"/>
                  </a:cubicBezTo>
                  <a:cubicBezTo>
                    <a:pt x="51" y="665"/>
                    <a:pt x="84" y="713"/>
                    <a:pt x="128" y="752"/>
                  </a:cubicBezTo>
                  <a:cubicBezTo>
                    <a:pt x="165" y="799"/>
                    <a:pt x="213" y="834"/>
                    <a:pt x="271" y="857"/>
                  </a:cubicBezTo>
                  <a:cubicBezTo>
                    <a:pt x="328" y="881"/>
                    <a:pt x="387" y="894"/>
                    <a:pt x="447" y="894"/>
                  </a:cubicBezTo>
                  <a:cubicBezTo>
                    <a:pt x="463" y="894"/>
                    <a:pt x="480" y="893"/>
                    <a:pt x="496" y="891"/>
                  </a:cubicBezTo>
                  <a:cubicBezTo>
                    <a:pt x="505" y="890"/>
                    <a:pt x="515" y="887"/>
                    <a:pt x="523" y="885"/>
                  </a:cubicBezTo>
                  <a:cubicBezTo>
                    <a:pt x="472" y="846"/>
                    <a:pt x="425" y="802"/>
                    <a:pt x="384" y="751"/>
                  </a:cubicBezTo>
                  <a:cubicBezTo>
                    <a:pt x="233" y="563"/>
                    <a:pt x="180" y="286"/>
                    <a:pt x="294" y="73"/>
                  </a:cubicBezTo>
                  <a:cubicBezTo>
                    <a:pt x="308" y="47"/>
                    <a:pt x="324" y="24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5695873" y="-1135394"/>
              <a:ext cx="58677" cy="86619"/>
            </a:xfrm>
            <a:custGeom>
              <a:rect b="b" l="l" r="r" t="t"/>
              <a:pathLst>
                <a:path extrusionOk="0" h="1302" w="882">
                  <a:moveTo>
                    <a:pt x="491" y="0"/>
                  </a:moveTo>
                  <a:lnTo>
                    <a:pt x="491" y="0"/>
                  </a:lnTo>
                  <a:cubicBezTo>
                    <a:pt x="416" y="13"/>
                    <a:pt x="346" y="43"/>
                    <a:pt x="284" y="91"/>
                  </a:cubicBezTo>
                  <a:cubicBezTo>
                    <a:pt x="283" y="92"/>
                    <a:pt x="282" y="92"/>
                    <a:pt x="282" y="93"/>
                  </a:cubicBezTo>
                  <a:lnTo>
                    <a:pt x="162" y="206"/>
                  </a:lnTo>
                  <a:cubicBezTo>
                    <a:pt x="160" y="208"/>
                    <a:pt x="158" y="211"/>
                    <a:pt x="157" y="213"/>
                  </a:cubicBezTo>
                  <a:cubicBezTo>
                    <a:pt x="138" y="236"/>
                    <a:pt x="115" y="280"/>
                    <a:pt x="108" y="293"/>
                  </a:cubicBezTo>
                  <a:cubicBezTo>
                    <a:pt x="92" y="318"/>
                    <a:pt x="71" y="347"/>
                    <a:pt x="59" y="375"/>
                  </a:cubicBezTo>
                  <a:cubicBezTo>
                    <a:pt x="44" y="427"/>
                    <a:pt x="30" y="479"/>
                    <a:pt x="15" y="530"/>
                  </a:cubicBezTo>
                  <a:cubicBezTo>
                    <a:pt x="15" y="531"/>
                    <a:pt x="15" y="532"/>
                    <a:pt x="15" y="533"/>
                  </a:cubicBezTo>
                  <a:cubicBezTo>
                    <a:pt x="0" y="614"/>
                    <a:pt x="5" y="692"/>
                    <a:pt x="31" y="768"/>
                  </a:cubicBezTo>
                  <a:cubicBezTo>
                    <a:pt x="36" y="795"/>
                    <a:pt x="43" y="821"/>
                    <a:pt x="49" y="847"/>
                  </a:cubicBezTo>
                  <a:cubicBezTo>
                    <a:pt x="50" y="851"/>
                    <a:pt x="52" y="855"/>
                    <a:pt x="54" y="858"/>
                  </a:cubicBezTo>
                  <a:cubicBezTo>
                    <a:pt x="54" y="861"/>
                    <a:pt x="55" y="863"/>
                    <a:pt x="56" y="864"/>
                  </a:cubicBezTo>
                  <a:lnTo>
                    <a:pt x="57" y="867"/>
                  </a:lnTo>
                  <a:cubicBezTo>
                    <a:pt x="82" y="913"/>
                    <a:pt x="107" y="960"/>
                    <a:pt x="132" y="1006"/>
                  </a:cubicBezTo>
                  <a:cubicBezTo>
                    <a:pt x="161" y="1054"/>
                    <a:pt x="247" y="1132"/>
                    <a:pt x="258" y="1141"/>
                  </a:cubicBezTo>
                  <a:cubicBezTo>
                    <a:pt x="263" y="1147"/>
                    <a:pt x="269" y="1153"/>
                    <a:pt x="276" y="1157"/>
                  </a:cubicBezTo>
                  <a:cubicBezTo>
                    <a:pt x="299" y="1172"/>
                    <a:pt x="333" y="1191"/>
                    <a:pt x="348" y="1201"/>
                  </a:cubicBezTo>
                  <a:cubicBezTo>
                    <a:pt x="364" y="1210"/>
                    <a:pt x="396" y="1231"/>
                    <a:pt x="420" y="1244"/>
                  </a:cubicBezTo>
                  <a:cubicBezTo>
                    <a:pt x="424" y="1246"/>
                    <a:pt x="427" y="1248"/>
                    <a:pt x="430" y="1249"/>
                  </a:cubicBezTo>
                  <a:cubicBezTo>
                    <a:pt x="435" y="1251"/>
                    <a:pt x="439" y="1252"/>
                    <a:pt x="443" y="1253"/>
                  </a:cubicBezTo>
                  <a:cubicBezTo>
                    <a:pt x="476" y="1263"/>
                    <a:pt x="556" y="1288"/>
                    <a:pt x="591" y="1295"/>
                  </a:cubicBezTo>
                  <a:cubicBezTo>
                    <a:pt x="593" y="1296"/>
                    <a:pt x="595" y="1296"/>
                    <a:pt x="598" y="1297"/>
                  </a:cubicBezTo>
                  <a:cubicBezTo>
                    <a:pt x="601" y="1298"/>
                    <a:pt x="605" y="1298"/>
                    <a:pt x="609" y="1298"/>
                  </a:cubicBezTo>
                  <a:cubicBezTo>
                    <a:pt x="613" y="1299"/>
                    <a:pt x="617" y="1299"/>
                    <a:pt x="621" y="1299"/>
                  </a:cubicBezTo>
                  <a:lnTo>
                    <a:pt x="621" y="1299"/>
                  </a:lnTo>
                  <a:cubicBezTo>
                    <a:pt x="639" y="1300"/>
                    <a:pt x="656" y="1301"/>
                    <a:pt x="674" y="1301"/>
                  </a:cubicBezTo>
                  <a:cubicBezTo>
                    <a:pt x="682" y="1301"/>
                    <a:pt x="689" y="1300"/>
                    <a:pt x="696" y="1300"/>
                  </a:cubicBezTo>
                  <a:lnTo>
                    <a:pt x="699" y="1300"/>
                  </a:lnTo>
                  <a:cubicBezTo>
                    <a:pt x="700" y="1300"/>
                    <a:pt x="701" y="1300"/>
                    <a:pt x="701" y="1300"/>
                  </a:cubicBezTo>
                  <a:lnTo>
                    <a:pt x="701" y="1300"/>
                  </a:lnTo>
                  <a:cubicBezTo>
                    <a:pt x="713" y="1301"/>
                    <a:pt x="725" y="1302"/>
                    <a:pt x="737" y="1302"/>
                  </a:cubicBezTo>
                  <a:cubicBezTo>
                    <a:pt x="744" y="1302"/>
                    <a:pt x="752" y="1302"/>
                    <a:pt x="760" y="1301"/>
                  </a:cubicBezTo>
                  <a:lnTo>
                    <a:pt x="760" y="1301"/>
                  </a:lnTo>
                  <a:cubicBezTo>
                    <a:pt x="762" y="1301"/>
                    <a:pt x="764" y="1301"/>
                    <a:pt x="766" y="1301"/>
                  </a:cubicBezTo>
                  <a:lnTo>
                    <a:pt x="762" y="1301"/>
                  </a:lnTo>
                  <a:lnTo>
                    <a:pt x="762" y="1301"/>
                  </a:lnTo>
                  <a:cubicBezTo>
                    <a:pt x="802" y="1298"/>
                    <a:pt x="842" y="1289"/>
                    <a:pt x="882" y="1276"/>
                  </a:cubicBezTo>
                  <a:cubicBezTo>
                    <a:pt x="714" y="1202"/>
                    <a:pt x="566" y="1090"/>
                    <a:pt x="464" y="937"/>
                  </a:cubicBezTo>
                  <a:cubicBezTo>
                    <a:pt x="278" y="659"/>
                    <a:pt x="293" y="258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5591292" y="-1347417"/>
              <a:ext cx="39650" cy="54619"/>
            </a:xfrm>
            <a:custGeom>
              <a:rect b="b" l="l" r="r" t="t"/>
              <a:pathLst>
                <a:path extrusionOk="0" h="821" w="596">
                  <a:moveTo>
                    <a:pt x="271" y="0"/>
                  </a:moveTo>
                  <a:lnTo>
                    <a:pt x="271" y="0"/>
                  </a:lnTo>
                  <a:cubicBezTo>
                    <a:pt x="248" y="9"/>
                    <a:pt x="226" y="19"/>
                    <a:pt x="206" y="33"/>
                  </a:cubicBezTo>
                  <a:cubicBezTo>
                    <a:pt x="160" y="53"/>
                    <a:pt x="122" y="83"/>
                    <a:pt x="91" y="124"/>
                  </a:cubicBezTo>
                  <a:cubicBezTo>
                    <a:pt x="71" y="152"/>
                    <a:pt x="54" y="180"/>
                    <a:pt x="39" y="211"/>
                  </a:cubicBezTo>
                  <a:cubicBezTo>
                    <a:pt x="14" y="268"/>
                    <a:pt x="0" y="343"/>
                    <a:pt x="10" y="404"/>
                  </a:cubicBezTo>
                  <a:cubicBezTo>
                    <a:pt x="15" y="440"/>
                    <a:pt x="22" y="475"/>
                    <a:pt x="34" y="508"/>
                  </a:cubicBezTo>
                  <a:cubicBezTo>
                    <a:pt x="60" y="577"/>
                    <a:pt x="98" y="626"/>
                    <a:pt x="154" y="673"/>
                  </a:cubicBezTo>
                  <a:cubicBezTo>
                    <a:pt x="169" y="685"/>
                    <a:pt x="182" y="697"/>
                    <a:pt x="197" y="709"/>
                  </a:cubicBezTo>
                  <a:cubicBezTo>
                    <a:pt x="217" y="725"/>
                    <a:pt x="234" y="735"/>
                    <a:pt x="258" y="750"/>
                  </a:cubicBezTo>
                  <a:cubicBezTo>
                    <a:pt x="285" y="765"/>
                    <a:pt x="294" y="774"/>
                    <a:pt x="319" y="781"/>
                  </a:cubicBezTo>
                  <a:lnTo>
                    <a:pt x="369" y="796"/>
                  </a:lnTo>
                  <a:cubicBezTo>
                    <a:pt x="408" y="812"/>
                    <a:pt x="447" y="820"/>
                    <a:pt x="489" y="820"/>
                  </a:cubicBezTo>
                  <a:cubicBezTo>
                    <a:pt x="500" y="820"/>
                    <a:pt x="510" y="820"/>
                    <a:pt x="521" y="819"/>
                  </a:cubicBezTo>
                  <a:cubicBezTo>
                    <a:pt x="548" y="817"/>
                    <a:pt x="573" y="809"/>
                    <a:pt x="596" y="799"/>
                  </a:cubicBezTo>
                  <a:cubicBezTo>
                    <a:pt x="544" y="783"/>
                    <a:pt x="494" y="764"/>
                    <a:pt x="447" y="739"/>
                  </a:cubicBezTo>
                  <a:cubicBezTo>
                    <a:pt x="335" y="680"/>
                    <a:pt x="237" y="581"/>
                    <a:pt x="206" y="459"/>
                  </a:cubicBezTo>
                  <a:cubicBezTo>
                    <a:pt x="191" y="398"/>
                    <a:pt x="193" y="334"/>
                    <a:pt x="200" y="271"/>
                  </a:cubicBezTo>
                  <a:cubicBezTo>
                    <a:pt x="211" y="178"/>
                    <a:pt x="236" y="87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5826067" y="-1239776"/>
              <a:ext cx="50760" cy="78037"/>
            </a:xfrm>
            <a:custGeom>
              <a:rect b="b" l="l" r="r" t="t"/>
              <a:pathLst>
                <a:path extrusionOk="0" h="1173" w="763">
                  <a:moveTo>
                    <a:pt x="651" y="0"/>
                  </a:moveTo>
                  <a:cubicBezTo>
                    <a:pt x="222" y="66"/>
                    <a:pt x="0" y="677"/>
                    <a:pt x="268" y="1013"/>
                  </a:cubicBezTo>
                  <a:cubicBezTo>
                    <a:pt x="311" y="1067"/>
                    <a:pt x="366" y="1107"/>
                    <a:pt x="432" y="1133"/>
                  </a:cubicBezTo>
                  <a:cubicBezTo>
                    <a:pt x="473" y="1144"/>
                    <a:pt x="515" y="1157"/>
                    <a:pt x="557" y="1168"/>
                  </a:cubicBezTo>
                  <a:cubicBezTo>
                    <a:pt x="578" y="1171"/>
                    <a:pt x="599" y="1173"/>
                    <a:pt x="620" y="1173"/>
                  </a:cubicBezTo>
                  <a:cubicBezTo>
                    <a:pt x="668" y="1173"/>
                    <a:pt x="715" y="1165"/>
                    <a:pt x="762" y="1153"/>
                  </a:cubicBezTo>
                  <a:cubicBezTo>
                    <a:pt x="612" y="1041"/>
                    <a:pt x="506" y="860"/>
                    <a:pt x="481" y="671"/>
                  </a:cubicBezTo>
                  <a:cubicBezTo>
                    <a:pt x="449" y="437"/>
                    <a:pt x="525" y="202"/>
                    <a:pt x="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5742708" y="-1398311"/>
              <a:ext cx="62469" cy="97197"/>
            </a:xfrm>
            <a:custGeom>
              <a:rect b="b" l="l" r="r" t="t"/>
              <a:pathLst>
                <a:path extrusionOk="0" h="1461" w="939">
                  <a:moveTo>
                    <a:pt x="531" y="0"/>
                  </a:moveTo>
                  <a:lnTo>
                    <a:pt x="531" y="0"/>
                  </a:lnTo>
                  <a:cubicBezTo>
                    <a:pt x="420" y="21"/>
                    <a:pt x="315" y="70"/>
                    <a:pt x="227" y="158"/>
                  </a:cubicBezTo>
                  <a:cubicBezTo>
                    <a:pt x="71" y="313"/>
                    <a:pt x="1" y="543"/>
                    <a:pt x="19" y="762"/>
                  </a:cubicBezTo>
                  <a:cubicBezTo>
                    <a:pt x="44" y="1060"/>
                    <a:pt x="184" y="1326"/>
                    <a:pt x="464" y="1433"/>
                  </a:cubicBezTo>
                  <a:cubicBezTo>
                    <a:pt x="513" y="1452"/>
                    <a:pt x="562" y="1460"/>
                    <a:pt x="610" y="1460"/>
                  </a:cubicBezTo>
                  <a:cubicBezTo>
                    <a:pt x="726" y="1460"/>
                    <a:pt x="837" y="1410"/>
                    <a:pt x="938" y="1333"/>
                  </a:cubicBezTo>
                  <a:cubicBezTo>
                    <a:pt x="667" y="1262"/>
                    <a:pt x="437" y="1029"/>
                    <a:pt x="372" y="752"/>
                  </a:cubicBezTo>
                  <a:cubicBezTo>
                    <a:pt x="313" y="494"/>
                    <a:pt x="382" y="22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5923596" y="-1394585"/>
              <a:ext cx="13572" cy="57014"/>
            </a:xfrm>
            <a:custGeom>
              <a:rect b="b" l="l" r="r" t="t"/>
              <a:pathLst>
                <a:path extrusionOk="0" h="857" w="204">
                  <a:moveTo>
                    <a:pt x="175" y="1"/>
                  </a:moveTo>
                  <a:lnTo>
                    <a:pt x="175" y="1"/>
                  </a:lnTo>
                  <a:cubicBezTo>
                    <a:pt x="128" y="48"/>
                    <a:pt x="89" y="102"/>
                    <a:pt x="66" y="162"/>
                  </a:cubicBezTo>
                  <a:cubicBezTo>
                    <a:pt x="46" y="213"/>
                    <a:pt x="31" y="269"/>
                    <a:pt x="19" y="321"/>
                  </a:cubicBezTo>
                  <a:cubicBezTo>
                    <a:pt x="15" y="336"/>
                    <a:pt x="12" y="350"/>
                    <a:pt x="10" y="366"/>
                  </a:cubicBezTo>
                  <a:cubicBezTo>
                    <a:pt x="5" y="414"/>
                    <a:pt x="1" y="483"/>
                    <a:pt x="5" y="522"/>
                  </a:cubicBezTo>
                  <a:cubicBezTo>
                    <a:pt x="15" y="617"/>
                    <a:pt x="61" y="705"/>
                    <a:pt x="113" y="785"/>
                  </a:cubicBezTo>
                  <a:cubicBezTo>
                    <a:pt x="135" y="809"/>
                    <a:pt x="158" y="832"/>
                    <a:pt x="180" y="856"/>
                  </a:cubicBezTo>
                  <a:cubicBezTo>
                    <a:pt x="181" y="856"/>
                    <a:pt x="182" y="857"/>
                    <a:pt x="182" y="857"/>
                  </a:cubicBezTo>
                  <a:cubicBezTo>
                    <a:pt x="165" y="715"/>
                    <a:pt x="173" y="573"/>
                    <a:pt x="204" y="437"/>
                  </a:cubicBezTo>
                  <a:cubicBezTo>
                    <a:pt x="152" y="298"/>
                    <a:pt x="145" y="145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5563816" y="-1209572"/>
              <a:ext cx="266" cy="333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cubicBezTo>
                    <a:pt x="4" y="1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lnTo>
                    <a:pt x="2" y="2"/>
                  </a:lnTo>
                  <a:cubicBezTo>
                    <a:pt x="3" y="2"/>
                    <a:pt x="3" y="1"/>
                    <a:pt x="4" y="1"/>
                  </a:cubicBezTo>
                  <a:close/>
                  <a:moveTo>
                    <a:pt x="2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2" y="4"/>
                    <a:pt x="2" y="3"/>
                    <a:pt x="2" y="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5560556" y="-1210703"/>
              <a:ext cx="25280" cy="25347"/>
            </a:xfrm>
            <a:custGeom>
              <a:rect b="b" l="l" r="r" t="t"/>
              <a:pathLst>
                <a:path extrusionOk="0" h="381" w="380">
                  <a:moveTo>
                    <a:pt x="77" y="5"/>
                  </a:moveTo>
                  <a:lnTo>
                    <a:pt x="76" y="5"/>
                  </a:lnTo>
                  <a:cubicBezTo>
                    <a:pt x="77" y="5"/>
                    <a:pt x="77" y="5"/>
                    <a:pt x="77" y="5"/>
                  </a:cubicBezTo>
                  <a:close/>
                  <a:moveTo>
                    <a:pt x="125" y="0"/>
                  </a:moveTo>
                  <a:cubicBezTo>
                    <a:pt x="121" y="0"/>
                    <a:pt x="117" y="1"/>
                    <a:pt x="114" y="1"/>
                  </a:cubicBezTo>
                  <a:cubicBezTo>
                    <a:pt x="112" y="1"/>
                    <a:pt x="111" y="1"/>
                    <a:pt x="109" y="1"/>
                  </a:cubicBezTo>
                  <a:cubicBezTo>
                    <a:pt x="103" y="1"/>
                    <a:pt x="96" y="2"/>
                    <a:pt x="90" y="3"/>
                  </a:cubicBezTo>
                  <a:cubicBezTo>
                    <a:pt x="88" y="3"/>
                    <a:pt x="86" y="3"/>
                    <a:pt x="84" y="3"/>
                  </a:cubicBezTo>
                  <a:cubicBezTo>
                    <a:pt x="82" y="3"/>
                    <a:pt x="80" y="3"/>
                    <a:pt x="78" y="4"/>
                  </a:cubicBezTo>
                  <a:cubicBezTo>
                    <a:pt x="78" y="5"/>
                    <a:pt x="77" y="5"/>
                    <a:pt x="77" y="5"/>
                  </a:cubicBezTo>
                  <a:lnTo>
                    <a:pt x="77" y="5"/>
                  </a:lnTo>
                  <a:lnTo>
                    <a:pt x="88" y="4"/>
                  </a:lnTo>
                  <a:lnTo>
                    <a:pt x="88" y="4"/>
                  </a:lnTo>
                  <a:cubicBezTo>
                    <a:pt x="76" y="6"/>
                    <a:pt x="65" y="8"/>
                    <a:pt x="55" y="17"/>
                  </a:cubicBezTo>
                  <a:cubicBezTo>
                    <a:pt x="53" y="18"/>
                    <a:pt x="51" y="20"/>
                    <a:pt x="49" y="22"/>
                  </a:cubicBezTo>
                  <a:cubicBezTo>
                    <a:pt x="30" y="36"/>
                    <a:pt x="16" y="57"/>
                    <a:pt x="10" y="80"/>
                  </a:cubicBezTo>
                  <a:cubicBezTo>
                    <a:pt x="4" y="102"/>
                    <a:pt x="1" y="132"/>
                    <a:pt x="12" y="153"/>
                  </a:cubicBezTo>
                  <a:cubicBezTo>
                    <a:pt x="25" y="177"/>
                    <a:pt x="38" y="202"/>
                    <a:pt x="53" y="224"/>
                  </a:cubicBezTo>
                  <a:cubicBezTo>
                    <a:pt x="65" y="240"/>
                    <a:pt x="79" y="254"/>
                    <a:pt x="93" y="270"/>
                  </a:cubicBezTo>
                  <a:lnTo>
                    <a:pt x="133" y="315"/>
                  </a:lnTo>
                  <a:cubicBezTo>
                    <a:pt x="139" y="322"/>
                    <a:pt x="146" y="331"/>
                    <a:pt x="154" y="338"/>
                  </a:cubicBezTo>
                  <a:cubicBezTo>
                    <a:pt x="170" y="356"/>
                    <a:pt x="188" y="368"/>
                    <a:pt x="213" y="376"/>
                  </a:cubicBezTo>
                  <a:cubicBezTo>
                    <a:pt x="225" y="379"/>
                    <a:pt x="238" y="381"/>
                    <a:pt x="250" y="381"/>
                  </a:cubicBezTo>
                  <a:cubicBezTo>
                    <a:pt x="276" y="381"/>
                    <a:pt x="302" y="373"/>
                    <a:pt x="323" y="358"/>
                  </a:cubicBezTo>
                  <a:cubicBezTo>
                    <a:pt x="351" y="338"/>
                    <a:pt x="366" y="306"/>
                    <a:pt x="372" y="274"/>
                  </a:cubicBezTo>
                  <a:cubicBezTo>
                    <a:pt x="380" y="235"/>
                    <a:pt x="364" y="197"/>
                    <a:pt x="339" y="168"/>
                  </a:cubicBezTo>
                  <a:cubicBezTo>
                    <a:pt x="325" y="154"/>
                    <a:pt x="312" y="139"/>
                    <a:pt x="298" y="124"/>
                  </a:cubicBezTo>
                  <a:cubicBezTo>
                    <a:pt x="277" y="102"/>
                    <a:pt x="258" y="77"/>
                    <a:pt x="235" y="57"/>
                  </a:cubicBezTo>
                  <a:cubicBezTo>
                    <a:pt x="222" y="45"/>
                    <a:pt x="205" y="34"/>
                    <a:pt x="191" y="22"/>
                  </a:cubicBezTo>
                  <a:cubicBezTo>
                    <a:pt x="173" y="6"/>
                    <a:pt x="149" y="0"/>
                    <a:pt x="12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5"/>
            <p:cNvSpPr/>
            <p:nvPr/>
          </p:nvSpPr>
          <p:spPr>
            <a:xfrm>
              <a:off x="5562751" y="-1209306"/>
              <a:ext cx="1131" cy="1064"/>
            </a:xfrm>
            <a:custGeom>
              <a:rect b="b" l="l" r="r" t="t"/>
              <a:pathLst>
                <a:path extrusionOk="0" h="16" w="17">
                  <a:moveTo>
                    <a:pt x="16" y="1"/>
                  </a:moveTo>
                  <a:cubicBezTo>
                    <a:pt x="11" y="5"/>
                    <a:pt x="5" y="10"/>
                    <a:pt x="0" y="1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5"/>
            <p:cNvSpPr/>
            <p:nvPr/>
          </p:nvSpPr>
          <p:spPr>
            <a:xfrm>
              <a:off x="5622759" y="-1335842"/>
              <a:ext cx="13106" cy="14170"/>
            </a:xfrm>
            <a:custGeom>
              <a:rect b="b" l="l" r="r" t="t"/>
              <a:pathLst>
                <a:path extrusionOk="0" h="213" w="197">
                  <a:moveTo>
                    <a:pt x="171" y="80"/>
                  </a:moveTo>
                  <a:lnTo>
                    <a:pt x="171" y="80"/>
                  </a:lnTo>
                  <a:cubicBezTo>
                    <a:pt x="171" y="80"/>
                    <a:pt x="172" y="81"/>
                    <a:pt x="172" y="82"/>
                  </a:cubicBezTo>
                  <a:lnTo>
                    <a:pt x="172" y="82"/>
                  </a:lnTo>
                  <a:cubicBezTo>
                    <a:pt x="172" y="81"/>
                    <a:pt x="171" y="81"/>
                    <a:pt x="171" y="80"/>
                  </a:cubicBezTo>
                  <a:close/>
                  <a:moveTo>
                    <a:pt x="86" y="1"/>
                  </a:moveTo>
                  <a:cubicBezTo>
                    <a:pt x="77" y="1"/>
                    <a:pt x="69" y="2"/>
                    <a:pt x="60" y="5"/>
                  </a:cubicBezTo>
                  <a:cubicBezTo>
                    <a:pt x="50" y="9"/>
                    <a:pt x="40" y="17"/>
                    <a:pt x="32" y="26"/>
                  </a:cubicBezTo>
                  <a:cubicBezTo>
                    <a:pt x="30" y="28"/>
                    <a:pt x="28" y="31"/>
                    <a:pt x="25" y="35"/>
                  </a:cubicBezTo>
                  <a:cubicBezTo>
                    <a:pt x="20" y="42"/>
                    <a:pt x="14" y="51"/>
                    <a:pt x="11" y="61"/>
                  </a:cubicBezTo>
                  <a:cubicBezTo>
                    <a:pt x="8" y="71"/>
                    <a:pt x="3" y="81"/>
                    <a:pt x="2" y="91"/>
                  </a:cubicBezTo>
                  <a:cubicBezTo>
                    <a:pt x="2" y="92"/>
                    <a:pt x="2" y="93"/>
                    <a:pt x="2" y="94"/>
                  </a:cubicBezTo>
                  <a:cubicBezTo>
                    <a:pt x="0" y="111"/>
                    <a:pt x="0" y="115"/>
                    <a:pt x="5" y="129"/>
                  </a:cubicBezTo>
                  <a:cubicBezTo>
                    <a:pt x="7" y="141"/>
                    <a:pt x="10" y="152"/>
                    <a:pt x="19" y="161"/>
                  </a:cubicBezTo>
                  <a:cubicBezTo>
                    <a:pt x="19" y="162"/>
                    <a:pt x="20" y="163"/>
                    <a:pt x="21" y="163"/>
                  </a:cubicBezTo>
                  <a:cubicBezTo>
                    <a:pt x="29" y="172"/>
                    <a:pt x="36" y="181"/>
                    <a:pt x="45" y="188"/>
                  </a:cubicBezTo>
                  <a:cubicBezTo>
                    <a:pt x="53" y="194"/>
                    <a:pt x="61" y="198"/>
                    <a:pt x="68" y="202"/>
                  </a:cubicBezTo>
                  <a:cubicBezTo>
                    <a:pt x="70" y="203"/>
                    <a:pt x="73" y="204"/>
                    <a:pt x="75" y="205"/>
                  </a:cubicBezTo>
                  <a:cubicBezTo>
                    <a:pt x="86" y="210"/>
                    <a:pt x="98" y="213"/>
                    <a:pt x="109" y="213"/>
                  </a:cubicBezTo>
                  <a:cubicBezTo>
                    <a:pt x="114" y="213"/>
                    <a:pt x="119" y="212"/>
                    <a:pt x="124" y="211"/>
                  </a:cubicBezTo>
                  <a:cubicBezTo>
                    <a:pt x="133" y="209"/>
                    <a:pt x="143" y="207"/>
                    <a:pt x="151" y="204"/>
                  </a:cubicBezTo>
                  <a:cubicBezTo>
                    <a:pt x="163" y="199"/>
                    <a:pt x="172" y="193"/>
                    <a:pt x="179" y="183"/>
                  </a:cubicBezTo>
                  <a:cubicBezTo>
                    <a:pt x="186" y="176"/>
                    <a:pt x="190" y="167"/>
                    <a:pt x="192" y="159"/>
                  </a:cubicBezTo>
                  <a:cubicBezTo>
                    <a:pt x="195" y="151"/>
                    <a:pt x="196" y="142"/>
                    <a:pt x="194" y="133"/>
                  </a:cubicBezTo>
                  <a:cubicBezTo>
                    <a:pt x="193" y="125"/>
                    <a:pt x="190" y="117"/>
                    <a:pt x="186" y="109"/>
                  </a:cubicBezTo>
                  <a:cubicBezTo>
                    <a:pt x="186" y="110"/>
                    <a:pt x="186" y="110"/>
                    <a:pt x="186" y="111"/>
                  </a:cubicBezTo>
                  <a:cubicBezTo>
                    <a:pt x="185" y="109"/>
                    <a:pt x="185" y="108"/>
                    <a:pt x="185" y="107"/>
                  </a:cubicBezTo>
                  <a:cubicBezTo>
                    <a:pt x="183" y="105"/>
                    <a:pt x="183" y="103"/>
                    <a:pt x="182" y="102"/>
                  </a:cubicBezTo>
                  <a:cubicBezTo>
                    <a:pt x="181" y="102"/>
                    <a:pt x="181" y="100"/>
                    <a:pt x="181" y="100"/>
                  </a:cubicBezTo>
                  <a:cubicBezTo>
                    <a:pt x="179" y="96"/>
                    <a:pt x="177" y="92"/>
                    <a:pt x="174" y="87"/>
                  </a:cubicBezTo>
                  <a:cubicBezTo>
                    <a:pt x="173" y="85"/>
                    <a:pt x="173" y="84"/>
                    <a:pt x="172" y="82"/>
                  </a:cubicBezTo>
                  <a:lnTo>
                    <a:pt x="172" y="82"/>
                  </a:lnTo>
                  <a:cubicBezTo>
                    <a:pt x="172" y="83"/>
                    <a:pt x="172" y="84"/>
                    <a:pt x="172" y="85"/>
                  </a:cubicBezTo>
                  <a:cubicBezTo>
                    <a:pt x="171" y="83"/>
                    <a:pt x="171" y="82"/>
                    <a:pt x="170" y="81"/>
                  </a:cubicBezTo>
                  <a:cubicBezTo>
                    <a:pt x="168" y="76"/>
                    <a:pt x="168" y="71"/>
                    <a:pt x="166" y="67"/>
                  </a:cubicBezTo>
                  <a:cubicBezTo>
                    <a:pt x="165" y="64"/>
                    <a:pt x="163" y="60"/>
                    <a:pt x="159" y="58"/>
                  </a:cubicBezTo>
                  <a:cubicBezTo>
                    <a:pt x="158" y="54"/>
                    <a:pt x="150" y="47"/>
                    <a:pt x="146" y="43"/>
                  </a:cubicBezTo>
                  <a:cubicBezTo>
                    <a:pt x="142" y="32"/>
                    <a:pt x="135" y="23"/>
                    <a:pt x="126" y="16"/>
                  </a:cubicBezTo>
                  <a:cubicBezTo>
                    <a:pt x="116" y="8"/>
                    <a:pt x="106" y="3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5794333" y="-1381746"/>
              <a:ext cx="21621" cy="26012"/>
            </a:xfrm>
            <a:custGeom>
              <a:rect b="b" l="l" r="r" t="t"/>
              <a:pathLst>
                <a:path extrusionOk="0" h="391" w="325">
                  <a:moveTo>
                    <a:pt x="107" y="0"/>
                  </a:moveTo>
                  <a:cubicBezTo>
                    <a:pt x="105" y="0"/>
                    <a:pt x="102" y="0"/>
                    <a:pt x="99" y="0"/>
                  </a:cubicBezTo>
                  <a:cubicBezTo>
                    <a:pt x="84" y="1"/>
                    <a:pt x="70" y="7"/>
                    <a:pt x="58" y="14"/>
                  </a:cubicBezTo>
                  <a:cubicBezTo>
                    <a:pt x="44" y="20"/>
                    <a:pt x="34" y="29"/>
                    <a:pt x="24" y="41"/>
                  </a:cubicBezTo>
                  <a:cubicBezTo>
                    <a:pt x="12" y="57"/>
                    <a:pt x="4" y="75"/>
                    <a:pt x="1" y="94"/>
                  </a:cubicBezTo>
                  <a:cubicBezTo>
                    <a:pt x="1" y="106"/>
                    <a:pt x="0" y="118"/>
                    <a:pt x="0" y="129"/>
                  </a:cubicBezTo>
                  <a:cubicBezTo>
                    <a:pt x="0" y="151"/>
                    <a:pt x="4" y="171"/>
                    <a:pt x="13" y="192"/>
                  </a:cubicBezTo>
                  <a:cubicBezTo>
                    <a:pt x="19" y="206"/>
                    <a:pt x="25" y="221"/>
                    <a:pt x="32" y="237"/>
                  </a:cubicBezTo>
                  <a:cubicBezTo>
                    <a:pt x="42" y="261"/>
                    <a:pt x="51" y="284"/>
                    <a:pt x="67" y="306"/>
                  </a:cubicBezTo>
                  <a:cubicBezTo>
                    <a:pt x="89" y="335"/>
                    <a:pt x="109" y="366"/>
                    <a:pt x="146" y="380"/>
                  </a:cubicBezTo>
                  <a:cubicBezTo>
                    <a:pt x="161" y="387"/>
                    <a:pt x="176" y="391"/>
                    <a:pt x="192" y="391"/>
                  </a:cubicBezTo>
                  <a:cubicBezTo>
                    <a:pt x="198" y="391"/>
                    <a:pt x="203" y="390"/>
                    <a:pt x="208" y="390"/>
                  </a:cubicBezTo>
                  <a:cubicBezTo>
                    <a:pt x="225" y="389"/>
                    <a:pt x="240" y="383"/>
                    <a:pt x="253" y="375"/>
                  </a:cubicBezTo>
                  <a:cubicBezTo>
                    <a:pt x="269" y="368"/>
                    <a:pt x="282" y="358"/>
                    <a:pt x="292" y="345"/>
                  </a:cubicBezTo>
                  <a:cubicBezTo>
                    <a:pt x="306" y="327"/>
                    <a:pt x="314" y="307"/>
                    <a:pt x="318" y="285"/>
                  </a:cubicBezTo>
                  <a:cubicBezTo>
                    <a:pt x="325" y="248"/>
                    <a:pt x="311" y="216"/>
                    <a:pt x="298" y="182"/>
                  </a:cubicBezTo>
                  <a:cubicBezTo>
                    <a:pt x="289" y="157"/>
                    <a:pt x="274" y="135"/>
                    <a:pt x="260" y="113"/>
                  </a:cubicBezTo>
                  <a:cubicBezTo>
                    <a:pt x="250" y="101"/>
                    <a:pt x="241" y="88"/>
                    <a:pt x="233" y="76"/>
                  </a:cubicBezTo>
                  <a:cubicBezTo>
                    <a:pt x="222" y="61"/>
                    <a:pt x="212" y="47"/>
                    <a:pt x="198" y="36"/>
                  </a:cubicBezTo>
                  <a:cubicBezTo>
                    <a:pt x="185" y="26"/>
                    <a:pt x="168" y="18"/>
                    <a:pt x="154" y="9"/>
                  </a:cubicBezTo>
                  <a:cubicBezTo>
                    <a:pt x="139" y="3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5798259" y="-1347683"/>
              <a:ext cx="14636" cy="14902"/>
            </a:xfrm>
            <a:custGeom>
              <a:rect b="b" l="l" r="r" t="t"/>
              <a:pathLst>
                <a:path extrusionOk="0" h="224" w="220">
                  <a:moveTo>
                    <a:pt x="125" y="0"/>
                  </a:moveTo>
                  <a:cubicBezTo>
                    <a:pt x="109" y="0"/>
                    <a:pt x="93" y="4"/>
                    <a:pt x="79" y="12"/>
                  </a:cubicBezTo>
                  <a:lnTo>
                    <a:pt x="79" y="12"/>
                  </a:lnTo>
                  <a:lnTo>
                    <a:pt x="82" y="10"/>
                  </a:lnTo>
                  <a:lnTo>
                    <a:pt x="82" y="10"/>
                  </a:lnTo>
                  <a:cubicBezTo>
                    <a:pt x="81" y="10"/>
                    <a:pt x="79" y="11"/>
                    <a:pt x="78" y="12"/>
                  </a:cubicBezTo>
                  <a:lnTo>
                    <a:pt x="78" y="12"/>
                  </a:lnTo>
                  <a:cubicBezTo>
                    <a:pt x="75" y="14"/>
                    <a:pt x="72" y="15"/>
                    <a:pt x="70" y="17"/>
                  </a:cubicBezTo>
                  <a:lnTo>
                    <a:pt x="76" y="13"/>
                  </a:lnTo>
                  <a:lnTo>
                    <a:pt x="76" y="13"/>
                  </a:lnTo>
                  <a:cubicBezTo>
                    <a:pt x="74" y="14"/>
                    <a:pt x="72" y="16"/>
                    <a:pt x="70" y="17"/>
                  </a:cubicBezTo>
                  <a:cubicBezTo>
                    <a:pt x="69" y="17"/>
                    <a:pt x="67" y="17"/>
                    <a:pt x="66" y="18"/>
                  </a:cubicBezTo>
                  <a:cubicBezTo>
                    <a:pt x="64" y="19"/>
                    <a:pt x="62" y="21"/>
                    <a:pt x="59" y="22"/>
                  </a:cubicBezTo>
                  <a:lnTo>
                    <a:pt x="57" y="23"/>
                  </a:lnTo>
                  <a:cubicBezTo>
                    <a:pt x="46" y="31"/>
                    <a:pt x="37" y="44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lnTo>
                    <a:pt x="30" y="57"/>
                  </a:lnTo>
                  <a:cubicBezTo>
                    <a:pt x="27" y="60"/>
                    <a:pt x="24" y="64"/>
                    <a:pt x="21" y="68"/>
                  </a:cubicBezTo>
                  <a:cubicBezTo>
                    <a:pt x="17" y="75"/>
                    <a:pt x="12" y="83"/>
                    <a:pt x="8" y="90"/>
                  </a:cubicBezTo>
                  <a:cubicBezTo>
                    <a:pt x="6" y="98"/>
                    <a:pt x="4" y="106"/>
                    <a:pt x="1" y="114"/>
                  </a:cubicBezTo>
                  <a:cubicBezTo>
                    <a:pt x="1" y="122"/>
                    <a:pt x="1" y="130"/>
                    <a:pt x="1" y="138"/>
                  </a:cubicBezTo>
                  <a:cubicBezTo>
                    <a:pt x="2" y="151"/>
                    <a:pt x="5" y="162"/>
                    <a:pt x="12" y="173"/>
                  </a:cubicBezTo>
                  <a:cubicBezTo>
                    <a:pt x="15" y="181"/>
                    <a:pt x="21" y="187"/>
                    <a:pt x="27" y="193"/>
                  </a:cubicBezTo>
                  <a:cubicBezTo>
                    <a:pt x="32" y="200"/>
                    <a:pt x="38" y="205"/>
                    <a:pt x="47" y="208"/>
                  </a:cubicBezTo>
                  <a:cubicBezTo>
                    <a:pt x="53" y="214"/>
                    <a:pt x="60" y="217"/>
                    <a:pt x="69" y="219"/>
                  </a:cubicBezTo>
                  <a:cubicBezTo>
                    <a:pt x="77" y="222"/>
                    <a:pt x="85" y="223"/>
                    <a:pt x="93" y="223"/>
                  </a:cubicBezTo>
                  <a:cubicBezTo>
                    <a:pt x="97" y="223"/>
                    <a:pt x="101" y="223"/>
                    <a:pt x="105" y="222"/>
                  </a:cubicBezTo>
                  <a:cubicBezTo>
                    <a:pt x="112" y="222"/>
                    <a:pt x="124" y="219"/>
                    <a:pt x="131" y="217"/>
                  </a:cubicBezTo>
                  <a:cubicBezTo>
                    <a:pt x="132" y="216"/>
                    <a:pt x="133" y="216"/>
                    <a:pt x="134" y="216"/>
                  </a:cubicBezTo>
                  <a:cubicBezTo>
                    <a:pt x="135" y="215"/>
                    <a:pt x="137" y="214"/>
                    <a:pt x="139" y="213"/>
                  </a:cubicBezTo>
                  <a:cubicBezTo>
                    <a:pt x="149" y="207"/>
                    <a:pt x="161" y="202"/>
                    <a:pt x="170" y="195"/>
                  </a:cubicBezTo>
                  <a:cubicBezTo>
                    <a:pt x="172" y="194"/>
                    <a:pt x="174" y="193"/>
                    <a:pt x="176" y="192"/>
                  </a:cubicBezTo>
                  <a:cubicBezTo>
                    <a:pt x="177" y="191"/>
                    <a:pt x="177" y="191"/>
                    <a:pt x="178" y="190"/>
                  </a:cubicBezTo>
                  <a:cubicBezTo>
                    <a:pt x="184" y="183"/>
                    <a:pt x="191" y="177"/>
                    <a:pt x="198" y="171"/>
                  </a:cubicBezTo>
                  <a:cubicBezTo>
                    <a:pt x="207" y="160"/>
                    <a:pt x="213" y="148"/>
                    <a:pt x="215" y="134"/>
                  </a:cubicBezTo>
                  <a:cubicBezTo>
                    <a:pt x="219" y="125"/>
                    <a:pt x="220" y="125"/>
                    <a:pt x="220" y="119"/>
                  </a:cubicBezTo>
                  <a:cubicBezTo>
                    <a:pt x="220" y="110"/>
                    <a:pt x="220" y="101"/>
                    <a:pt x="220" y="92"/>
                  </a:cubicBezTo>
                  <a:cubicBezTo>
                    <a:pt x="220" y="90"/>
                    <a:pt x="220" y="88"/>
                    <a:pt x="220" y="86"/>
                  </a:cubicBezTo>
                  <a:cubicBezTo>
                    <a:pt x="216" y="52"/>
                    <a:pt x="192" y="21"/>
                    <a:pt x="162" y="7"/>
                  </a:cubicBezTo>
                  <a:cubicBezTo>
                    <a:pt x="150" y="3"/>
                    <a:pt x="138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5"/>
            <p:cNvSpPr/>
            <p:nvPr/>
          </p:nvSpPr>
          <p:spPr>
            <a:xfrm>
              <a:off x="5885277" y="-1217822"/>
              <a:ext cx="14237" cy="19360"/>
            </a:xfrm>
            <a:custGeom>
              <a:rect b="b" l="l" r="r" t="t"/>
              <a:pathLst>
                <a:path extrusionOk="0" h="291" w="214">
                  <a:moveTo>
                    <a:pt x="1" y="137"/>
                  </a:moveTo>
                  <a:cubicBezTo>
                    <a:pt x="1" y="138"/>
                    <a:pt x="1" y="139"/>
                    <a:pt x="1" y="139"/>
                  </a:cubicBezTo>
                  <a:lnTo>
                    <a:pt x="1" y="139"/>
                  </a:lnTo>
                  <a:cubicBezTo>
                    <a:pt x="1" y="139"/>
                    <a:pt x="1" y="138"/>
                    <a:pt x="1" y="137"/>
                  </a:cubicBezTo>
                  <a:close/>
                  <a:moveTo>
                    <a:pt x="89" y="0"/>
                  </a:moveTo>
                  <a:cubicBezTo>
                    <a:pt x="86" y="0"/>
                    <a:pt x="82" y="1"/>
                    <a:pt x="79" y="1"/>
                  </a:cubicBezTo>
                  <a:cubicBezTo>
                    <a:pt x="63" y="2"/>
                    <a:pt x="50" y="7"/>
                    <a:pt x="38" y="16"/>
                  </a:cubicBezTo>
                  <a:cubicBezTo>
                    <a:pt x="25" y="25"/>
                    <a:pt x="16" y="37"/>
                    <a:pt x="9" y="51"/>
                  </a:cubicBezTo>
                  <a:cubicBezTo>
                    <a:pt x="4" y="64"/>
                    <a:pt x="2" y="76"/>
                    <a:pt x="3" y="89"/>
                  </a:cubicBezTo>
                  <a:lnTo>
                    <a:pt x="3" y="89"/>
                  </a:lnTo>
                  <a:cubicBezTo>
                    <a:pt x="3" y="91"/>
                    <a:pt x="3" y="93"/>
                    <a:pt x="2" y="95"/>
                  </a:cubicBezTo>
                  <a:cubicBezTo>
                    <a:pt x="1" y="98"/>
                    <a:pt x="1" y="102"/>
                    <a:pt x="0" y="104"/>
                  </a:cubicBezTo>
                  <a:lnTo>
                    <a:pt x="0" y="131"/>
                  </a:lnTo>
                  <a:cubicBezTo>
                    <a:pt x="0" y="134"/>
                    <a:pt x="1" y="137"/>
                    <a:pt x="2" y="140"/>
                  </a:cubicBezTo>
                  <a:cubicBezTo>
                    <a:pt x="2" y="140"/>
                    <a:pt x="2" y="140"/>
                    <a:pt x="1" y="139"/>
                  </a:cubicBezTo>
                  <a:lnTo>
                    <a:pt x="1" y="139"/>
                  </a:lnTo>
                  <a:cubicBezTo>
                    <a:pt x="3" y="146"/>
                    <a:pt x="4" y="151"/>
                    <a:pt x="4" y="158"/>
                  </a:cubicBezTo>
                  <a:cubicBezTo>
                    <a:pt x="5" y="161"/>
                    <a:pt x="5" y="165"/>
                    <a:pt x="5" y="169"/>
                  </a:cubicBezTo>
                  <a:cubicBezTo>
                    <a:pt x="5" y="170"/>
                    <a:pt x="5" y="171"/>
                    <a:pt x="5" y="172"/>
                  </a:cubicBezTo>
                  <a:lnTo>
                    <a:pt x="12" y="198"/>
                  </a:lnTo>
                  <a:cubicBezTo>
                    <a:pt x="13" y="199"/>
                    <a:pt x="13" y="200"/>
                    <a:pt x="14" y="202"/>
                  </a:cubicBezTo>
                  <a:cubicBezTo>
                    <a:pt x="17" y="207"/>
                    <a:pt x="19" y="214"/>
                    <a:pt x="20" y="219"/>
                  </a:cubicBezTo>
                  <a:cubicBezTo>
                    <a:pt x="21" y="222"/>
                    <a:pt x="22" y="225"/>
                    <a:pt x="23" y="227"/>
                  </a:cubicBezTo>
                  <a:cubicBezTo>
                    <a:pt x="24" y="230"/>
                    <a:pt x="26" y="233"/>
                    <a:pt x="27" y="236"/>
                  </a:cubicBezTo>
                  <a:cubicBezTo>
                    <a:pt x="30" y="242"/>
                    <a:pt x="32" y="247"/>
                    <a:pt x="35" y="253"/>
                  </a:cubicBezTo>
                  <a:cubicBezTo>
                    <a:pt x="37" y="257"/>
                    <a:pt x="40" y="262"/>
                    <a:pt x="42" y="267"/>
                  </a:cubicBezTo>
                  <a:cubicBezTo>
                    <a:pt x="46" y="273"/>
                    <a:pt x="52" y="278"/>
                    <a:pt x="59" y="282"/>
                  </a:cubicBezTo>
                  <a:cubicBezTo>
                    <a:pt x="67" y="287"/>
                    <a:pt x="77" y="291"/>
                    <a:pt x="87" y="291"/>
                  </a:cubicBezTo>
                  <a:cubicBezTo>
                    <a:pt x="90" y="291"/>
                    <a:pt x="93" y="291"/>
                    <a:pt x="95" y="290"/>
                  </a:cubicBezTo>
                  <a:cubicBezTo>
                    <a:pt x="116" y="286"/>
                    <a:pt x="137" y="279"/>
                    <a:pt x="155" y="267"/>
                  </a:cubicBezTo>
                  <a:cubicBezTo>
                    <a:pt x="165" y="260"/>
                    <a:pt x="176" y="248"/>
                    <a:pt x="183" y="238"/>
                  </a:cubicBezTo>
                  <a:cubicBezTo>
                    <a:pt x="197" y="217"/>
                    <a:pt x="208" y="199"/>
                    <a:pt x="211" y="174"/>
                  </a:cubicBezTo>
                  <a:cubicBezTo>
                    <a:pt x="214" y="160"/>
                    <a:pt x="212" y="142"/>
                    <a:pt x="210" y="128"/>
                  </a:cubicBezTo>
                  <a:cubicBezTo>
                    <a:pt x="207" y="104"/>
                    <a:pt x="202" y="81"/>
                    <a:pt x="187" y="61"/>
                  </a:cubicBezTo>
                  <a:cubicBezTo>
                    <a:pt x="172" y="37"/>
                    <a:pt x="146" y="21"/>
                    <a:pt x="120" y="7"/>
                  </a:cubicBezTo>
                  <a:cubicBezTo>
                    <a:pt x="110" y="3"/>
                    <a:pt x="100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5"/>
            <p:cNvSpPr/>
            <p:nvPr/>
          </p:nvSpPr>
          <p:spPr>
            <a:xfrm>
              <a:off x="5743972" y="-1119627"/>
              <a:ext cx="23817" cy="25746"/>
            </a:xfrm>
            <a:custGeom>
              <a:rect b="b" l="l" r="r" t="t"/>
              <a:pathLst>
                <a:path extrusionOk="0" h="387" w="358">
                  <a:moveTo>
                    <a:pt x="97" y="1"/>
                  </a:moveTo>
                  <a:cubicBezTo>
                    <a:pt x="54" y="1"/>
                    <a:pt x="11" y="29"/>
                    <a:pt x="5" y="73"/>
                  </a:cubicBezTo>
                  <a:cubicBezTo>
                    <a:pt x="0" y="98"/>
                    <a:pt x="5" y="118"/>
                    <a:pt x="15" y="140"/>
                  </a:cubicBezTo>
                  <a:cubicBezTo>
                    <a:pt x="18" y="146"/>
                    <a:pt x="20" y="151"/>
                    <a:pt x="22" y="158"/>
                  </a:cubicBezTo>
                  <a:cubicBezTo>
                    <a:pt x="29" y="172"/>
                    <a:pt x="37" y="184"/>
                    <a:pt x="48" y="195"/>
                  </a:cubicBezTo>
                  <a:cubicBezTo>
                    <a:pt x="66" y="216"/>
                    <a:pt x="82" y="240"/>
                    <a:pt x="97" y="266"/>
                  </a:cubicBezTo>
                  <a:cubicBezTo>
                    <a:pt x="92" y="256"/>
                    <a:pt x="86" y="247"/>
                    <a:pt x="81" y="237"/>
                  </a:cubicBezTo>
                  <a:lnTo>
                    <a:pt x="81" y="237"/>
                  </a:lnTo>
                  <a:cubicBezTo>
                    <a:pt x="90" y="254"/>
                    <a:pt x="100" y="271"/>
                    <a:pt x="108" y="288"/>
                  </a:cubicBezTo>
                  <a:cubicBezTo>
                    <a:pt x="116" y="302"/>
                    <a:pt x="122" y="318"/>
                    <a:pt x="130" y="329"/>
                  </a:cubicBezTo>
                  <a:cubicBezTo>
                    <a:pt x="153" y="361"/>
                    <a:pt x="183" y="377"/>
                    <a:pt x="220" y="385"/>
                  </a:cubicBezTo>
                  <a:cubicBezTo>
                    <a:pt x="226" y="386"/>
                    <a:pt x="231" y="386"/>
                    <a:pt x="237" y="386"/>
                  </a:cubicBezTo>
                  <a:cubicBezTo>
                    <a:pt x="270" y="386"/>
                    <a:pt x="304" y="369"/>
                    <a:pt x="325" y="344"/>
                  </a:cubicBezTo>
                  <a:cubicBezTo>
                    <a:pt x="339" y="326"/>
                    <a:pt x="344" y="314"/>
                    <a:pt x="349" y="295"/>
                  </a:cubicBezTo>
                  <a:cubicBezTo>
                    <a:pt x="357" y="266"/>
                    <a:pt x="355" y="237"/>
                    <a:pt x="345" y="209"/>
                  </a:cubicBezTo>
                  <a:cubicBezTo>
                    <a:pt x="340" y="197"/>
                    <a:pt x="334" y="185"/>
                    <a:pt x="328" y="175"/>
                  </a:cubicBezTo>
                  <a:cubicBezTo>
                    <a:pt x="318" y="154"/>
                    <a:pt x="308" y="135"/>
                    <a:pt x="294" y="118"/>
                  </a:cubicBezTo>
                  <a:cubicBezTo>
                    <a:pt x="279" y="101"/>
                    <a:pt x="263" y="85"/>
                    <a:pt x="247" y="70"/>
                  </a:cubicBezTo>
                  <a:cubicBezTo>
                    <a:pt x="239" y="61"/>
                    <a:pt x="230" y="53"/>
                    <a:pt x="220" y="46"/>
                  </a:cubicBezTo>
                  <a:cubicBezTo>
                    <a:pt x="216" y="42"/>
                    <a:pt x="211" y="37"/>
                    <a:pt x="206" y="34"/>
                  </a:cubicBezTo>
                  <a:cubicBezTo>
                    <a:pt x="185" y="20"/>
                    <a:pt x="167" y="10"/>
                    <a:pt x="143" y="5"/>
                  </a:cubicBezTo>
                  <a:cubicBezTo>
                    <a:pt x="128" y="3"/>
                    <a:pt x="114" y="1"/>
                    <a:pt x="99" y="1"/>
                  </a:cubicBezTo>
                  <a:cubicBezTo>
                    <a:pt x="98" y="1"/>
                    <a:pt x="97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5"/>
            <p:cNvSpPr/>
            <p:nvPr/>
          </p:nvSpPr>
          <p:spPr>
            <a:xfrm>
              <a:off x="5582643" y="-974929"/>
              <a:ext cx="14703" cy="16965"/>
            </a:xfrm>
            <a:custGeom>
              <a:rect b="b" l="l" r="r" t="t"/>
              <a:pathLst>
                <a:path extrusionOk="0" h="255" w="221">
                  <a:moveTo>
                    <a:pt x="89" y="1"/>
                  </a:moveTo>
                  <a:cubicBezTo>
                    <a:pt x="77" y="2"/>
                    <a:pt x="65" y="6"/>
                    <a:pt x="54" y="13"/>
                  </a:cubicBezTo>
                  <a:cubicBezTo>
                    <a:pt x="45" y="16"/>
                    <a:pt x="39" y="22"/>
                    <a:pt x="33" y="28"/>
                  </a:cubicBezTo>
                  <a:cubicBezTo>
                    <a:pt x="26" y="33"/>
                    <a:pt x="20" y="40"/>
                    <a:pt x="17" y="49"/>
                  </a:cubicBezTo>
                  <a:cubicBezTo>
                    <a:pt x="11" y="55"/>
                    <a:pt x="8" y="63"/>
                    <a:pt x="7" y="72"/>
                  </a:cubicBezTo>
                  <a:cubicBezTo>
                    <a:pt x="2" y="84"/>
                    <a:pt x="0" y="96"/>
                    <a:pt x="3" y="109"/>
                  </a:cubicBezTo>
                  <a:cubicBezTo>
                    <a:pt x="5" y="117"/>
                    <a:pt x="5" y="123"/>
                    <a:pt x="5" y="130"/>
                  </a:cubicBezTo>
                  <a:cubicBezTo>
                    <a:pt x="5" y="131"/>
                    <a:pt x="5" y="134"/>
                    <a:pt x="5" y="135"/>
                  </a:cubicBezTo>
                  <a:cubicBezTo>
                    <a:pt x="6" y="144"/>
                    <a:pt x="8" y="152"/>
                    <a:pt x="11" y="161"/>
                  </a:cubicBezTo>
                  <a:cubicBezTo>
                    <a:pt x="12" y="163"/>
                    <a:pt x="13" y="165"/>
                    <a:pt x="13" y="167"/>
                  </a:cubicBezTo>
                  <a:cubicBezTo>
                    <a:pt x="14" y="169"/>
                    <a:pt x="15" y="171"/>
                    <a:pt x="15" y="173"/>
                  </a:cubicBezTo>
                  <a:cubicBezTo>
                    <a:pt x="16" y="178"/>
                    <a:pt x="17" y="183"/>
                    <a:pt x="18" y="186"/>
                  </a:cubicBezTo>
                  <a:cubicBezTo>
                    <a:pt x="22" y="199"/>
                    <a:pt x="30" y="210"/>
                    <a:pt x="40" y="219"/>
                  </a:cubicBezTo>
                  <a:cubicBezTo>
                    <a:pt x="43" y="224"/>
                    <a:pt x="47" y="228"/>
                    <a:pt x="51" y="230"/>
                  </a:cubicBezTo>
                  <a:cubicBezTo>
                    <a:pt x="53" y="232"/>
                    <a:pt x="55" y="233"/>
                    <a:pt x="57" y="234"/>
                  </a:cubicBezTo>
                  <a:cubicBezTo>
                    <a:pt x="64" y="239"/>
                    <a:pt x="72" y="243"/>
                    <a:pt x="78" y="248"/>
                  </a:cubicBezTo>
                  <a:cubicBezTo>
                    <a:pt x="88" y="252"/>
                    <a:pt x="97" y="254"/>
                    <a:pt x="107" y="254"/>
                  </a:cubicBezTo>
                  <a:cubicBezTo>
                    <a:pt x="109" y="254"/>
                    <a:pt x="111" y="254"/>
                    <a:pt x="114" y="254"/>
                  </a:cubicBezTo>
                  <a:cubicBezTo>
                    <a:pt x="115" y="254"/>
                    <a:pt x="118" y="254"/>
                    <a:pt x="120" y="254"/>
                  </a:cubicBezTo>
                  <a:cubicBezTo>
                    <a:pt x="125" y="254"/>
                    <a:pt x="131" y="253"/>
                    <a:pt x="137" y="252"/>
                  </a:cubicBezTo>
                  <a:cubicBezTo>
                    <a:pt x="148" y="250"/>
                    <a:pt x="160" y="246"/>
                    <a:pt x="169" y="237"/>
                  </a:cubicBezTo>
                  <a:cubicBezTo>
                    <a:pt x="171" y="236"/>
                    <a:pt x="172" y="236"/>
                    <a:pt x="174" y="235"/>
                  </a:cubicBezTo>
                  <a:cubicBezTo>
                    <a:pt x="174" y="234"/>
                    <a:pt x="175" y="234"/>
                    <a:pt x="176" y="233"/>
                  </a:cubicBezTo>
                  <a:cubicBezTo>
                    <a:pt x="183" y="227"/>
                    <a:pt x="190" y="220"/>
                    <a:pt x="196" y="214"/>
                  </a:cubicBezTo>
                  <a:cubicBezTo>
                    <a:pt x="201" y="206"/>
                    <a:pt x="207" y="197"/>
                    <a:pt x="211" y="190"/>
                  </a:cubicBezTo>
                  <a:cubicBezTo>
                    <a:pt x="213" y="186"/>
                    <a:pt x="218" y="171"/>
                    <a:pt x="218" y="163"/>
                  </a:cubicBezTo>
                  <a:cubicBezTo>
                    <a:pt x="219" y="148"/>
                    <a:pt x="220" y="133"/>
                    <a:pt x="218" y="119"/>
                  </a:cubicBezTo>
                  <a:cubicBezTo>
                    <a:pt x="218" y="117"/>
                    <a:pt x="218" y="116"/>
                    <a:pt x="218" y="115"/>
                  </a:cubicBezTo>
                  <a:cubicBezTo>
                    <a:pt x="218" y="114"/>
                    <a:pt x="218" y="113"/>
                    <a:pt x="218" y="112"/>
                  </a:cubicBezTo>
                  <a:cubicBezTo>
                    <a:pt x="217" y="107"/>
                    <a:pt x="216" y="102"/>
                    <a:pt x="214" y="98"/>
                  </a:cubicBezTo>
                  <a:cubicBezTo>
                    <a:pt x="213" y="89"/>
                    <a:pt x="210" y="80"/>
                    <a:pt x="205" y="72"/>
                  </a:cubicBezTo>
                  <a:cubicBezTo>
                    <a:pt x="200" y="64"/>
                    <a:pt x="198" y="59"/>
                    <a:pt x="193" y="54"/>
                  </a:cubicBezTo>
                  <a:cubicBezTo>
                    <a:pt x="185" y="45"/>
                    <a:pt x="177" y="36"/>
                    <a:pt x="169" y="28"/>
                  </a:cubicBezTo>
                  <a:cubicBezTo>
                    <a:pt x="167" y="26"/>
                    <a:pt x="164" y="24"/>
                    <a:pt x="162" y="23"/>
                  </a:cubicBezTo>
                  <a:cubicBezTo>
                    <a:pt x="154" y="17"/>
                    <a:pt x="147" y="13"/>
                    <a:pt x="140" y="9"/>
                  </a:cubicBezTo>
                  <a:cubicBezTo>
                    <a:pt x="131" y="6"/>
                    <a:pt x="123" y="4"/>
                    <a:pt x="115" y="2"/>
                  </a:cubicBezTo>
                  <a:cubicBezTo>
                    <a:pt x="106" y="2"/>
                    <a:pt x="98" y="2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5"/>
            <p:cNvSpPr/>
            <p:nvPr/>
          </p:nvSpPr>
          <p:spPr>
            <a:xfrm>
              <a:off x="5705719" y="-826307"/>
              <a:ext cx="11908" cy="13172"/>
            </a:xfrm>
            <a:custGeom>
              <a:rect b="b" l="l" r="r" t="t"/>
              <a:pathLst>
                <a:path extrusionOk="0" h="198" w="179">
                  <a:moveTo>
                    <a:pt x="73" y="1"/>
                  </a:moveTo>
                  <a:cubicBezTo>
                    <a:pt x="71" y="1"/>
                    <a:pt x="69" y="1"/>
                    <a:pt x="67" y="1"/>
                  </a:cubicBezTo>
                  <a:cubicBezTo>
                    <a:pt x="57" y="2"/>
                    <a:pt x="49" y="5"/>
                    <a:pt x="42" y="10"/>
                  </a:cubicBezTo>
                  <a:cubicBezTo>
                    <a:pt x="32" y="14"/>
                    <a:pt x="26" y="19"/>
                    <a:pt x="20" y="27"/>
                  </a:cubicBezTo>
                  <a:cubicBezTo>
                    <a:pt x="12" y="37"/>
                    <a:pt x="7" y="48"/>
                    <a:pt x="5" y="61"/>
                  </a:cubicBezTo>
                  <a:cubicBezTo>
                    <a:pt x="5" y="64"/>
                    <a:pt x="4" y="68"/>
                    <a:pt x="3" y="71"/>
                  </a:cubicBezTo>
                  <a:cubicBezTo>
                    <a:pt x="3" y="72"/>
                    <a:pt x="3" y="74"/>
                    <a:pt x="2" y="75"/>
                  </a:cubicBezTo>
                  <a:cubicBezTo>
                    <a:pt x="2" y="77"/>
                    <a:pt x="2" y="78"/>
                    <a:pt x="2" y="79"/>
                  </a:cubicBezTo>
                  <a:lnTo>
                    <a:pt x="1" y="100"/>
                  </a:lnTo>
                  <a:cubicBezTo>
                    <a:pt x="2" y="107"/>
                    <a:pt x="3" y="114"/>
                    <a:pt x="6" y="122"/>
                  </a:cubicBezTo>
                  <a:cubicBezTo>
                    <a:pt x="9" y="129"/>
                    <a:pt x="13" y="136"/>
                    <a:pt x="17" y="145"/>
                  </a:cubicBezTo>
                  <a:cubicBezTo>
                    <a:pt x="20" y="155"/>
                    <a:pt x="26" y="163"/>
                    <a:pt x="34" y="171"/>
                  </a:cubicBezTo>
                  <a:cubicBezTo>
                    <a:pt x="42" y="180"/>
                    <a:pt x="50" y="186"/>
                    <a:pt x="62" y="191"/>
                  </a:cubicBezTo>
                  <a:cubicBezTo>
                    <a:pt x="69" y="195"/>
                    <a:pt x="78" y="197"/>
                    <a:pt x="87" y="197"/>
                  </a:cubicBezTo>
                  <a:cubicBezTo>
                    <a:pt x="89" y="197"/>
                    <a:pt x="91" y="197"/>
                    <a:pt x="93" y="197"/>
                  </a:cubicBezTo>
                  <a:cubicBezTo>
                    <a:pt x="95" y="197"/>
                    <a:pt x="98" y="197"/>
                    <a:pt x="100" y="197"/>
                  </a:cubicBezTo>
                  <a:cubicBezTo>
                    <a:pt x="108" y="197"/>
                    <a:pt x="116" y="196"/>
                    <a:pt x="124" y="192"/>
                  </a:cubicBezTo>
                  <a:cubicBezTo>
                    <a:pt x="131" y="188"/>
                    <a:pt x="137" y="185"/>
                    <a:pt x="143" y="182"/>
                  </a:cubicBezTo>
                  <a:cubicBezTo>
                    <a:pt x="155" y="173"/>
                    <a:pt x="164" y="161"/>
                    <a:pt x="170" y="148"/>
                  </a:cubicBezTo>
                  <a:cubicBezTo>
                    <a:pt x="173" y="140"/>
                    <a:pt x="175" y="133"/>
                    <a:pt x="177" y="127"/>
                  </a:cubicBezTo>
                  <a:cubicBezTo>
                    <a:pt x="179" y="112"/>
                    <a:pt x="178" y="98"/>
                    <a:pt x="173" y="85"/>
                  </a:cubicBezTo>
                  <a:cubicBezTo>
                    <a:pt x="167" y="73"/>
                    <a:pt x="162" y="63"/>
                    <a:pt x="157" y="52"/>
                  </a:cubicBezTo>
                  <a:cubicBezTo>
                    <a:pt x="153" y="42"/>
                    <a:pt x="145" y="34"/>
                    <a:pt x="136" y="27"/>
                  </a:cubicBezTo>
                  <a:cubicBezTo>
                    <a:pt x="131" y="21"/>
                    <a:pt x="124" y="18"/>
                    <a:pt x="116" y="15"/>
                  </a:cubicBezTo>
                  <a:cubicBezTo>
                    <a:pt x="116" y="15"/>
                    <a:pt x="115" y="14"/>
                    <a:pt x="115" y="14"/>
                  </a:cubicBezTo>
                  <a:cubicBezTo>
                    <a:pt x="113" y="13"/>
                    <a:pt x="112" y="13"/>
                    <a:pt x="111" y="12"/>
                  </a:cubicBezTo>
                  <a:cubicBezTo>
                    <a:pt x="108" y="10"/>
                    <a:pt x="104" y="8"/>
                    <a:pt x="102" y="6"/>
                  </a:cubicBezTo>
                  <a:cubicBezTo>
                    <a:pt x="93" y="3"/>
                    <a:pt x="8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5811631" y="-928427"/>
              <a:ext cx="18495" cy="22686"/>
            </a:xfrm>
            <a:custGeom>
              <a:rect b="b" l="l" r="r" t="t"/>
              <a:pathLst>
                <a:path extrusionOk="0" h="341" w="278">
                  <a:moveTo>
                    <a:pt x="106" y="1"/>
                  </a:moveTo>
                  <a:cubicBezTo>
                    <a:pt x="98" y="1"/>
                    <a:pt x="89" y="2"/>
                    <a:pt x="81" y="5"/>
                  </a:cubicBezTo>
                  <a:cubicBezTo>
                    <a:pt x="68" y="7"/>
                    <a:pt x="56" y="12"/>
                    <a:pt x="46" y="21"/>
                  </a:cubicBezTo>
                  <a:cubicBezTo>
                    <a:pt x="25" y="36"/>
                    <a:pt x="6" y="60"/>
                    <a:pt x="5" y="88"/>
                  </a:cubicBezTo>
                  <a:cubicBezTo>
                    <a:pt x="4" y="101"/>
                    <a:pt x="1" y="116"/>
                    <a:pt x="3" y="131"/>
                  </a:cubicBezTo>
                  <a:cubicBezTo>
                    <a:pt x="5" y="148"/>
                    <a:pt x="11" y="162"/>
                    <a:pt x="16" y="179"/>
                  </a:cubicBezTo>
                  <a:cubicBezTo>
                    <a:pt x="20" y="185"/>
                    <a:pt x="21" y="192"/>
                    <a:pt x="24" y="199"/>
                  </a:cubicBezTo>
                  <a:cubicBezTo>
                    <a:pt x="28" y="210"/>
                    <a:pt x="35" y="222"/>
                    <a:pt x="43" y="232"/>
                  </a:cubicBezTo>
                  <a:cubicBezTo>
                    <a:pt x="49" y="247"/>
                    <a:pt x="54" y="261"/>
                    <a:pt x="64" y="274"/>
                  </a:cubicBezTo>
                  <a:cubicBezTo>
                    <a:pt x="67" y="278"/>
                    <a:pt x="70" y="283"/>
                    <a:pt x="73" y="288"/>
                  </a:cubicBezTo>
                  <a:cubicBezTo>
                    <a:pt x="83" y="304"/>
                    <a:pt x="101" y="317"/>
                    <a:pt x="119" y="326"/>
                  </a:cubicBezTo>
                  <a:cubicBezTo>
                    <a:pt x="133" y="335"/>
                    <a:pt x="147" y="341"/>
                    <a:pt x="164" y="341"/>
                  </a:cubicBezTo>
                  <a:cubicBezTo>
                    <a:pt x="165" y="341"/>
                    <a:pt x="166" y="341"/>
                    <a:pt x="168" y="341"/>
                  </a:cubicBezTo>
                  <a:cubicBezTo>
                    <a:pt x="193" y="341"/>
                    <a:pt x="219" y="331"/>
                    <a:pt x="234" y="310"/>
                  </a:cubicBezTo>
                  <a:cubicBezTo>
                    <a:pt x="234" y="308"/>
                    <a:pt x="235" y="307"/>
                    <a:pt x="235" y="306"/>
                  </a:cubicBezTo>
                  <a:cubicBezTo>
                    <a:pt x="239" y="303"/>
                    <a:pt x="245" y="302"/>
                    <a:pt x="248" y="298"/>
                  </a:cubicBezTo>
                  <a:cubicBezTo>
                    <a:pt x="259" y="283"/>
                    <a:pt x="268" y="266"/>
                    <a:pt x="270" y="247"/>
                  </a:cubicBezTo>
                  <a:cubicBezTo>
                    <a:pt x="272" y="240"/>
                    <a:pt x="273" y="235"/>
                    <a:pt x="274" y="229"/>
                  </a:cubicBezTo>
                  <a:cubicBezTo>
                    <a:pt x="275" y="226"/>
                    <a:pt x="275" y="223"/>
                    <a:pt x="276" y="220"/>
                  </a:cubicBezTo>
                  <a:cubicBezTo>
                    <a:pt x="277" y="210"/>
                    <a:pt x="277" y="196"/>
                    <a:pt x="276" y="187"/>
                  </a:cubicBezTo>
                  <a:lnTo>
                    <a:pt x="275" y="182"/>
                  </a:lnTo>
                  <a:cubicBezTo>
                    <a:pt x="272" y="160"/>
                    <a:pt x="266" y="138"/>
                    <a:pt x="258" y="116"/>
                  </a:cubicBezTo>
                  <a:cubicBezTo>
                    <a:pt x="248" y="83"/>
                    <a:pt x="225" y="60"/>
                    <a:pt x="201" y="37"/>
                  </a:cubicBezTo>
                  <a:cubicBezTo>
                    <a:pt x="179" y="16"/>
                    <a:pt x="149" y="4"/>
                    <a:pt x="119" y="2"/>
                  </a:cubicBezTo>
                  <a:cubicBezTo>
                    <a:pt x="115" y="1"/>
                    <a:pt x="11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5881418" y="-783396"/>
              <a:ext cx="20490" cy="21688"/>
            </a:xfrm>
            <a:custGeom>
              <a:rect b="b" l="l" r="r" t="t"/>
              <a:pathLst>
                <a:path extrusionOk="0" h="326" w="308">
                  <a:moveTo>
                    <a:pt x="100" y="1"/>
                  </a:moveTo>
                  <a:lnTo>
                    <a:pt x="72" y="7"/>
                  </a:lnTo>
                  <a:lnTo>
                    <a:pt x="47" y="21"/>
                  </a:lnTo>
                  <a:cubicBezTo>
                    <a:pt x="34" y="29"/>
                    <a:pt x="23" y="41"/>
                    <a:pt x="17" y="54"/>
                  </a:cubicBezTo>
                  <a:cubicBezTo>
                    <a:pt x="11" y="63"/>
                    <a:pt x="7" y="71"/>
                    <a:pt x="6" y="81"/>
                  </a:cubicBezTo>
                  <a:cubicBezTo>
                    <a:pt x="2" y="90"/>
                    <a:pt x="0" y="100"/>
                    <a:pt x="2" y="110"/>
                  </a:cubicBezTo>
                  <a:cubicBezTo>
                    <a:pt x="1" y="132"/>
                    <a:pt x="7" y="151"/>
                    <a:pt x="18" y="170"/>
                  </a:cubicBezTo>
                  <a:lnTo>
                    <a:pt x="18" y="170"/>
                  </a:lnTo>
                  <a:cubicBezTo>
                    <a:pt x="19" y="171"/>
                    <a:pt x="19" y="172"/>
                    <a:pt x="19" y="173"/>
                  </a:cubicBezTo>
                  <a:cubicBezTo>
                    <a:pt x="20" y="174"/>
                    <a:pt x="20" y="176"/>
                    <a:pt x="21" y="177"/>
                  </a:cubicBezTo>
                  <a:cubicBezTo>
                    <a:pt x="23" y="179"/>
                    <a:pt x="24" y="181"/>
                    <a:pt x="26" y="183"/>
                  </a:cubicBezTo>
                  <a:lnTo>
                    <a:pt x="26" y="183"/>
                  </a:lnTo>
                  <a:cubicBezTo>
                    <a:pt x="32" y="197"/>
                    <a:pt x="39" y="210"/>
                    <a:pt x="50" y="220"/>
                  </a:cubicBezTo>
                  <a:cubicBezTo>
                    <a:pt x="51" y="220"/>
                    <a:pt x="51" y="221"/>
                    <a:pt x="52" y="221"/>
                  </a:cubicBezTo>
                  <a:cubicBezTo>
                    <a:pt x="59" y="229"/>
                    <a:pt x="66" y="238"/>
                    <a:pt x="73" y="247"/>
                  </a:cubicBezTo>
                  <a:cubicBezTo>
                    <a:pt x="76" y="252"/>
                    <a:pt x="79" y="257"/>
                    <a:pt x="82" y="263"/>
                  </a:cubicBezTo>
                  <a:cubicBezTo>
                    <a:pt x="90" y="274"/>
                    <a:pt x="103" y="284"/>
                    <a:pt x="115" y="295"/>
                  </a:cubicBezTo>
                  <a:cubicBezTo>
                    <a:pt x="116" y="297"/>
                    <a:pt x="118" y="299"/>
                    <a:pt x="120" y="301"/>
                  </a:cubicBezTo>
                  <a:cubicBezTo>
                    <a:pt x="132" y="312"/>
                    <a:pt x="146" y="318"/>
                    <a:pt x="161" y="321"/>
                  </a:cubicBezTo>
                  <a:cubicBezTo>
                    <a:pt x="172" y="324"/>
                    <a:pt x="184" y="326"/>
                    <a:pt x="195" y="326"/>
                  </a:cubicBezTo>
                  <a:cubicBezTo>
                    <a:pt x="208" y="326"/>
                    <a:pt x="221" y="324"/>
                    <a:pt x="233" y="319"/>
                  </a:cubicBezTo>
                  <a:cubicBezTo>
                    <a:pt x="252" y="311"/>
                    <a:pt x="268" y="299"/>
                    <a:pt x="282" y="283"/>
                  </a:cubicBezTo>
                  <a:cubicBezTo>
                    <a:pt x="302" y="260"/>
                    <a:pt x="307" y="229"/>
                    <a:pt x="306" y="199"/>
                  </a:cubicBezTo>
                  <a:cubicBezTo>
                    <a:pt x="306" y="193"/>
                    <a:pt x="306" y="188"/>
                    <a:pt x="305" y="182"/>
                  </a:cubicBezTo>
                  <a:cubicBezTo>
                    <a:pt x="305" y="181"/>
                    <a:pt x="305" y="179"/>
                    <a:pt x="305" y="177"/>
                  </a:cubicBezTo>
                  <a:cubicBezTo>
                    <a:pt x="302" y="166"/>
                    <a:pt x="300" y="157"/>
                    <a:pt x="298" y="146"/>
                  </a:cubicBezTo>
                  <a:cubicBezTo>
                    <a:pt x="292" y="135"/>
                    <a:pt x="285" y="123"/>
                    <a:pt x="280" y="113"/>
                  </a:cubicBezTo>
                  <a:cubicBezTo>
                    <a:pt x="274" y="102"/>
                    <a:pt x="267" y="92"/>
                    <a:pt x="259" y="81"/>
                  </a:cubicBezTo>
                  <a:cubicBezTo>
                    <a:pt x="240" y="56"/>
                    <a:pt x="217" y="31"/>
                    <a:pt x="188" y="19"/>
                  </a:cubicBezTo>
                  <a:cubicBezTo>
                    <a:pt x="169" y="11"/>
                    <a:pt x="148" y="6"/>
                    <a:pt x="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5"/>
            <p:cNvSpPr/>
            <p:nvPr/>
          </p:nvSpPr>
          <p:spPr>
            <a:xfrm>
              <a:off x="5893326" y="-756253"/>
              <a:ext cx="14037" cy="13838"/>
            </a:xfrm>
            <a:custGeom>
              <a:rect b="b" l="l" r="r" t="t"/>
              <a:pathLst>
                <a:path extrusionOk="0" h="208" w="211">
                  <a:moveTo>
                    <a:pt x="105" y="0"/>
                  </a:moveTo>
                  <a:cubicBezTo>
                    <a:pt x="101" y="0"/>
                    <a:pt x="97" y="0"/>
                    <a:pt x="93" y="1"/>
                  </a:cubicBezTo>
                  <a:cubicBezTo>
                    <a:pt x="79" y="2"/>
                    <a:pt x="66" y="6"/>
                    <a:pt x="55" y="14"/>
                  </a:cubicBezTo>
                  <a:cubicBezTo>
                    <a:pt x="51" y="16"/>
                    <a:pt x="46" y="18"/>
                    <a:pt x="43" y="20"/>
                  </a:cubicBezTo>
                  <a:lnTo>
                    <a:pt x="42" y="21"/>
                  </a:lnTo>
                  <a:lnTo>
                    <a:pt x="41" y="22"/>
                  </a:lnTo>
                  <a:cubicBezTo>
                    <a:pt x="29" y="29"/>
                    <a:pt x="15" y="45"/>
                    <a:pt x="10" y="60"/>
                  </a:cubicBezTo>
                  <a:lnTo>
                    <a:pt x="9" y="62"/>
                  </a:lnTo>
                  <a:cubicBezTo>
                    <a:pt x="9" y="62"/>
                    <a:pt x="9" y="63"/>
                    <a:pt x="9" y="63"/>
                  </a:cubicBezTo>
                  <a:cubicBezTo>
                    <a:pt x="6" y="71"/>
                    <a:pt x="4" y="80"/>
                    <a:pt x="1" y="89"/>
                  </a:cubicBezTo>
                  <a:cubicBezTo>
                    <a:pt x="1" y="97"/>
                    <a:pt x="1" y="107"/>
                    <a:pt x="0" y="115"/>
                  </a:cubicBezTo>
                  <a:cubicBezTo>
                    <a:pt x="3" y="123"/>
                    <a:pt x="5" y="132"/>
                    <a:pt x="7" y="141"/>
                  </a:cubicBezTo>
                  <a:cubicBezTo>
                    <a:pt x="11" y="150"/>
                    <a:pt x="15" y="157"/>
                    <a:pt x="20" y="165"/>
                  </a:cubicBezTo>
                  <a:cubicBezTo>
                    <a:pt x="32" y="181"/>
                    <a:pt x="45" y="193"/>
                    <a:pt x="63" y="200"/>
                  </a:cubicBezTo>
                  <a:cubicBezTo>
                    <a:pt x="76" y="205"/>
                    <a:pt x="89" y="208"/>
                    <a:pt x="103" y="208"/>
                  </a:cubicBezTo>
                  <a:cubicBezTo>
                    <a:pt x="107" y="208"/>
                    <a:pt x="111" y="208"/>
                    <a:pt x="116" y="207"/>
                  </a:cubicBezTo>
                  <a:lnTo>
                    <a:pt x="120" y="207"/>
                  </a:lnTo>
                  <a:cubicBezTo>
                    <a:pt x="133" y="206"/>
                    <a:pt x="145" y="202"/>
                    <a:pt x="155" y="195"/>
                  </a:cubicBezTo>
                  <a:cubicBezTo>
                    <a:pt x="168" y="189"/>
                    <a:pt x="178" y="181"/>
                    <a:pt x="187" y="171"/>
                  </a:cubicBezTo>
                  <a:cubicBezTo>
                    <a:pt x="192" y="163"/>
                    <a:pt x="196" y="155"/>
                    <a:pt x="201" y="148"/>
                  </a:cubicBezTo>
                  <a:cubicBezTo>
                    <a:pt x="208" y="131"/>
                    <a:pt x="211" y="114"/>
                    <a:pt x="209" y="97"/>
                  </a:cubicBezTo>
                  <a:cubicBezTo>
                    <a:pt x="209" y="95"/>
                    <a:pt x="208" y="94"/>
                    <a:pt x="208" y="93"/>
                  </a:cubicBezTo>
                  <a:cubicBezTo>
                    <a:pt x="206" y="75"/>
                    <a:pt x="199" y="59"/>
                    <a:pt x="189" y="44"/>
                  </a:cubicBezTo>
                  <a:cubicBezTo>
                    <a:pt x="177" y="28"/>
                    <a:pt x="164" y="17"/>
                    <a:pt x="146" y="9"/>
                  </a:cubicBezTo>
                  <a:cubicBezTo>
                    <a:pt x="142" y="7"/>
                    <a:pt x="137" y="6"/>
                    <a:pt x="132" y="5"/>
                  </a:cubicBezTo>
                  <a:cubicBezTo>
                    <a:pt x="124" y="2"/>
                    <a:pt x="11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6067362" y="-845999"/>
              <a:ext cx="17031" cy="19825"/>
            </a:xfrm>
            <a:custGeom>
              <a:rect b="b" l="l" r="r" t="t"/>
              <a:pathLst>
                <a:path extrusionOk="0" h="298" w="256">
                  <a:moveTo>
                    <a:pt x="98" y="1"/>
                  </a:moveTo>
                  <a:cubicBezTo>
                    <a:pt x="90" y="3"/>
                    <a:pt x="81" y="5"/>
                    <a:pt x="71" y="7"/>
                  </a:cubicBezTo>
                  <a:cubicBezTo>
                    <a:pt x="63" y="11"/>
                    <a:pt x="54" y="17"/>
                    <a:pt x="47" y="21"/>
                  </a:cubicBezTo>
                  <a:cubicBezTo>
                    <a:pt x="34" y="29"/>
                    <a:pt x="24" y="40"/>
                    <a:pt x="18" y="53"/>
                  </a:cubicBezTo>
                  <a:cubicBezTo>
                    <a:pt x="11" y="61"/>
                    <a:pt x="8" y="70"/>
                    <a:pt x="6" y="79"/>
                  </a:cubicBezTo>
                  <a:cubicBezTo>
                    <a:pt x="3" y="88"/>
                    <a:pt x="1" y="97"/>
                    <a:pt x="2" y="107"/>
                  </a:cubicBezTo>
                  <a:cubicBezTo>
                    <a:pt x="2" y="110"/>
                    <a:pt x="3" y="114"/>
                    <a:pt x="4" y="117"/>
                  </a:cubicBezTo>
                  <a:cubicBezTo>
                    <a:pt x="2" y="128"/>
                    <a:pt x="1" y="137"/>
                    <a:pt x="2" y="155"/>
                  </a:cubicBezTo>
                  <a:cubicBezTo>
                    <a:pt x="2" y="156"/>
                    <a:pt x="2" y="158"/>
                    <a:pt x="2" y="159"/>
                  </a:cubicBezTo>
                  <a:cubicBezTo>
                    <a:pt x="2" y="166"/>
                    <a:pt x="3" y="173"/>
                    <a:pt x="4" y="179"/>
                  </a:cubicBezTo>
                  <a:cubicBezTo>
                    <a:pt x="6" y="191"/>
                    <a:pt x="9" y="204"/>
                    <a:pt x="12" y="217"/>
                  </a:cubicBezTo>
                  <a:cubicBezTo>
                    <a:pt x="21" y="237"/>
                    <a:pt x="33" y="255"/>
                    <a:pt x="51" y="270"/>
                  </a:cubicBezTo>
                  <a:cubicBezTo>
                    <a:pt x="61" y="276"/>
                    <a:pt x="70" y="281"/>
                    <a:pt x="81" y="288"/>
                  </a:cubicBezTo>
                  <a:cubicBezTo>
                    <a:pt x="96" y="294"/>
                    <a:pt x="115" y="298"/>
                    <a:pt x="133" y="298"/>
                  </a:cubicBezTo>
                  <a:cubicBezTo>
                    <a:pt x="136" y="298"/>
                    <a:pt x="140" y="298"/>
                    <a:pt x="143" y="297"/>
                  </a:cubicBezTo>
                  <a:cubicBezTo>
                    <a:pt x="155" y="295"/>
                    <a:pt x="165" y="293"/>
                    <a:pt x="175" y="290"/>
                  </a:cubicBezTo>
                  <a:cubicBezTo>
                    <a:pt x="184" y="286"/>
                    <a:pt x="194" y="281"/>
                    <a:pt x="202" y="275"/>
                  </a:cubicBezTo>
                  <a:cubicBezTo>
                    <a:pt x="213" y="267"/>
                    <a:pt x="219" y="261"/>
                    <a:pt x="224" y="254"/>
                  </a:cubicBezTo>
                  <a:cubicBezTo>
                    <a:pt x="224" y="253"/>
                    <a:pt x="225" y="252"/>
                    <a:pt x="225" y="251"/>
                  </a:cubicBezTo>
                  <a:cubicBezTo>
                    <a:pt x="232" y="244"/>
                    <a:pt x="237" y="235"/>
                    <a:pt x="244" y="222"/>
                  </a:cubicBezTo>
                  <a:cubicBezTo>
                    <a:pt x="247" y="211"/>
                    <a:pt x="250" y="201"/>
                    <a:pt x="253" y="190"/>
                  </a:cubicBezTo>
                  <a:cubicBezTo>
                    <a:pt x="255" y="175"/>
                    <a:pt x="254" y="161"/>
                    <a:pt x="250" y="147"/>
                  </a:cubicBezTo>
                  <a:lnTo>
                    <a:pt x="250" y="147"/>
                  </a:lnTo>
                  <a:cubicBezTo>
                    <a:pt x="250" y="146"/>
                    <a:pt x="250" y="144"/>
                    <a:pt x="250" y="143"/>
                  </a:cubicBezTo>
                  <a:lnTo>
                    <a:pt x="250" y="142"/>
                  </a:lnTo>
                  <a:cubicBezTo>
                    <a:pt x="249" y="138"/>
                    <a:pt x="248" y="135"/>
                    <a:pt x="248" y="131"/>
                  </a:cubicBezTo>
                  <a:cubicBezTo>
                    <a:pt x="247" y="129"/>
                    <a:pt x="247" y="128"/>
                    <a:pt x="247" y="126"/>
                  </a:cubicBezTo>
                  <a:cubicBezTo>
                    <a:pt x="245" y="105"/>
                    <a:pt x="236" y="85"/>
                    <a:pt x="224" y="67"/>
                  </a:cubicBezTo>
                  <a:lnTo>
                    <a:pt x="223" y="65"/>
                  </a:lnTo>
                  <a:cubicBezTo>
                    <a:pt x="222" y="63"/>
                    <a:pt x="221" y="61"/>
                    <a:pt x="219" y="59"/>
                  </a:cubicBezTo>
                  <a:cubicBezTo>
                    <a:pt x="205" y="38"/>
                    <a:pt x="186" y="22"/>
                    <a:pt x="164" y="11"/>
                  </a:cubicBezTo>
                  <a:cubicBezTo>
                    <a:pt x="153" y="6"/>
                    <a:pt x="139" y="2"/>
                    <a:pt x="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5990457" y="-1034205"/>
              <a:ext cx="25680" cy="23085"/>
            </a:xfrm>
            <a:custGeom>
              <a:rect b="b" l="l" r="r" t="t"/>
              <a:pathLst>
                <a:path extrusionOk="0" h="347" w="386">
                  <a:moveTo>
                    <a:pt x="97" y="0"/>
                  </a:moveTo>
                  <a:cubicBezTo>
                    <a:pt x="86" y="0"/>
                    <a:pt x="76" y="2"/>
                    <a:pt x="66" y="6"/>
                  </a:cubicBezTo>
                  <a:cubicBezTo>
                    <a:pt x="42" y="17"/>
                    <a:pt x="22" y="33"/>
                    <a:pt x="12" y="59"/>
                  </a:cubicBezTo>
                  <a:cubicBezTo>
                    <a:pt x="8" y="70"/>
                    <a:pt x="4" y="83"/>
                    <a:pt x="3" y="95"/>
                  </a:cubicBezTo>
                  <a:cubicBezTo>
                    <a:pt x="0" y="133"/>
                    <a:pt x="10" y="155"/>
                    <a:pt x="28" y="185"/>
                  </a:cubicBezTo>
                  <a:cubicBezTo>
                    <a:pt x="38" y="204"/>
                    <a:pt x="47" y="214"/>
                    <a:pt x="64" y="231"/>
                  </a:cubicBezTo>
                  <a:cubicBezTo>
                    <a:pt x="72" y="240"/>
                    <a:pt x="80" y="247"/>
                    <a:pt x="88" y="255"/>
                  </a:cubicBezTo>
                  <a:cubicBezTo>
                    <a:pt x="96" y="264"/>
                    <a:pt x="104" y="271"/>
                    <a:pt x="112" y="279"/>
                  </a:cubicBezTo>
                  <a:cubicBezTo>
                    <a:pt x="121" y="287"/>
                    <a:pt x="130" y="293"/>
                    <a:pt x="140" y="299"/>
                  </a:cubicBezTo>
                  <a:cubicBezTo>
                    <a:pt x="156" y="311"/>
                    <a:pt x="174" y="325"/>
                    <a:pt x="194" y="334"/>
                  </a:cubicBezTo>
                  <a:cubicBezTo>
                    <a:pt x="212" y="342"/>
                    <a:pt x="231" y="346"/>
                    <a:pt x="250" y="346"/>
                  </a:cubicBezTo>
                  <a:cubicBezTo>
                    <a:pt x="259" y="346"/>
                    <a:pt x="268" y="345"/>
                    <a:pt x="278" y="343"/>
                  </a:cubicBezTo>
                  <a:cubicBezTo>
                    <a:pt x="308" y="338"/>
                    <a:pt x="339" y="326"/>
                    <a:pt x="357" y="300"/>
                  </a:cubicBezTo>
                  <a:cubicBezTo>
                    <a:pt x="375" y="275"/>
                    <a:pt x="386" y="246"/>
                    <a:pt x="382" y="213"/>
                  </a:cubicBezTo>
                  <a:cubicBezTo>
                    <a:pt x="380" y="193"/>
                    <a:pt x="375" y="173"/>
                    <a:pt x="365" y="153"/>
                  </a:cubicBezTo>
                  <a:cubicBezTo>
                    <a:pt x="353" y="132"/>
                    <a:pt x="336" y="115"/>
                    <a:pt x="318" y="100"/>
                  </a:cubicBezTo>
                  <a:cubicBezTo>
                    <a:pt x="296" y="83"/>
                    <a:pt x="274" y="67"/>
                    <a:pt x="249" y="53"/>
                  </a:cubicBezTo>
                  <a:cubicBezTo>
                    <a:pt x="234" y="45"/>
                    <a:pt x="218" y="37"/>
                    <a:pt x="202" y="28"/>
                  </a:cubicBezTo>
                  <a:cubicBezTo>
                    <a:pt x="183" y="17"/>
                    <a:pt x="160" y="13"/>
                    <a:pt x="137" y="7"/>
                  </a:cubicBezTo>
                  <a:lnTo>
                    <a:pt x="137" y="7"/>
                  </a:lnTo>
                  <a:cubicBezTo>
                    <a:pt x="137" y="7"/>
                    <a:pt x="138" y="7"/>
                    <a:pt x="138" y="7"/>
                  </a:cubicBezTo>
                  <a:lnTo>
                    <a:pt x="133" y="6"/>
                  </a:lnTo>
                  <a:lnTo>
                    <a:pt x="133" y="6"/>
                  </a:lnTo>
                  <a:cubicBezTo>
                    <a:pt x="135" y="7"/>
                    <a:pt x="136" y="7"/>
                    <a:pt x="137" y="7"/>
                  </a:cubicBezTo>
                  <a:lnTo>
                    <a:pt x="137" y="7"/>
                  </a:lnTo>
                  <a:cubicBezTo>
                    <a:pt x="136" y="7"/>
                    <a:pt x="134" y="7"/>
                    <a:pt x="133" y="6"/>
                  </a:cubicBezTo>
                  <a:lnTo>
                    <a:pt x="133" y="6"/>
                  </a:lnTo>
                  <a:cubicBezTo>
                    <a:pt x="133" y="6"/>
                    <a:pt x="133" y="6"/>
                    <a:pt x="133" y="6"/>
                  </a:cubicBezTo>
                  <a:cubicBezTo>
                    <a:pt x="131" y="6"/>
                    <a:pt x="128" y="5"/>
                    <a:pt x="125" y="4"/>
                  </a:cubicBezTo>
                  <a:lnTo>
                    <a:pt x="125" y="4"/>
                  </a:lnTo>
                  <a:cubicBezTo>
                    <a:pt x="117" y="2"/>
                    <a:pt x="107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6153782" y="-859437"/>
              <a:ext cx="44573" cy="42445"/>
            </a:xfrm>
            <a:custGeom>
              <a:rect b="b" l="l" r="r" t="t"/>
              <a:pathLst>
                <a:path extrusionOk="0" h="638" w="670">
                  <a:moveTo>
                    <a:pt x="442" y="0"/>
                  </a:moveTo>
                  <a:cubicBezTo>
                    <a:pt x="415" y="0"/>
                    <a:pt x="388" y="5"/>
                    <a:pt x="362" y="14"/>
                  </a:cubicBezTo>
                  <a:cubicBezTo>
                    <a:pt x="347" y="19"/>
                    <a:pt x="334" y="24"/>
                    <a:pt x="320" y="31"/>
                  </a:cubicBezTo>
                  <a:cubicBezTo>
                    <a:pt x="292" y="46"/>
                    <a:pt x="263" y="60"/>
                    <a:pt x="237" y="78"/>
                  </a:cubicBezTo>
                  <a:cubicBezTo>
                    <a:pt x="212" y="96"/>
                    <a:pt x="190" y="119"/>
                    <a:pt x="168" y="140"/>
                  </a:cubicBezTo>
                  <a:cubicBezTo>
                    <a:pt x="164" y="144"/>
                    <a:pt x="159" y="150"/>
                    <a:pt x="155" y="155"/>
                  </a:cubicBezTo>
                  <a:cubicBezTo>
                    <a:pt x="147" y="161"/>
                    <a:pt x="142" y="169"/>
                    <a:pt x="139" y="179"/>
                  </a:cubicBezTo>
                  <a:cubicBezTo>
                    <a:pt x="138" y="181"/>
                    <a:pt x="136" y="183"/>
                    <a:pt x="135" y="185"/>
                  </a:cubicBezTo>
                  <a:cubicBezTo>
                    <a:pt x="103" y="204"/>
                    <a:pt x="78" y="230"/>
                    <a:pt x="53" y="256"/>
                  </a:cubicBezTo>
                  <a:cubicBezTo>
                    <a:pt x="43" y="274"/>
                    <a:pt x="31" y="292"/>
                    <a:pt x="21" y="310"/>
                  </a:cubicBezTo>
                  <a:cubicBezTo>
                    <a:pt x="7" y="338"/>
                    <a:pt x="2" y="368"/>
                    <a:pt x="4" y="399"/>
                  </a:cubicBezTo>
                  <a:cubicBezTo>
                    <a:pt x="1" y="419"/>
                    <a:pt x="3" y="438"/>
                    <a:pt x="10" y="458"/>
                  </a:cubicBezTo>
                  <a:cubicBezTo>
                    <a:pt x="14" y="489"/>
                    <a:pt x="27" y="516"/>
                    <a:pt x="46" y="541"/>
                  </a:cubicBezTo>
                  <a:cubicBezTo>
                    <a:pt x="72" y="573"/>
                    <a:pt x="105" y="601"/>
                    <a:pt x="143" y="618"/>
                  </a:cubicBezTo>
                  <a:cubicBezTo>
                    <a:pt x="169" y="630"/>
                    <a:pt x="194" y="637"/>
                    <a:pt x="221" y="637"/>
                  </a:cubicBezTo>
                  <a:cubicBezTo>
                    <a:pt x="224" y="637"/>
                    <a:pt x="228" y="637"/>
                    <a:pt x="232" y="636"/>
                  </a:cubicBezTo>
                  <a:cubicBezTo>
                    <a:pt x="239" y="637"/>
                    <a:pt x="245" y="637"/>
                    <a:pt x="251" y="637"/>
                  </a:cubicBezTo>
                  <a:cubicBezTo>
                    <a:pt x="275" y="637"/>
                    <a:pt x="298" y="633"/>
                    <a:pt x="321" y="623"/>
                  </a:cubicBezTo>
                  <a:cubicBezTo>
                    <a:pt x="363" y="611"/>
                    <a:pt x="401" y="589"/>
                    <a:pt x="439" y="567"/>
                  </a:cubicBezTo>
                  <a:cubicBezTo>
                    <a:pt x="471" y="550"/>
                    <a:pt x="496" y="527"/>
                    <a:pt x="522" y="502"/>
                  </a:cubicBezTo>
                  <a:cubicBezTo>
                    <a:pt x="547" y="478"/>
                    <a:pt x="571" y="455"/>
                    <a:pt x="590" y="426"/>
                  </a:cubicBezTo>
                  <a:cubicBezTo>
                    <a:pt x="604" y="404"/>
                    <a:pt x="617" y="382"/>
                    <a:pt x="630" y="360"/>
                  </a:cubicBezTo>
                  <a:cubicBezTo>
                    <a:pt x="637" y="346"/>
                    <a:pt x="640" y="333"/>
                    <a:pt x="644" y="317"/>
                  </a:cubicBezTo>
                  <a:cubicBezTo>
                    <a:pt x="651" y="296"/>
                    <a:pt x="657" y="275"/>
                    <a:pt x="660" y="252"/>
                  </a:cubicBezTo>
                  <a:cubicBezTo>
                    <a:pt x="670" y="175"/>
                    <a:pt x="641" y="97"/>
                    <a:pt x="580" y="48"/>
                  </a:cubicBezTo>
                  <a:cubicBezTo>
                    <a:pt x="539" y="16"/>
                    <a:pt x="491" y="0"/>
                    <a:pt x="442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6072884" y="-737492"/>
              <a:ext cx="32798" cy="31002"/>
            </a:xfrm>
            <a:custGeom>
              <a:rect b="b" l="l" r="r" t="t"/>
              <a:pathLst>
                <a:path extrusionOk="0" h="466" w="493">
                  <a:moveTo>
                    <a:pt x="239" y="0"/>
                  </a:moveTo>
                  <a:cubicBezTo>
                    <a:pt x="231" y="0"/>
                    <a:pt x="221" y="1"/>
                    <a:pt x="209" y="3"/>
                  </a:cubicBezTo>
                  <a:cubicBezTo>
                    <a:pt x="169" y="7"/>
                    <a:pt x="134" y="22"/>
                    <a:pt x="101" y="45"/>
                  </a:cubicBezTo>
                  <a:cubicBezTo>
                    <a:pt x="99" y="46"/>
                    <a:pt x="68" y="74"/>
                    <a:pt x="54" y="90"/>
                  </a:cubicBezTo>
                  <a:cubicBezTo>
                    <a:pt x="33" y="114"/>
                    <a:pt x="21" y="140"/>
                    <a:pt x="14" y="170"/>
                  </a:cubicBezTo>
                  <a:cubicBezTo>
                    <a:pt x="4" y="198"/>
                    <a:pt x="1" y="227"/>
                    <a:pt x="5" y="257"/>
                  </a:cubicBezTo>
                  <a:cubicBezTo>
                    <a:pt x="9" y="276"/>
                    <a:pt x="14" y="295"/>
                    <a:pt x="18" y="314"/>
                  </a:cubicBezTo>
                  <a:cubicBezTo>
                    <a:pt x="33" y="351"/>
                    <a:pt x="57" y="384"/>
                    <a:pt x="89" y="410"/>
                  </a:cubicBezTo>
                  <a:cubicBezTo>
                    <a:pt x="124" y="437"/>
                    <a:pt x="162" y="456"/>
                    <a:pt x="207" y="463"/>
                  </a:cubicBezTo>
                  <a:cubicBezTo>
                    <a:pt x="217" y="465"/>
                    <a:pt x="228" y="465"/>
                    <a:pt x="240" y="465"/>
                  </a:cubicBezTo>
                  <a:cubicBezTo>
                    <a:pt x="272" y="465"/>
                    <a:pt x="308" y="460"/>
                    <a:pt x="333" y="449"/>
                  </a:cubicBezTo>
                  <a:cubicBezTo>
                    <a:pt x="372" y="434"/>
                    <a:pt x="405" y="411"/>
                    <a:pt x="431" y="378"/>
                  </a:cubicBezTo>
                  <a:cubicBezTo>
                    <a:pt x="456" y="346"/>
                    <a:pt x="473" y="309"/>
                    <a:pt x="479" y="267"/>
                  </a:cubicBezTo>
                  <a:cubicBezTo>
                    <a:pt x="493" y="166"/>
                    <a:pt x="446" y="84"/>
                    <a:pt x="341" y="23"/>
                  </a:cubicBezTo>
                  <a:cubicBezTo>
                    <a:pt x="333" y="18"/>
                    <a:pt x="299" y="8"/>
                    <a:pt x="278" y="5"/>
                  </a:cubicBezTo>
                  <a:lnTo>
                    <a:pt x="273" y="5"/>
                  </a:lnTo>
                  <a:cubicBezTo>
                    <a:pt x="261" y="2"/>
                    <a:pt x="252" y="0"/>
                    <a:pt x="239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5"/>
            <p:cNvSpPr/>
            <p:nvPr/>
          </p:nvSpPr>
          <p:spPr>
            <a:xfrm>
              <a:off x="5715099" y="-1233456"/>
              <a:ext cx="55817" cy="45904"/>
            </a:xfrm>
            <a:custGeom>
              <a:rect b="b" l="l" r="r" t="t"/>
              <a:pathLst>
                <a:path extrusionOk="0" h="690" w="839">
                  <a:moveTo>
                    <a:pt x="622" y="1"/>
                  </a:moveTo>
                  <a:cubicBezTo>
                    <a:pt x="593" y="1"/>
                    <a:pt x="563" y="7"/>
                    <a:pt x="532" y="18"/>
                  </a:cubicBezTo>
                  <a:cubicBezTo>
                    <a:pt x="509" y="27"/>
                    <a:pt x="487" y="35"/>
                    <a:pt x="465" y="43"/>
                  </a:cubicBezTo>
                  <a:cubicBezTo>
                    <a:pt x="405" y="67"/>
                    <a:pt x="346" y="92"/>
                    <a:pt x="292" y="127"/>
                  </a:cubicBezTo>
                  <a:cubicBezTo>
                    <a:pt x="251" y="153"/>
                    <a:pt x="213" y="182"/>
                    <a:pt x="174" y="210"/>
                  </a:cubicBezTo>
                  <a:cubicBezTo>
                    <a:pt x="155" y="225"/>
                    <a:pt x="135" y="239"/>
                    <a:pt x="117" y="255"/>
                  </a:cubicBezTo>
                  <a:cubicBezTo>
                    <a:pt x="82" y="285"/>
                    <a:pt x="50" y="316"/>
                    <a:pt x="32" y="361"/>
                  </a:cubicBezTo>
                  <a:cubicBezTo>
                    <a:pt x="20" y="387"/>
                    <a:pt x="16" y="414"/>
                    <a:pt x="11" y="442"/>
                  </a:cubicBezTo>
                  <a:cubicBezTo>
                    <a:pt x="0" y="509"/>
                    <a:pt x="24" y="573"/>
                    <a:pt x="69" y="621"/>
                  </a:cubicBezTo>
                  <a:cubicBezTo>
                    <a:pt x="119" y="675"/>
                    <a:pt x="177" y="689"/>
                    <a:pt x="248" y="689"/>
                  </a:cubicBezTo>
                  <a:cubicBezTo>
                    <a:pt x="305" y="688"/>
                    <a:pt x="358" y="668"/>
                    <a:pt x="403" y="634"/>
                  </a:cubicBezTo>
                  <a:cubicBezTo>
                    <a:pt x="422" y="619"/>
                    <a:pt x="440" y="602"/>
                    <a:pt x="459" y="588"/>
                  </a:cubicBezTo>
                  <a:cubicBezTo>
                    <a:pt x="494" y="561"/>
                    <a:pt x="530" y="533"/>
                    <a:pt x="566" y="508"/>
                  </a:cubicBezTo>
                  <a:cubicBezTo>
                    <a:pt x="603" y="482"/>
                    <a:pt x="634" y="450"/>
                    <a:pt x="668" y="420"/>
                  </a:cubicBezTo>
                  <a:cubicBezTo>
                    <a:pt x="687" y="405"/>
                    <a:pt x="704" y="390"/>
                    <a:pt x="723" y="374"/>
                  </a:cubicBezTo>
                  <a:cubicBezTo>
                    <a:pt x="743" y="360"/>
                    <a:pt x="763" y="345"/>
                    <a:pt x="779" y="325"/>
                  </a:cubicBezTo>
                  <a:cubicBezTo>
                    <a:pt x="806" y="292"/>
                    <a:pt x="815" y="257"/>
                    <a:pt x="823" y="216"/>
                  </a:cubicBezTo>
                  <a:cubicBezTo>
                    <a:pt x="838" y="138"/>
                    <a:pt x="786" y="50"/>
                    <a:pt x="714" y="19"/>
                  </a:cubicBezTo>
                  <a:cubicBezTo>
                    <a:pt x="682" y="7"/>
                    <a:pt x="652" y="1"/>
                    <a:pt x="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5"/>
            <p:cNvSpPr/>
            <p:nvPr/>
          </p:nvSpPr>
          <p:spPr>
            <a:xfrm>
              <a:off x="5954598" y="-774282"/>
              <a:ext cx="35991" cy="31334"/>
            </a:xfrm>
            <a:custGeom>
              <a:rect b="b" l="l" r="r" t="t"/>
              <a:pathLst>
                <a:path extrusionOk="0" h="471" w="541">
                  <a:moveTo>
                    <a:pt x="173" y="0"/>
                  </a:moveTo>
                  <a:cubicBezTo>
                    <a:pt x="152" y="0"/>
                    <a:pt x="132" y="4"/>
                    <a:pt x="111" y="11"/>
                  </a:cubicBezTo>
                  <a:cubicBezTo>
                    <a:pt x="89" y="19"/>
                    <a:pt x="72" y="31"/>
                    <a:pt x="56" y="48"/>
                  </a:cubicBezTo>
                  <a:cubicBezTo>
                    <a:pt x="38" y="63"/>
                    <a:pt x="25" y="81"/>
                    <a:pt x="16" y="102"/>
                  </a:cubicBezTo>
                  <a:cubicBezTo>
                    <a:pt x="5" y="131"/>
                    <a:pt x="0" y="159"/>
                    <a:pt x="4" y="189"/>
                  </a:cubicBezTo>
                  <a:cubicBezTo>
                    <a:pt x="8" y="219"/>
                    <a:pt x="14" y="247"/>
                    <a:pt x="22" y="275"/>
                  </a:cubicBezTo>
                  <a:cubicBezTo>
                    <a:pt x="26" y="283"/>
                    <a:pt x="28" y="290"/>
                    <a:pt x="31" y="296"/>
                  </a:cubicBezTo>
                  <a:cubicBezTo>
                    <a:pt x="40" y="324"/>
                    <a:pt x="56" y="347"/>
                    <a:pt x="78" y="366"/>
                  </a:cubicBezTo>
                  <a:cubicBezTo>
                    <a:pt x="84" y="375"/>
                    <a:pt x="93" y="383"/>
                    <a:pt x="100" y="390"/>
                  </a:cubicBezTo>
                  <a:cubicBezTo>
                    <a:pt x="104" y="393"/>
                    <a:pt x="108" y="396"/>
                    <a:pt x="111" y="399"/>
                  </a:cubicBezTo>
                  <a:cubicBezTo>
                    <a:pt x="141" y="416"/>
                    <a:pt x="172" y="437"/>
                    <a:pt x="205" y="451"/>
                  </a:cubicBezTo>
                  <a:cubicBezTo>
                    <a:pt x="233" y="462"/>
                    <a:pt x="265" y="470"/>
                    <a:pt x="296" y="470"/>
                  </a:cubicBezTo>
                  <a:cubicBezTo>
                    <a:pt x="305" y="470"/>
                    <a:pt x="314" y="469"/>
                    <a:pt x="323" y="468"/>
                  </a:cubicBezTo>
                  <a:cubicBezTo>
                    <a:pt x="344" y="465"/>
                    <a:pt x="369" y="457"/>
                    <a:pt x="385" y="453"/>
                  </a:cubicBezTo>
                  <a:cubicBezTo>
                    <a:pt x="410" y="447"/>
                    <a:pt x="432" y="437"/>
                    <a:pt x="452" y="421"/>
                  </a:cubicBezTo>
                  <a:cubicBezTo>
                    <a:pt x="492" y="386"/>
                    <a:pt x="529" y="339"/>
                    <a:pt x="535" y="284"/>
                  </a:cubicBezTo>
                  <a:cubicBezTo>
                    <a:pt x="541" y="231"/>
                    <a:pt x="531" y="175"/>
                    <a:pt x="499" y="132"/>
                  </a:cubicBezTo>
                  <a:cubicBezTo>
                    <a:pt x="480" y="109"/>
                    <a:pt x="459" y="90"/>
                    <a:pt x="435" y="72"/>
                  </a:cubicBezTo>
                  <a:cubicBezTo>
                    <a:pt x="402" y="49"/>
                    <a:pt x="367" y="33"/>
                    <a:pt x="328" y="26"/>
                  </a:cubicBezTo>
                  <a:lnTo>
                    <a:pt x="327" y="26"/>
                  </a:lnTo>
                  <a:cubicBezTo>
                    <a:pt x="325" y="25"/>
                    <a:pt x="323" y="24"/>
                    <a:pt x="321" y="24"/>
                  </a:cubicBezTo>
                  <a:cubicBezTo>
                    <a:pt x="291" y="12"/>
                    <a:pt x="268" y="8"/>
                    <a:pt x="243" y="7"/>
                  </a:cubicBezTo>
                  <a:cubicBezTo>
                    <a:pt x="229" y="7"/>
                    <a:pt x="213" y="6"/>
                    <a:pt x="198" y="2"/>
                  </a:cubicBezTo>
                  <a:cubicBezTo>
                    <a:pt x="190" y="1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5"/>
            <p:cNvSpPr/>
            <p:nvPr/>
          </p:nvSpPr>
          <p:spPr>
            <a:xfrm>
              <a:off x="5734392" y="-994355"/>
              <a:ext cx="37522" cy="47567"/>
            </a:xfrm>
            <a:custGeom>
              <a:rect b="b" l="l" r="r" t="t"/>
              <a:pathLst>
                <a:path extrusionOk="0" h="715" w="564">
                  <a:moveTo>
                    <a:pt x="407" y="1"/>
                  </a:moveTo>
                  <a:cubicBezTo>
                    <a:pt x="341" y="1"/>
                    <a:pt x="263" y="35"/>
                    <a:pt x="216" y="67"/>
                  </a:cubicBezTo>
                  <a:cubicBezTo>
                    <a:pt x="186" y="85"/>
                    <a:pt x="156" y="122"/>
                    <a:pt x="131" y="150"/>
                  </a:cubicBezTo>
                  <a:cubicBezTo>
                    <a:pt x="113" y="170"/>
                    <a:pt x="97" y="191"/>
                    <a:pt x="82" y="214"/>
                  </a:cubicBezTo>
                  <a:cubicBezTo>
                    <a:pt x="67" y="236"/>
                    <a:pt x="49" y="259"/>
                    <a:pt x="39" y="283"/>
                  </a:cubicBezTo>
                  <a:cubicBezTo>
                    <a:pt x="27" y="308"/>
                    <a:pt x="22" y="338"/>
                    <a:pt x="16" y="365"/>
                  </a:cubicBezTo>
                  <a:cubicBezTo>
                    <a:pt x="11" y="389"/>
                    <a:pt x="7" y="414"/>
                    <a:pt x="5" y="439"/>
                  </a:cubicBezTo>
                  <a:cubicBezTo>
                    <a:pt x="4" y="451"/>
                    <a:pt x="3" y="463"/>
                    <a:pt x="2" y="475"/>
                  </a:cubicBezTo>
                  <a:cubicBezTo>
                    <a:pt x="0" y="531"/>
                    <a:pt x="8" y="570"/>
                    <a:pt x="36" y="617"/>
                  </a:cubicBezTo>
                  <a:cubicBezTo>
                    <a:pt x="46" y="634"/>
                    <a:pt x="58" y="650"/>
                    <a:pt x="69" y="664"/>
                  </a:cubicBezTo>
                  <a:cubicBezTo>
                    <a:pt x="92" y="694"/>
                    <a:pt x="133" y="715"/>
                    <a:pt x="172" y="715"/>
                  </a:cubicBezTo>
                  <a:cubicBezTo>
                    <a:pt x="195" y="715"/>
                    <a:pt x="217" y="708"/>
                    <a:pt x="236" y="691"/>
                  </a:cubicBezTo>
                  <a:cubicBezTo>
                    <a:pt x="261" y="668"/>
                    <a:pt x="292" y="651"/>
                    <a:pt x="314" y="624"/>
                  </a:cubicBezTo>
                  <a:cubicBezTo>
                    <a:pt x="336" y="596"/>
                    <a:pt x="352" y="563"/>
                    <a:pt x="368" y="531"/>
                  </a:cubicBezTo>
                  <a:cubicBezTo>
                    <a:pt x="390" y="498"/>
                    <a:pt x="413" y="465"/>
                    <a:pt x="428" y="428"/>
                  </a:cubicBezTo>
                  <a:cubicBezTo>
                    <a:pt x="440" y="401"/>
                    <a:pt x="453" y="375"/>
                    <a:pt x="467" y="350"/>
                  </a:cubicBezTo>
                  <a:cubicBezTo>
                    <a:pt x="479" y="332"/>
                    <a:pt x="492" y="315"/>
                    <a:pt x="500" y="296"/>
                  </a:cubicBezTo>
                  <a:cubicBezTo>
                    <a:pt x="508" y="279"/>
                    <a:pt x="512" y="260"/>
                    <a:pt x="519" y="243"/>
                  </a:cubicBezTo>
                  <a:cubicBezTo>
                    <a:pt x="528" y="224"/>
                    <a:pt x="537" y="206"/>
                    <a:pt x="543" y="185"/>
                  </a:cubicBezTo>
                  <a:cubicBezTo>
                    <a:pt x="563" y="114"/>
                    <a:pt x="531" y="47"/>
                    <a:pt x="466" y="13"/>
                  </a:cubicBezTo>
                  <a:cubicBezTo>
                    <a:pt x="448" y="4"/>
                    <a:pt x="428" y="1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5893792" y="-1428781"/>
              <a:ext cx="2994" cy="798"/>
            </a:xfrm>
            <a:custGeom>
              <a:rect b="b" l="l" r="r" t="t"/>
              <a:pathLst>
                <a:path extrusionOk="0" h="12" w="45">
                  <a:moveTo>
                    <a:pt x="45" y="1"/>
                  </a:moveTo>
                  <a:lnTo>
                    <a:pt x="45" y="1"/>
                  </a:lnTo>
                  <a:cubicBezTo>
                    <a:pt x="43" y="1"/>
                    <a:pt x="42" y="1"/>
                    <a:pt x="41" y="2"/>
                  </a:cubicBezTo>
                  <a:lnTo>
                    <a:pt x="41" y="2"/>
                  </a:lnTo>
                  <a:cubicBezTo>
                    <a:pt x="42" y="1"/>
                    <a:pt x="43" y="1"/>
                    <a:pt x="45" y="1"/>
                  </a:cubicBezTo>
                  <a:close/>
                  <a:moveTo>
                    <a:pt x="41" y="2"/>
                  </a:moveTo>
                  <a:cubicBezTo>
                    <a:pt x="29" y="4"/>
                    <a:pt x="17" y="7"/>
                    <a:pt x="4" y="10"/>
                  </a:cubicBezTo>
                  <a:lnTo>
                    <a:pt x="4" y="10"/>
                  </a:lnTo>
                  <a:cubicBezTo>
                    <a:pt x="8" y="10"/>
                    <a:pt x="12" y="10"/>
                    <a:pt x="15" y="9"/>
                  </a:cubicBezTo>
                  <a:cubicBezTo>
                    <a:pt x="24" y="6"/>
                    <a:pt x="32" y="4"/>
                    <a:pt x="41" y="2"/>
                  </a:cubicBezTo>
                  <a:close/>
                  <a:moveTo>
                    <a:pt x="4" y="10"/>
                  </a:moveTo>
                  <a:cubicBezTo>
                    <a:pt x="3" y="11"/>
                    <a:pt x="2" y="11"/>
                    <a:pt x="1" y="11"/>
                  </a:cubicBezTo>
                  <a:cubicBezTo>
                    <a:pt x="2" y="11"/>
                    <a:pt x="3" y="11"/>
                    <a:pt x="4" y="1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5893592" y="-1428049"/>
              <a:ext cx="266" cy="6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5879089" y="-1464839"/>
              <a:ext cx="41247" cy="37122"/>
            </a:xfrm>
            <a:custGeom>
              <a:rect b="b" l="l" r="r" t="t"/>
              <a:pathLst>
                <a:path extrusionOk="0" h="558" w="620">
                  <a:moveTo>
                    <a:pt x="578" y="256"/>
                  </a:moveTo>
                  <a:cubicBezTo>
                    <a:pt x="577" y="256"/>
                    <a:pt x="577" y="256"/>
                    <a:pt x="577" y="257"/>
                  </a:cubicBezTo>
                  <a:lnTo>
                    <a:pt x="577" y="257"/>
                  </a:lnTo>
                  <a:lnTo>
                    <a:pt x="578" y="256"/>
                  </a:lnTo>
                  <a:close/>
                  <a:moveTo>
                    <a:pt x="365" y="1"/>
                  </a:moveTo>
                  <a:cubicBezTo>
                    <a:pt x="327" y="1"/>
                    <a:pt x="291" y="14"/>
                    <a:pt x="256" y="30"/>
                  </a:cubicBezTo>
                  <a:cubicBezTo>
                    <a:pt x="170" y="70"/>
                    <a:pt x="83" y="121"/>
                    <a:pt x="45" y="213"/>
                  </a:cubicBezTo>
                  <a:cubicBezTo>
                    <a:pt x="30" y="249"/>
                    <a:pt x="19" y="286"/>
                    <a:pt x="10" y="323"/>
                  </a:cubicBezTo>
                  <a:cubicBezTo>
                    <a:pt x="1" y="368"/>
                    <a:pt x="15" y="417"/>
                    <a:pt x="33" y="459"/>
                  </a:cubicBezTo>
                  <a:cubicBezTo>
                    <a:pt x="60" y="522"/>
                    <a:pt x="117" y="557"/>
                    <a:pt x="180" y="557"/>
                  </a:cubicBezTo>
                  <a:cubicBezTo>
                    <a:pt x="194" y="557"/>
                    <a:pt x="208" y="556"/>
                    <a:pt x="222" y="552"/>
                  </a:cubicBezTo>
                  <a:cubicBezTo>
                    <a:pt x="257" y="544"/>
                    <a:pt x="290" y="538"/>
                    <a:pt x="320" y="515"/>
                  </a:cubicBezTo>
                  <a:cubicBezTo>
                    <a:pt x="329" y="509"/>
                    <a:pt x="335" y="503"/>
                    <a:pt x="343" y="497"/>
                  </a:cubicBezTo>
                  <a:cubicBezTo>
                    <a:pt x="374" y="474"/>
                    <a:pt x="400" y="460"/>
                    <a:pt x="427" y="429"/>
                  </a:cubicBezTo>
                  <a:cubicBezTo>
                    <a:pt x="450" y="402"/>
                    <a:pt x="470" y="371"/>
                    <a:pt x="496" y="345"/>
                  </a:cubicBezTo>
                  <a:cubicBezTo>
                    <a:pt x="512" y="331"/>
                    <a:pt x="525" y="317"/>
                    <a:pt x="538" y="300"/>
                  </a:cubicBezTo>
                  <a:cubicBezTo>
                    <a:pt x="550" y="285"/>
                    <a:pt x="563" y="270"/>
                    <a:pt x="577" y="257"/>
                  </a:cubicBezTo>
                  <a:lnTo>
                    <a:pt x="577" y="257"/>
                  </a:lnTo>
                  <a:lnTo>
                    <a:pt x="549" y="283"/>
                  </a:lnTo>
                  <a:lnTo>
                    <a:pt x="549" y="283"/>
                  </a:lnTo>
                  <a:cubicBezTo>
                    <a:pt x="577" y="256"/>
                    <a:pt x="599" y="232"/>
                    <a:pt x="609" y="195"/>
                  </a:cubicBezTo>
                  <a:cubicBezTo>
                    <a:pt x="612" y="184"/>
                    <a:pt x="614" y="178"/>
                    <a:pt x="615" y="167"/>
                  </a:cubicBezTo>
                  <a:cubicBezTo>
                    <a:pt x="617" y="150"/>
                    <a:pt x="619" y="137"/>
                    <a:pt x="613" y="120"/>
                  </a:cubicBezTo>
                  <a:cubicBezTo>
                    <a:pt x="608" y="105"/>
                    <a:pt x="601" y="91"/>
                    <a:pt x="592" y="78"/>
                  </a:cubicBezTo>
                  <a:cubicBezTo>
                    <a:pt x="562" y="34"/>
                    <a:pt x="517" y="13"/>
                    <a:pt x="466" y="6"/>
                  </a:cubicBezTo>
                  <a:cubicBezTo>
                    <a:pt x="432" y="1"/>
                    <a:pt x="399" y="2"/>
                    <a:pt x="3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5506336" y="-1287210"/>
              <a:ext cx="43709" cy="33330"/>
            </a:xfrm>
            <a:custGeom>
              <a:rect b="b" l="l" r="r" t="t"/>
              <a:pathLst>
                <a:path extrusionOk="0" h="501" w="657">
                  <a:moveTo>
                    <a:pt x="583" y="209"/>
                  </a:moveTo>
                  <a:lnTo>
                    <a:pt x="576" y="221"/>
                  </a:lnTo>
                  <a:lnTo>
                    <a:pt x="576" y="221"/>
                  </a:lnTo>
                  <a:cubicBezTo>
                    <a:pt x="578" y="217"/>
                    <a:pt x="581" y="213"/>
                    <a:pt x="583" y="209"/>
                  </a:cubicBezTo>
                  <a:close/>
                  <a:moveTo>
                    <a:pt x="574" y="224"/>
                  </a:moveTo>
                  <a:lnTo>
                    <a:pt x="563" y="241"/>
                  </a:lnTo>
                  <a:cubicBezTo>
                    <a:pt x="567" y="236"/>
                    <a:pt x="570" y="230"/>
                    <a:pt x="574" y="224"/>
                  </a:cubicBezTo>
                  <a:close/>
                  <a:moveTo>
                    <a:pt x="426" y="1"/>
                  </a:moveTo>
                  <a:cubicBezTo>
                    <a:pt x="397" y="1"/>
                    <a:pt x="369" y="8"/>
                    <a:pt x="341" y="16"/>
                  </a:cubicBezTo>
                  <a:cubicBezTo>
                    <a:pt x="316" y="23"/>
                    <a:pt x="292" y="30"/>
                    <a:pt x="268" y="38"/>
                  </a:cubicBezTo>
                  <a:cubicBezTo>
                    <a:pt x="246" y="46"/>
                    <a:pt x="224" y="55"/>
                    <a:pt x="203" y="64"/>
                  </a:cubicBezTo>
                  <a:cubicBezTo>
                    <a:pt x="172" y="79"/>
                    <a:pt x="142" y="94"/>
                    <a:pt x="117" y="118"/>
                  </a:cubicBezTo>
                  <a:cubicBezTo>
                    <a:pt x="101" y="132"/>
                    <a:pt x="88" y="145"/>
                    <a:pt x="75" y="162"/>
                  </a:cubicBezTo>
                  <a:cubicBezTo>
                    <a:pt x="49" y="195"/>
                    <a:pt x="23" y="231"/>
                    <a:pt x="11" y="273"/>
                  </a:cubicBezTo>
                  <a:cubicBezTo>
                    <a:pt x="0" y="308"/>
                    <a:pt x="1" y="348"/>
                    <a:pt x="10" y="385"/>
                  </a:cubicBezTo>
                  <a:cubicBezTo>
                    <a:pt x="22" y="439"/>
                    <a:pt x="57" y="488"/>
                    <a:pt x="117" y="496"/>
                  </a:cubicBezTo>
                  <a:cubicBezTo>
                    <a:pt x="129" y="497"/>
                    <a:pt x="143" y="498"/>
                    <a:pt x="155" y="500"/>
                  </a:cubicBezTo>
                  <a:cubicBezTo>
                    <a:pt x="163" y="501"/>
                    <a:pt x="170" y="501"/>
                    <a:pt x="177" y="501"/>
                  </a:cubicBezTo>
                  <a:cubicBezTo>
                    <a:pt x="218" y="501"/>
                    <a:pt x="250" y="488"/>
                    <a:pt x="286" y="468"/>
                  </a:cubicBezTo>
                  <a:lnTo>
                    <a:pt x="286" y="468"/>
                  </a:lnTo>
                  <a:lnTo>
                    <a:pt x="281" y="472"/>
                  </a:lnTo>
                  <a:cubicBezTo>
                    <a:pt x="283" y="471"/>
                    <a:pt x="285" y="469"/>
                    <a:pt x="287" y="468"/>
                  </a:cubicBezTo>
                  <a:cubicBezTo>
                    <a:pt x="290" y="466"/>
                    <a:pt x="292" y="466"/>
                    <a:pt x="296" y="465"/>
                  </a:cubicBezTo>
                  <a:cubicBezTo>
                    <a:pt x="299" y="463"/>
                    <a:pt x="303" y="461"/>
                    <a:pt x="306" y="459"/>
                  </a:cubicBezTo>
                  <a:cubicBezTo>
                    <a:pt x="335" y="443"/>
                    <a:pt x="365" y="429"/>
                    <a:pt x="390" y="406"/>
                  </a:cubicBezTo>
                  <a:cubicBezTo>
                    <a:pt x="401" y="394"/>
                    <a:pt x="414" y="383"/>
                    <a:pt x="425" y="370"/>
                  </a:cubicBezTo>
                  <a:cubicBezTo>
                    <a:pt x="443" y="353"/>
                    <a:pt x="462" y="337"/>
                    <a:pt x="482" y="322"/>
                  </a:cubicBezTo>
                  <a:cubicBezTo>
                    <a:pt x="492" y="314"/>
                    <a:pt x="505" y="305"/>
                    <a:pt x="515" y="297"/>
                  </a:cubicBezTo>
                  <a:cubicBezTo>
                    <a:pt x="543" y="276"/>
                    <a:pt x="558" y="251"/>
                    <a:pt x="574" y="223"/>
                  </a:cubicBezTo>
                  <a:lnTo>
                    <a:pt x="574" y="223"/>
                  </a:lnTo>
                  <a:cubicBezTo>
                    <a:pt x="592" y="196"/>
                    <a:pt x="611" y="170"/>
                    <a:pt x="632" y="146"/>
                  </a:cubicBezTo>
                  <a:cubicBezTo>
                    <a:pt x="657" y="118"/>
                    <a:pt x="642" y="76"/>
                    <a:pt x="611" y="60"/>
                  </a:cubicBezTo>
                  <a:cubicBezTo>
                    <a:pt x="572" y="41"/>
                    <a:pt x="532" y="26"/>
                    <a:pt x="490" y="14"/>
                  </a:cubicBezTo>
                  <a:cubicBezTo>
                    <a:pt x="476" y="10"/>
                    <a:pt x="460" y="4"/>
                    <a:pt x="444" y="2"/>
                  </a:cubicBezTo>
                  <a:cubicBezTo>
                    <a:pt x="438" y="1"/>
                    <a:pt x="432" y="1"/>
                    <a:pt x="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5470078" y="-1037332"/>
              <a:ext cx="39318" cy="66594"/>
            </a:xfrm>
            <a:custGeom>
              <a:rect b="b" l="l" r="r" t="t"/>
              <a:pathLst>
                <a:path extrusionOk="0" h="1001" w="591">
                  <a:moveTo>
                    <a:pt x="359" y="0"/>
                  </a:moveTo>
                  <a:cubicBezTo>
                    <a:pt x="354" y="0"/>
                    <a:pt x="349" y="1"/>
                    <a:pt x="343" y="1"/>
                  </a:cubicBezTo>
                  <a:cubicBezTo>
                    <a:pt x="285" y="5"/>
                    <a:pt x="238" y="41"/>
                    <a:pt x="199" y="80"/>
                  </a:cubicBezTo>
                  <a:cubicBezTo>
                    <a:pt x="145" y="137"/>
                    <a:pt x="93" y="200"/>
                    <a:pt x="67" y="274"/>
                  </a:cubicBezTo>
                  <a:cubicBezTo>
                    <a:pt x="41" y="347"/>
                    <a:pt x="20" y="424"/>
                    <a:pt x="8" y="500"/>
                  </a:cubicBezTo>
                  <a:cubicBezTo>
                    <a:pt x="0" y="548"/>
                    <a:pt x="3" y="595"/>
                    <a:pt x="13" y="642"/>
                  </a:cubicBezTo>
                  <a:cubicBezTo>
                    <a:pt x="25" y="706"/>
                    <a:pt x="37" y="768"/>
                    <a:pt x="71" y="824"/>
                  </a:cubicBezTo>
                  <a:cubicBezTo>
                    <a:pt x="105" y="877"/>
                    <a:pt x="150" y="924"/>
                    <a:pt x="194" y="969"/>
                  </a:cubicBezTo>
                  <a:cubicBezTo>
                    <a:pt x="215" y="991"/>
                    <a:pt x="245" y="1001"/>
                    <a:pt x="276" y="1001"/>
                  </a:cubicBezTo>
                  <a:cubicBezTo>
                    <a:pt x="333" y="1001"/>
                    <a:pt x="394" y="967"/>
                    <a:pt x="411" y="916"/>
                  </a:cubicBezTo>
                  <a:cubicBezTo>
                    <a:pt x="423" y="880"/>
                    <a:pt x="438" y="845"/>
                    <a:pt x="454" y="812"/>
                  </a:cubicBezTo>
                  <a:cubicBezTo>
                    <a:pt x="475" y="770"/>
                    <a:pt x="486" y="725"/>
                    <a:pt x="496" y="679"/>
                  </a:cubicBezTo>
                  <a:cubicBezTo>
                    <a:pt x="507" y="650"/>
                    <a:pt x="517" y="620"/>
                    <a:pt x="520" y="590"/>
                  </a:cubicBezTo>
                  <a:cubicBezTo>
                    <a:pt x="522" y="569"/>
                    <a:pt x="524" y="548"/>
                    <a:pt x="528" y="527"/>
                  </a:cubicBezTo>
                  <a:cubicBezTo>
                    <a:pt x="532" y="493"/>
                    <a:pt x="540" y="459"/>
                    <a:pt x="550" y="426"/>
                  </a:cubicBezTo>
                  <a:cubicBezTo>
                    <a:pt x="555" y="408"/>
                    <a:pt x="560" y="390"/>
                    <a:pt x="562" y="372"/>
                  </a:cubicBezTo>
                  <a:cubicBezTo>
                    <a:pt x="564" y="358"/>
                    <a:pt x="565" y="343"/>
                    <a:pt x="566" y="328"/>
                  </a:cubicBezTo>
                  <a:cubicBezTo>
                    <a:pt x="569" y="301"/>
                    <a:pt x="575" y="274"/>
                    <a:pt x="581" y="247"/>
                  </a:cubicBezTo>
                  <a:cubicBezTo>
                    <a:pt x="590" y="203"/>
                    <a:pt x="577" y="153"/>
                    <a:pt x="556" y="114"/>
                  </a:cubicBezTo>
                  <a:cubicBezTo>
                    <a:pt x="533" y="73"/>
                    <a:pt x="497" y="34"/>
                    <a:pt x="452" y="18"/>
                  </a:cubicBezTo>
                  <a:cubicBezTo>
                    <a:pt x="423" y="6"/>
                    <a:pt x="39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5"/>
            <p:cNvSpPr/>
            <p:nvPr/>
          </p:nvSpPr>
          <p:spPr>
            <a:xfrm>
              <a:off x="5567874" y="-828369"/>
              <a:ext cx="24416" cy="28740"/>
            </a:xfrm>
            <a:custGeom>
              <a:rect b="b" l="l" r="r" t="t"/>
              <a:pathLst>
                <a:path extrusionOk="0" h="432" w="367">
                  <a:moveTo>
                    <a:pt x="131" y="0"/>
                  </a:moveTo>
                  <a:cubicBezTo>
                    <a:pt x="121" y="0"/>
                    <a:pt x="110" y="1"/>
                    <a:pt x="99" y="4"/>
                  </a:cubicBezTo>
                  <a:cubicBezTo>
                    <a:pt x="49" y="15"/>
                    <a:pt x="13" y="56"/>
                    <a:pt x="4" y="106"/>
                  </a:cubicBezTo>
                  <a:cubicBezTo>
                    <a:pt x="1" y="125"/>
                    <a:pt x="2" y="148"/>
                    <a:pt x="2" y="167"/>
                  </a:cubicBezTo>
                  <a:cubicBezTo>
                    <a:pt x="2" y="176"/>
                    <a:pt x="2" y="185"/>
                    <a:pt x="2" y="194"/>
                  </a:cubicBezTo>
                  <a:cubicBezTo>
                    <a:pt x="4" y="239"/>
                    <a:pt x="13" y="282"/>
                    <a:pt x="42" y="318"/>
                  </a:cubicBezTo>
                  <a:cubicBezTo>
                    <a:pt x="62" y="343"/>
                    <a:pt x="84" y="368"/>
                    <a:pt x="108" y="389"/>
                  </a:cubicBezTo>
                  <a:cubicBezTo>
                    <a:pt x="139" y="415"/>
                    <a:pt x="182" y="424"/>
                    <a:pt x="219" y="430"/>
                  </a:cubicBezTo>
                  <a:cubicBezTo>
                    <a:pt x="225" y="431"/>
                    <a:pt x="230" y="431"/>
                    <a:pt x="236" y="431"/>
                  </a:cubicBezTo>
                  <a:cubicBezTo>
                    <a:pt x="303" y="431"/>
                    <a:pt x="367" y="369"/>
                    <a:pt x="355" y="299"/>
                  </a:cubicBezTo>
                  <a:cubicBezTo>
                    <a:pt x="353" y="291"/>
                    <a:pt x="352" y="282"/>
                    <a:pt x="352" y="274"/>
                  </a:cubicBezTo>
                  <a:cubicBezTo>
                    <a:pt x="351" y="269"/>
                    <a:pt x="351" y="265"/>
                    <a:pt x="351" y="260"/>
                  </a:cubicBezTo>
                  <a:cubicBezTo>
                    <a:pt x="348" y="228"/>
                    <a:pt x="336" y="210"/>
                    <a:pt x="321" y="182"/>
                  </a:cubicBezTo>
                  <a:lnTo>
                    <a:pt x="321" y="182"/>
                  </a:lnTo>
                  <a:lnTo>
                    <a:pt x="340" y="216"/>
                  </a:lnTo>
                  <a:cubicBezTo>
                    <a:pt x="331" y="201"/>
                    <a:pt x="323" y="184"/>
                    <a:pt x="317" y="167"/>
                  </a:cubicBezTo>
                  <a:cubicBezTo>
                    <a:pt x="310" y="151"/>
                    <a:pt x="307" y="138"/>
                    <a:pt x="294" y="121"/>
                  </a:cubicBezTo>
                  <a:cubicBezTo>
                    <a:pt x="284" y="109"/>
                    <a:pt x="272" y="97"/>
                    <a:pt x="259" y="86"/>
                  </a:cubicBezTo>
                  <a:cubicBezTo>
                    <a:pt x="250" y="74"/>
                    <a:pt x="240" y="63"/>
                    <a:pt x="231" y="51"/>
                  </a:cubicBezTo>
                  <a:cubicBezTo>
                    <a:pt x="216" y="34"/>
                    <a:pt x="199" y="19"/>
                    <a:pt x="179" y="9"/>
                  </a:cubicBezTo>
                  <a:cubicBezTo>
                    <a:pt x="164" y="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5778101" y="-715937"/>
              <a:ext cx="36524" cy="26478"/>
            </a:xfrm>
            <a:custGeom>
              <a:rect b="b" l="l" r="r" t="t"/>
              <a:pathLst>
                <a:path extrusionOk="0" h="398" w="549">
                  <a:moveTo>
                    <a:pt x="77" y="1"/>
                  </a:moveTo>
                  <a:cubicBezTo>
                    <a:pt x="58" y="1"/>
                    <a:pt x="38" y="9"/>
                    <a:pt x="25" y="21"/>
                  </a:cubicBezTo>
                  <a:cubicBezTo>
                    <a:pt x="3" y="42"/>
                    <a:pt x="0" y="68"/>
                    <a:pt x="8" y="97"/>
                  </a:cubicBezTo>
                  <a:cubicBezTo>
                    <a:pt x="18" y="141"/>
                    <a:pt x="38" y="181"/>
                    <a:pt x="61" y="220"/>
                  </a:cubicBezTo>
                  <a:cubicBezTo>
                    <a:pt x="91" y="272"/>
                    <a:pt x="134" y="323"/>
                    <a:pt x="188" y="351"/>
                  </a:cubicBezTo>
                  <a:cubicBezTo>
                    <a:pt x="205" y="359"/>
                    <a:pt x="223" y="366"/>
                    <a:pt x="241" y="373"/>
                  </a:cubicBezTo>
                  <a:cubicBezTo>
                    <a:pt x="280" y="386"/>
                    <a:pt x="318" y="397"/>
                    <a:pt x="359" y="397"/>
                  </a:cubicBezTo>
                  <a:cubicBezTo>
                    <a:pt x="364" y="397"/>
                    <a:pt x="369" y="397"/>
                    <a:pt x="374" y="397"/>
                  </a:cubicBezTo>
                  <a:cubicBezTo>
                    <a:pt x="438" y="392"/>
                    <a:pt x="506" y="350"/>
                    <a:pt x="531" y="290"/>
                  </a:cubicBezTo>
                  <a:cubicBezTo>
                    <a:pt x="532" y="286"/>
                    <a:pt x="534" y="282"/>
                    <a:pt x="535" y="277"/>
                  </a:cubicBezTo>
                  <a:cubicBezTo>
                    <a:pt x="542" y="257"/>
                    <a:pt x="549" y="237"/>
                    <a:pt x="546" y="216"/>
                  </a:cubicBezTo>
                  <a:cubicBezTo>
                    <a:pt x="542" y="198"/>
                    <a:pt x="537" y="184"/>
                    <a:pt x="529" y="170"/>
                  </a:cubicBezTo>
                  <a:lnTo>
                    <a:pt x="529" y="170"/>
                  </a:lnTo>
                  <a:cubicBezTo>
                    <a:pt x="532" y="175"/>
                    <a:pt x="535" y="179"/>
                    <a:pt x="537" y="184"/>
                  </a:cubicBezTo>
                  <a:cubicBezTo>
                    <a:pt x="522" y="154"/>
                    <a:pt x="510" y="126"/>
                    <a:pt x="482" y="105"/>
                  </a:cubicBezTo>
                  <a:cubicBezTo>
                    <a:pt x="466" y="93"/>
                    <a:pt x="447" y="83"/>
                    <a:pt x="430" y="74"/>
                  </a:cubicBezTo>
                  <a:cubicBezTo>
                    <a:pt x="406" y="64"/>
                    <a:pt x="382" y="60"/>
                    <a:pt x="357" y="58"/>
                  </a:cubicBezTo>
                  <a:lnTo>
                    <a:pt x="357" y="58"/>
                  </a:lnTo>
                  <a:lnTo>
                    <a:pt x="372" y="59"/>
                  </a:lnTo>
                  <a:cubicBezTo>
                    <a:pt x="350" y="58"/>
                    <a:pt x="328" y="56"/>
                    <a:pt x="306" y="52"/>
                  </a:cubicBezTo>
                  <a:cubicBezTo>
                    <a:pt x="295" y="50"/>
                    <a:pt x="285" y="47"/>
                    <a:pt x="276" y="45"/>
                  </a:cubicBezTo>
                  <a:cubicBezTo>
                    <a:pt x="272" y="44"/>
                    <a:pt x="267" y="44"/>
                    <a:pt x="263" y="44"/>
                  </a:cubicBezTo>
                  <a:cubicBezTo>
                    <a:pt x="257" y="44"/>
                    <a:pt x="252" y="44"/>
                    <a:pt x="246" y="45"/>
                  </a:cubicBezTo>
                  <a:cubicBezTo>
                    <a:pt x="218" y="44"/>
                    <a:pt x="191" y="40"/>
                    <a:pt x="163" y="33"/>
                  </a:cubicBezTo>
                  <a:lnTo>
                    <a:pt x="161" y="33"/>
                  </a:lnTo>
                  <a:cubicBezTo>
                    <a:pt x="154" y="30"/>
                    <a:pt x="148" y="28"/>
                    <a:pt x="142" y="26"/>
                  </a:cubicBezTo>
                  <a:cubicBezTo>
                    <a:pt x="128" y="20"/>
                    <a:pt x="114" y="14"/>
                    <a:pt x="102" y="6"/>
                  </a:cubicBezTo>
                  <a:cubicBezTo>
                    <a:pt x="94" y="2"/>
                    <a:pt x="86" y="1"/>
                    <a:pt x="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5670858" y="-1412415"/>
              <a:ext cx="27010" cy="20557"/>
            </a:xfrm>
            <a:custGeom>
              <a:rect b="b" l="l" r="r" t="t"/>
              <a:pathLst>
                <a:path extrusionOk="0" h="309" w="406">
                  <a:moveTo>
                    <a:pt x="275" y="0"/>
                  </a:moveTo>
                  <a:cubicBezTo>
                    <a:pt x="272" y="0"/>
                    <a:pt x="268" y="0"/>
                    <a:pt x="264" y="1"/>
                  </a:cubicBezTo>
                  <a:cubicBezTo>
                    <a:pt x="252" y="2"/>
                    <a:pt x="239" y="6"/>
                    <a:pt x="227" y="9"/>
                  </a:cubicBezTo>
                  <a:cubicBezTo>
                    <a:pt x="220" y="10"/>
                    <a:pt x="214" y="12"/>
                    <a:pt x="208" y="14"/>
                  </a:cubicBezTo>
                  <a:cubicBezTo>
                    <a:pt x="194" y="18"/>
                    <a:pt x="182" y="21"/>
                    <a:pt x="168" y="25"/>
                  </a:cubicBezTo>
                  <a:cubicBezTo>
                    <a:pt x="162" y="26"/>
                    <a:pt x="155" y="28"/>
                    <a:pt x="149" y="30"/>
                  </a:cubicBezTo>
                  <a:cubicBezTo>
                    <a:pt x="121" y="40"/>
                    <a:pt x="102" y="58"/>
                    <a:pt x="81" y="78"/>
                  </a:cubicBezTo>
                  <a:cubicBezTo>
                    <a:pt x="58" y="101"/>
                    <a:pt x="30" y="123"/>
                    <a:pt x="17" y="154"/>
                  </a:cubicBezTo>
                  <a:cubicBezTo>
                    <a:pt x="4" y="183"/>
                    <a:pt x="1" y="245"/>
                    <a:pt x="30" y="268"/>
                  </a:cubicBezTo>
                  <a:lnTo>
                    <a:pt x="42" y="278"/>
                  </a:lnTo>
                  <a:cubicBezTo>
                    <a:pt x="66" y="297"/>
                    <a:pt x="92" y="308"/>
                    <a:pt x="121" y="308"/>
                  </a:cubicBezTo>
                  <a:cubicBezTo>
                    <a:pt x="126" y="308"/>
                    <a:pt x="131" y="308"/>
                    <a:pt x="136" y="307"/>
                  </a:cubicBezTo>
                  <a:cubicBezTo>
                    <a:pt x="159" y="304"/>
                    <a:pt x="183" y="301"/>
                    <a:pt x="206" y="297"/>
                  </a:cubicBezTo>
                  <a:cubicBezTo>
                    <a:pt x="234" y="292"/>
                    <a:pt x="256" y="284"/>
                    <a:pt x="280" y="267"/>
                  </a:cubicBezTo>
                  <a:cubicBezTo>
                    <a:pt x="285" y="262"/>
                    <a:pt x="290" y="258"/>
                    <a:pt x="296" y="254"/>
                  </a:cubicBezTo>
                  <a:lnTo>
                    <a:pt x="323" y="232"/>
                  </a:lnTo>
                  <a:cubicBezTo>
                    <a:pt x="347" y="213"/>
                    <a:pt x="374" y="194"/>
                    <a:pt x="385" y="164"/>
                  </a:cubicBezTo>
                  <a:cubicBezTo>
                    <a:pt x="389" y="155"/>
                    <a:pt x="392" y="145"/>
                    <a:pt x="395" y="135"/>
                  </a:cubicBezTo>
                  <a:cubicBezTo>
                    <a:pt x="401" y="113"/>
                    <a:pt x="406" y="90"/>
                    <a:pt x="396" y="68"/>
                  </a:cubicBezTo>
                  <a:cubicBezTo>
                    <a:pt x="387" y="47"/>
                    <a:pt x="371" y="25"/>
                    <a:pt x="348" y="18"/>
                  </a:cubicBezTo>
                  <a:cubicBezTo>
                    <a:pt x="340" y="14"/>
                    <a:pt x="331" y="12"/>
                    <a:pt x="324" y="9"/>
                  </a:cubicBezTo>
                  <a:cubicBezTo>
                    <a:pt x="308" y="4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5852811" y="-989233"/>
              <a:ext cx="67392" cy="85022"/>
            </a:xfrm>
            <a:custGeom>
              <a:rect b="b" l="l" r="r" t="t"/>
              <a:pathLst>
                <a:path extrusionOk="0" h="1278" w="1013">
                  <a:moveTo>
                    <a:pt x="366" y="1"/>
                  </a:moveTo>
                  <a:cubicBezTo>
                    <a:pt x="353" y="1"/>
                    <a:pt x="341" y="1"/>
                    <a:pt x="329" y="3"/>
                  </a:cubicBezTo>
                  <a:cubicBezTo>
                    <a:pt x="177" y="26"/>
                    <a:pt x="48" y="139"/>
                    <a:pt x="25" y="295"/>
                  </a:cubicBezTo>
                  <a:cubicBezTo>
                    <a:pt x="0" y="466"/>
                    <a:pt x="19" y="635"/>
                    <a:pt x="69" y="800"/>
                  </a:cubicBezTo>
                  <a:cubicBezTo>
                    <a:pt x="86" y="851"/>
                    <a:pt x="116" y="899"/>
                    <a:pt x="143" y="945"/>
                  </a:cubicBezTo>
                  <a:cubicBezTo>
                    <a:pt x="157" y="970"/>
                    <a:pt x="173" y="993"/>
                    <a:pt x="190" y="1016"/>
                  </a:cubicBezTo>
                  <a:cubicBezTo>
                    <a:pt x="208" y="1041"/>
                    <a:pt x="227" y="1064"/>
                    <a:pt x="248" y="1087"/>
                  </a:cubicBezTo>
                  <a:cubicBezTo>
                    <a:pt x="268" y="1108"/>
                    <a:pt x="289" y="1136"/>
                    <a:pt x="312" y="1154"/>
                  </a:cubicBezTo>
                  <a:cubicBezTo>
                    <a:pt x="353" y="1186"/>
                    <a:pt x="406" y="1210"/>
                    <a:pt x="458" y="1218"/>
                  </a:cubicBezTo>
                  <a:cubicBezTo>
                    <a:pt x="461" y="1218"/>
                    <a:pt x="465" y="1218"/>
                    <a:pt x="469" y="1218"/>
                  </a:cubicBezTo>
                  <a:cubicBezTo>
                    <a:pt x="471" y="1218"/>
                    <a:pt x="473" y="1218"/>
                    <a:pt x="474" y="1218"/>
                  </a:cubicBezTo>
                  <a:cubicBezTo>
                    <a:pt x="479" y="1220"/>
                    <a:pt x="482" y="1224"/>
                    <a:pt x="486" y="1226"/>
                  </a:cubicBezTo>
                  <a:cubicBezTo>
                    <a:pt x="523" y="1253"/>
                    <a:pt x="565" y="1269"/>
                    <a:pt x="612" y="1274"/>
                  </a:cubicBezTo>
                  <a:cubicBezTo>
                    <a:pt x="627" y="1276"/>
                    <a:pt x="643" y="1277"/>
                    <a:pt x="659" y="1277"/>
                  </a:cubicBezTo>
                  <a:cubicBezTo>
                    <a:pt x="731" y="1277"/>
                    <a:pt x="811" y="1255"/>
                    <a:pt x="865" y="1212"/>
                  </a:cubicBezTo>
                  <a:cubicBezTo>
                    <a:pt x="936" y="1155"/>
                    <a:pt x="995" y="1076"/>
                    <a:pt x="1005" y="983"/>
                  </a:cubicBezTo>
                  <a:cubicBezTo>
                    <a:pt x="1013" y="909"/>
                    <a:pt x="998" y="839"/>
                    <a:pt x="965" y="775"/>
                  </a:cubicBezTo>
                  <a:lnTo>
                    <a:pt x="965" y="775"/>
                  </a:lnTo>
                  <a:cubicBezTo>
                    <a:pt x="967" y="777"/>
                    <a:pt x="968" y="780"/>
                    <a:pt x="969" y="782"/>
                  </a:cubicBezTo>
                  <a:cubicBezTo>
                    <a:pt x="946" y="738"/>
                    <a:pt x="928" y="692"/>
                    <a:pt x="905" y="647"/>
                  </a:cubicBezTo>
                  <a:lnTo>
                    <a:pt x="833" y="508"/>
                  </a:lnTo>
                  <a:cubicBezTo>
                    <a:pt x="785" y="412"/>
                    <a:pt x="736" y="318"/>
                    <a:pt x="688" y="223"/>
                  </a:cubicBezTo>
                  <a:lnTo>
                    <a:pt x="645" y="144"/>
                  </a:lnTo>
                  <a:cubicBezTo>
                    <a:pt x="619" y="105"/>
                    <a:pt x="584" y="74"/>
                    <a:pt x="542" y="53"/>
                  </a:cubicBezTo>
                  <a:cubicBezTo>
                    <a:pt x="490" y="22"/>
                    <a:pt x="428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5946948" y="-935079"/>
              <a:ext cx="29339" cy="27077"/>
            </a:xfrm>
            <a:custGeom>
              <a:rect b="b" l="l" r="r" t="t"/>
              <a:pathLst>
                <a:path extrusionOk="0" h="407" w="441">
                  <a:moveTo>
                    <a:pt x="200" y="1"/>
                  </a:moveTo>
                  <a:cubicBezTo>
                    <a:pt x="184" y="1"/>
                    <a:pt x="169" y="3"/>
                    <a:pt x="153" y="8"/>
                  </a:cubicBezTo>
                  <a:cubicBezTo>
                    <a:pt x="128" y="12"/>
                    <a:pt x="104" y="22"/>
                    <a:pt x="83" y="39"/>
                  </a:cubicBezTo>
                  <a:cubicBezTo>
                    <a:pt x="59" y="55"/>
                    <a:pt x="42" y="75"/>
                    <a:pt x="30" y="99"/>
                  </a:cubicBezTo>
                  <a:cubicBezTo>
                    <a:pt x="14" y="121"/>
                    <a:pt x="5" y="145"/>
                    <a:pt x="1" y="172"/>
                  </a:cubicBezTo>
                  <a:cubicBezTo>
                    <a:pt x="1" y="189"/>
                    <a:pt x="1" y="206"/>
                    <a:pt x="0" y="223"/>
                  </a:cubicBezTo>
                  <a:cubicBezTo>
                    <a:pt x="5" y="259"/>
                    <a:pt x="17" y="290"/>
                    <a:pt x="37" y="318"/>
                  </a:cubicBezTo>
                  <a:cubicBezTo>
                    <a:pt x="50" y="332"/>
                    <a:pt x="62" y="345"/>
                    <a:pt x="75" y="358"/>
                  </a:cubicBezTo>
                  <a:cubicBezTo>
                    <a:pt x="103" y="380"/>
                    <a:pt x="134" y="395"/>
                    <a:pt x="171" y="400"/>
                  </a:cubicBezTo>
                  <a:cubicBezTo>
                    <a:pt x="177" y="401"/>
                    <a:pt x="185" y="402"/>
                    <a:pt x="191" y="403"/>
                  </a:cubicBezTo>
                  <a:cubicBezTo>
                    <a:pt x="195" y="403"/>
                    <a:pt x="198" y="404"/>
                    <a:pt x="201" y="404"/>
                  </a:cubicBezTo>
                  <a:cubicBezTo>
                    <a:pt x="212" y="406"/>
                    <a:pt x="222" y="406"/>
                    <a:pt x="232" y="406"/>
                  </a:cubicBezTo>
                  <a:cubicBezTo>
                    <a:pt x="275" y="406"/>
                    <a:pt x="315" y="394"/>
                    <a:pt x="351" y="369"/>
                  </a:cubicBezTo>
                  <a:cubicBezTo>
                    <a:pt x="393" y="339"/>
                    <a:pt x="426" y="288"/>
                    <a:pt x="434" y="236"/>
                  </a:cubicBezTo>
                  <a:cubicBezTo>
                    <a:pt x="441" y="186"/>
                    <a:pt x="425" y="129"/>
                    <a:pt x="397" y="89"/>
                  </a:cubicBezTo>
                  <a:cubicBezTo>
                    <a:pt x="364" y="44"/>
                    <a:pt x="315" y="16"/>
                    <a:pt x="261" y="8"/>
                  </a:cubicBezTo>
                  <a:cubicBezTo>
                    <a:pt x="258" y="7"/>
                    <a:pt x="254" y="7"/>
                    <a:pt x="250" y="6"/>
                  </a:cubicBezTo>
                  <a:cubicBezTo>
                    <a:pt x="243" y="4"/>
                    <a:pt x="237" y="4"/>
                    <a:pt x="230" y="3"/>
                  </a:cubicBezTo>
                  <a:cubicBezTo>
                    <a:pt x="220" y="1"/>
                    <a:pt x="21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6007820" y="-1406294"/>
              <a:ext cx="57945" cy="63933"/>
            </a:xfrm>
            <a:custGeom>
              <a:rect b="b" l="l" r="r" t="t"/>
              <a:pathLst>
                <a:path extrusionOk="0" h="961" w="871">
                  <a:moveTo>
                    <a:pt x="483" y="1"/>
                  </a:moveTo>
                  <a:cubicBezTo>
                    <a:pt x="438" y="1"/>
                    <a:pt x="394" y="9"/>
                    <a:pt x="351" y="26"/>
                  </a:cubicBezTo>
                  <a:cubicBezTo>
                    <a:pt x="317" y="39"/>
                    <a:pt x="285" y="57"/>
                    <a:pt x="255" y="78"/>
                  </a:cubicBezTo>
                  <a:cubicBezTo>
                    <a:pt x="245" y="87"/>
                    <a:pt x="235" y="96"/>
                    <a:pt x="224" y="106"/>
                  </a:cubicBezTo>
                  <a:cubicBezTo>
                    <a:pt x="151" y="173"/>
                    <a:pt x="83" y="233"/>
                    <a:pt x="42" y="326"/>
                  </a:cubicBezTo>
                  <a:cubicBezTo>
                    <a:pt x="3" y="414"/>
                    <a:pt x="0" y="511"/>
                    <a:pt x="5" y="605"/>
                  </a:cubicBezTo>
                  <a:cubicBezTo>
                    <a:pt x="8" y="667"/>
                    <a:pt x="43" y="747"/>
                    <a:pt x="80" y="796"/>
                  </a:cubicBezTo>
                  <a:cubicBezTo>
                    <a:pt x="120" y="854"/>
                    <a:pt x="179" y="900"/>
                    <a:pt x="244" y="928"/>
                  </a:cubicBezTo>
                  <a:cubicBezTo>
                    <a:pt x="245" y="929"/>
                    <a:pt x="247" y="930"/>
                    <a:pt x="248" y="931"/>
                  </a:cubicBezTo>
                  <a:cubicBezTo>
                    <a:pt x="295" y="951"/>
                    <a:pt x="343" y="960"/>
                    <a:pt x="393" y="960"/>
                  </a:cubicBezTo>
                  <a:cubicBezTo>
                    <a:pt x="406" y="960"/>
                    <a:pt x="418" y="960"/>
                    <a:pt x="431" y="959"/>
                  </a:cubicBezTo>
                  <a:cubicBezTo>
                    <a:pt x="431" y="959"/>
                    <a:pt x="432" y="959"/>
                    <a:pt x="432" y="957"/>
                  </a:cubicBezTo>
                  <a:cubicBezTo>
                    <a:pt x="434" y="957"/>
                    <a:pt x="437" y="957"/>
                    <a:pt x="439" y="956"/>
                  </a:cubicBezTo>
                  <a:cubicBezTo>
                    <a:pt x="507" y="949"/>
                    <a:pt x="569" y="925"/>
                    <a:pt x="625" y="885"/>
                  </a:cubicBezTo>
                  <a:cubicBezTo>
                    <a:pt x="640" y="873"/>
                    <a:pt x="653" y="859"/>
                    <a:pt x="667" y="846"/>
                  </a:cubicBezTo>
                  <a:cubicBezTo>
                    <a:pt x="709" y="812"/>
                    <a:pt x="740" y="770"/>
                    <a:pt x="760" y="719"/>
                  </a:cubicBezTo>
                  <a:cubicBezTo>
                    <a:pt x="761" y="716"/>
                    <a:pt x="762" y="714"/>
                    <a:pt x="763" y="712"/>
                  </a:cubicBezTo>
                  <a:cubicBezTo>
                    <a:pt x="774" y="694"/>
                    <a:pt x="785" y="677"/>
                    <a:pt x="795" y="659"/>
                  </a:cubicBezTo>
                  <a:cubicBezTo>
                    <a:pt x="801" y="640"/>
                    <a:pt x="807" y="622"/>
                    <a:pt x="811" y="602"/>
                  </a:cubicBezTo>
                  <a:cubicBezTo>
                    <a:pt x="821" y="569"/>
                    <a:pt x="825" y="563"/>
                    <a:pt x="828" y="539"/>
                  </a:cubicBezTo>
                  <a:cubicBezTo>
                    <a:pt x="829" y="530"/>
                    <a:pt x="831" y="523"/>
                    <a:pt x="832" y="516"/>
                  </a:cubicBezTo>
                  <a:cubicBezTo>
                    <a:pt x="865" y="426"/>
                    <a:pt x="871" y="335"/>
                    <a:pt x="836" y="243"/>
                  </a:cubicBezTo>
                  <a:cubicBezTo>
                    <a:pt x="802" y="153"/>
                    <a:pt x="727" y="66"/>
                    <a:pt x="635" y="32"/>
                  </a:cubicBezTo>
                  <a:cubicBezTo>
                    <a:pt x="605" y="21"/>
                    <a:pt x="573" y="11"/>
                    <a:pt x="540" y="5"/>
                  </a:cubicBezTo>
                  <a:cubicBezTo>
                    <a:pt x="521" y="2"/>
                    <a:pt x="502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>
              <a:off x="6000170" y="-1280690"/>
              <a:ext cx="29339" cy="33796"/>
            </a:xfrm>
            <a:custGeom>
              <a:rect b="b" l="l" r="r" t="t"/>
              <a:pathLst>
                <a:path extrusionOk="0" h="508" w="441">
                  <a:moveTo>
                    <a:pt x="227" y="0"/>
                  </a:moveTo>
                  <a:cubicBezTo>
                    <a:pt x="211" y="0"/>
                    <a:pt x="195" y="4"/>
                    <a:pt x="181" y="16"/>
                  </a:cubicBezTo>
                  <a:cubicBezTo>
                    <a:pt x="178" y="18"/>
                    <a:pt x="175" y="20"/>
                    <a:pt x="172" y="22"/>
                  </a:cubicBezTo>
                  <a:cubicBezTo>
                    <a:pt x="137" y="34"/>
                    <a:pt x="104" y="56"/>
                    <a:pt x="82" y="86"/>
                  </a:cubicBezTo>
                  <a:cubicBezTo>
                    <a:pt x="76" y="93"/>
                    <a:pt x="72" y="103"/>
                    <a:pt x="67" y="111"/>
                  </a:cubicBezTo>
                  <a:cubicBezTo>
                    <a:pt x="66" y="113"/>
                    <a:pt x="65" y="115"/>
                    <a:pt x="63" y="117"/>
                  </a:cubicBezTo>
                  <a:cubicBezTo>
                    <a:pt x="38" y="154"/>
                    <a:pt x="18" y="187"/>
                    <a:pt x="10" y="232"/>
                  </a:cubicBezTo>
                  <a:cubicBezTo>
                    <a:pt x="9" y="239"/>
                    <a:pt x="8" y="245"/>
                    <a:pt x="7" y="251"/>
                  </a:cubicBezTo>
                  <a:cubicBezTo>
                    <a:pt x="3" y="275"/>
                    <a:pt x="1" y="296"/>
                    <a:pt x="3" y="323"/>
                  </a:cubicBezTo>
                  <a:cubicBezTo>
                    <a:pt x="9" y="397"/>
                    <a:pt x="61" y="463"/>
                    <a:pt x="127" y="491"/>
                  </a:cubicBezTo>
                  <a:cubicBezTo>
                    <a:pt x="152" y="502"/>
                    <a:pt x="180" y="507"/>
                    <a:pt x="208" y="507"/>
                  </a:cubicBezTo>
                  <a:cubicBezTo>
                    <a:pt x="251" y="507"/>
                    <a:pt x="294" y="494"/>
                    <a:pt x="330" y="469"/>
                  </a:cubicBezTo>
                  <a:cubicBezTo>
                    <a:pt x="338" y="463"/>
                    <a:pt x="346" y="456"/>
                    <a:pt x="353" y="448"/>
                  </a:cubicBezTo>
                  <a:cubicBezTo>
                    <a:pt x="361" y="443"/>
                    <a:pt x="368" y="435"/>
                    <a:pt x="374" y="427"/>
                  </a:cubicBezTo>
                  <a:cubicBezTo>
                    <a:pt x="375" y="425"/>
                    <a:pt x="377" y="423"/>
                    <a:pt x="378" y="421"/>
                  </a:cubicBezTo>
                  <a:cubicBezTo>
                    <a:pt x="390" y="401"/>
                    <a:pt x="403" y="381"/>
                    <a:pt x="414" y="361"/>
                  </a:cubicBezTo>
                  <a:cubicBezTo>
                    <a:pt x="415" y="359"/>
                    <a:pt x="416" y="356"/>
                    <a:pt x="419" y="354"/>
                  </a:cubicBezTo>
                  <a:lnTo>
                    <a:pt x="421" y="350"/>
                  </a:lnTo>
                  <a:cubicBezTo>
                    <a:pt x="426" y="332"/>
                    <a:pt x="431" y="314"/>
                    <a:pt x="436" y="296"/>
                  </a:cubicBezTo>
                  <a:cubicBezTo>
                    <a:pt x="441" y="274"/>
                    <a:pt x="438" y="251"/>
                    <a:pt x="437" y="228"/>
                  </a:cubicBezTo>
                  <a:cubicBezTo>
                    <a:pt x="436" y="218"/>
                    <a:pt x="435" y="208"/>
                    <a:pt x="434" y="198"/>
                  </a:cubicBezTo>
                  <a:cubicBezTo>
                    <a:pt x="428" y="160"/>
                    <a:pt x="419" y="126"/>
                    <a:pt x="397" y="94"/>
                  </a:cubicBezTo>
                  <a:cubicBezTo>
                    <a:pt x="384" y="77"/>
                    <a:pt x="371" y="62"/>
                    <a:pt x="355" y="51"/>
                  </a:cubicBezTo>
                  <a:cubicBezTo>
                    <a:pt x="334" y="38"/>
                    <a:pt x="313" y="24"/>
                    <a:pt x="290" y="15"/>
                  </a:cubicBezTo>
                  <a:cubicBezTo>
                    <a:pt x="271" y="7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6085458" y="-1237514"/>
              <a:ext cx="25014" cy="25480"/>
            </a:xfrm>
            <a:custGeom>
              <a:rect b="b" l="l" r="r" t="t"/>
              <a:pathLst>
                <a:path extrusionOk="0" h="383" w="376">
                  <a:moveTo>
                    <a:pt x="157" y="1"/>
                  </a:moveTo>
                  <a:cubicBezTo>
                    <a:pt x="134" y="2"/>
                    <a:pt x="112" y="9"/>
                    <a:pt x="93" y="22"/>
                  </a:cubicBezTo>
                  <a:cubicBezTo>
                    <a:pt x="79" y="28"/>
                    <a:pt x="66" y="36"/>
                    <a:pt x="56" y="49"/>
                  </a:cubicBezTo>
                  <a:cubicBezTo>
                    <a:pt x="37" y="64"/>
                    <a:pt x="23" y="84"/>
                    <a:pt x="15" y="106"/>
                  </a:cubicBezTo>
                  <a:cubicBezTo>
                    <a:pt x="12" y="111"/>
                    <a:pt x="2" y="146"/>
                    <a:pt x="1" y="152"/>
                  </a:cubicBezTo>
                  <a:cubicBezTo>
                    <a:pt x="1" y="167"/>
                    <a:pt x="0" y="182"/>
                    <a:pt x="0" y="198"/>
                  </a:cubicBezTo>
                  <a:lnTo>
                    <a:pt x="0" y="200"/>
                  </a:lnTo>
                  <a:cubicBezTo>
                    <a:pt x="3" y="216"/>
                    <a:pt x="8" y="233"/>
                    <a:pt x="13" y="250"/>
                  </a:cubicBezTo>
                  <a:cubicBezTo>
                    <a:pt x="13" y="253"/>
                    <a:pt x="14" y="255"/>
                    <a:pt x="15" y="258"/>
                  </a:cubicBezTo>
                  <a:cubicBezTo>
                    <a:pt x="15" y="259"/>
                    <a:pt x="16" y="260"/>
                    <a:pt x="16" y="263"/>
                  </a:cubicBezTo>
                  <a:lnTo>
                    <a:pt x="39" y="304"/>
                  </a:lnTo>
                  <a:cubicBezTo>
                    <a:pt x="53" y="326"/>
                    <a:pt x="72" y="342"/>
                    <a:pt x="94" y="354"/>
                  </a:cubicBezTo>
                  <a:cubicBezTo>
                    <a:pt x="121" y="370"/>
                    <a:pt x="110" y="365"/>
                    <a:pt x="140" y="373"/>
                  </a:cubicBezTo>
                  <a:cubicBezTo>
                    <a:pt x="153" y="378"/>
                    <a:pt x="157" y="380"/>
                    <a:pt x="165" y="381"/>
                  </a:cubicBezTo>
                  <a:lnTo>
                    <a:pt x="173" y="381"/>
                  </a:lnTo>
                  <a:cubicBezTo>
                    <a:pt x="185" y="382"/>
                    <a:pt x="198" y="382"/>
                    <a:pt x="212" y="382"/>
                  </a:cubicBezTo>
                  <a:cubicBezTo>
                    <a:pt x="217" y="382"/>
                    <a:pt x="223" y="382"/>
                    <a:pt x="228" y="382"/>
                  </a:cubicBezTo>
                  <a:cubicBezTo>
                    <a:pt x="250" y="380"/>
                    <a:pt x="270" y="373"/>
                    <a:pt x="288" y="362"/>
                  </a:cubicBezTo>
                  <a:cubicBezTo>
                    <a:pt x="308" y="353"/>
                    <a:pt x="324" y="339"/>
                    <a:pt x="338" y="321"/>
                  </a:cubicBezTo>
                  <a:cubicBezTo>
                    <a:pt x="346" y="309"/>
                    <a:pt x="354" y="296"/>
                    <a:pt x="361" y="283"/>
                  </a:cubicBezTo>
                  <a:cubicBezTo>
                    <a:pt x="372" y="257"/>
                    <a:pt x="376" y="231"/>
                    <a:pt x="374" y="204"/>
                  </a:cubicBezTo>
                  <a:lnTo>
                    <a:pt x="374" y="204"/>
                  </a:lnTo>
                  <a:cubicBezTo>
                    <a:pt x="374" y="203"/>
                    <a:pt x="374" y="202"/>
                    <a:pt x="374" y="201"/>
                  </a:cubicBezTo>
                  <a:cubicBezTo>
                    <a:pt x="374" y="201"/>
                    <a:pt x="374" y="201"/>
                    <a:pt x="374" y="200"/>
                  </a:cubicBezTo>
                  <a:cubicBezTo>
                    <a:pt x="374" y="199"/>
                    <a:pt x="374" y="198"/>
                    <a:pt x="374" y="197"/>
                  </a:cubicBezTo>
                  <a:cubicBezTo>
                    <a:pt x="374" y="175"/>
                    <a:pt x="372" y="154"/>
                    <a:pt x="363" y="130"/>
                  </a:cubicBezTo>
                  <a:cubicBezTo>
                    <a:pt x="355" y="106"/>
                    <a:pt x="341" y="86"/>
                    <a:pt x="322" y="69"/>
                  </a:cubicBezTo>
                  <a:cubicBezTo>
                    <a:pt x="318" y="62"/>
                    <a:pt x="311" y="55"/>
                    <a:pt x="304" y="50"/>
                  </a:cubicBezTo>
                  <a:cubicBezTo>
                    <a:pt x="273" y="28"/>
                    <a:pt x="242" y="2"/>
                    <a:pt x="202" y="2"/>
                  </a:cubicBezTo>
                  <a:cubicBezTo>
                    <a:pt x="187" y="1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>
              <a:off x="6067229" y="-1081640"/>
              <a:ext cx="57280" cy="58544"/>
            </a:xfrm>
            <a:custGeom>
              <a:rect b="b" l="l" r="r" t="t"/>
              <a:pathLst>
                <a:path extrusionOk="0" h="880" w="861">
                  <a:moveTo>
                    <a:pt x="269" y="0"/>
                  </a:moveTo>
                  <a:cubicBezTo>
                    <a:pt x="238" y="0"/>
                    <a:pt x="202" y="8"/>
                    <a:pt x="179" y="28"/>
                  </a:cubicBezTo>
                  <a:cubicBezTo>
                    <a:pt x="109" y="89"/>
                    <a:pt x="51" y="160"/>
                    <a:pt x="24" y="252"/>
                  </a:cubicBezTo>
                  <a:cubicBezTo>
                    <a:pt x="1" y="336"/>
                    <a:pt x="2" y="427"/>
                    <a:pt x="22" y="512"/>
                  </a:cubicBezTo>
                  <a:cubicBezTo>
                    <a:pt x="45" y="607"/>
                    <a:pt x="90" y="697"/>
                    <a:pt x="170" y="759"/>
                  </a:cubicBezTo>
                  <a:cubicBezTo>
                    <a:pt x="186" y="772"/>
                    <a:pt x="203" y="782"/>
                    <a:pt x="220" y="792"/>
                  </a:cubicBezTo>
                  <a:cubicBezTo>
                    <a:pt x="259" y="828"/>
                    <a:pt x="305" y="850"/>
                    <a:pt x="358" y="861"/>
                  </a:cubicBezTo>
                  <a:cubicBezTo>
                    <a:pt x="391" y="873"/>
                    <a:pt x="426" y="879"/>
                    <a:pt x="462" y="879"/>
                  </a:cubicBezTo>
                  <a:cubicBezTo>
                    <a:pt x="477" y="879"/>
                    <a:pt x="491" y="878"/>
                    <a:pt x="506" y="876"/>
                  </a:cubicBezTo>
                  <a:cubicBezTo>
                    <a:pt x="538" y="869"/>
                    <a:pt x="571" y="861"/>
                    <a:pt x="603" y="853"/>
                  </a:cubicBezTo>
                  <a:cubicBezTo>
                    <a:pt x="653" y="835"/>
                    <a:pt x="696" y="807"/>
                    <a:pt x="730" y="768"/>
                  </a:cubicBezTo>
                  <a:cubicBezTo>
                    <a:pt x="759" y="747"/>
                    <a:pt x="781" y="720"/>
                    <a:pt x="795" y="688"/>
                  </a:cubicBezTo>
                  <a:cubicBezTo>
                    <a:pt x="826" y="646"/>
                    <a:pt x="844" y="598"/>
                    <a:pt x="850" y="545"/>
                  </a:cubicBezTo>
                  <a:cubicBezTo>
                    <a:pt x="860" y="445"/>
                    <a:pt x="842" y="342"/>
                    <a:pt x="781" y="260"/>
                  </a:cubicBezTo>
                  <a:cubicBezTo>
                    <a:pt x="746" y="214"/>
                    <a:pt x="724" y="170"/>
                    <a:pt x="673" y="133"/>
                  </a:cubicBezTo>
                  <a:cubicBezTo>
                    <a:pt x="632" y="104"/>
                    <a:pt x="590" y="71"/>
                    <a:pt x="541" y="57"/>
                  </a:cubicBezTo>
                  <a:cubicBezTo>
                    <a:pt x="524" y="51"/>
                    <a:pt x="508" y="46"/>
                    <a:pt x="493" y="40"/>
                  </a:cubicBezTo>
                  <a:cubicBezTo>
                    <a:pt x="489" y="38"/>
                    <a:pt x="484" y="36"/>
                    <a:pt x="480" y="35"/>
                  </a:cubicBezTo>
                  <a:cubicBezTo>
                    <a:pt x="445" y="19"/>
                    <a:pt x="408" y="13"/>
                    <a:pt x="370" y="10"/>
                  </a:cubicBezTo>
                  <a:cubicBezTo>
                    <a:pt x="346" y="10"/>
                    <a:pt x="322" y="8"/>
                    <a:pt x="298" y="1"/>
                  </a:cubicBezTo>
                  <a:lnTo>
                    <a:pt x="298" y="1"/>
                  </a:lnTo>
                  <a:lnTo>
                    <a:pt x="327" y="10"/>
                  </a:lnTo>
                  <a:lnTo>
                    <a:pt x="326" y="10"/>
                  </a:lnTo>
                  <a:cubicBezTo>
                    <a:pt x="310" y="4"/>
                    <a:pt x="293" y="0"/>
                    <a:pt x="275" y="0"/>
                  </a:cubicBezTo>
                  <a:cubicBezTo>
                    <a:pt x="273" y="0"/>
                    <a:pt x="271" y="0"/>
                    <a:pt x="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6173141" y="-1068800"/>
              <a:ext cx="27942" cy="30004"/>
            </a:xfrm>
            <a:custGeom>
              <a:rect b="b" l="l" r="r" t="t"/>
              <a:pathLst>
                <a:path extrusionOk="0" h="451" w="420">
                  <a:moveTo>
                    <a:pt x="205" y="0"/>
                  </a:moveTo>
                  <a:cubicBezTo>
                    <a:pt x="189" y="0"/>
                    <a:pt x="173" y="3"/>
                    <a:pt x="157" y="8"/>
                  </a:cubicBezTo>
                  <a:cubicBezTo>
                    <a:pt x="140" y="10"/>
                    <a:pt x="123" y="15"/>
                    <a:pt x="110" y="26"/>
                  </a:cubicBezTo>
                  <a:cubicBezTo>
                    <a:pt x="84" y="36"/>
                    <a:pt x="64" y="53"/>
                    <a:pt x="47" y="75"/>
                  </a:cubicBezTo>
                  <a:cubicBezTo>
                    <a:pt x="38" y="91"/>
                    <a:pt x="29" y="107"/>
                    <a:pt x="20" y="121"/>
                  </a:cubicBezTo>
                  <a:cubicBezTo>
                    <a:pt x="6" y="154"/>
                    <a:pt x="1" y="188"/>
                    <a:pt x="4" y="223"/>
                  </a:cubicBezTo>
                  <a:cubicBezTo>
                    <a:pt x="5" y="229"/>
                    <a:pt x="6" y="235"/>
                    <a:pt x="7" y="243"/>
                  </a:cubicBezTo>
                  <a:cubicBezTo>
                    <a:pt x="9" y="256"/>
                    <a:pt x="12" y="270"/>
                    <a:pt x="15" y="284"/>
                  </a:cubicBezTo>
                  <a:cubicBezTo>
                    <a:pt x="16" y="294"/>
                    <a:pt x="19" y="303"/>
                    <a:pt x="23" y="312"/>
                  </a:cubicBezTo>
                  <a:cubicBezTo>
                    <a:pt x="36" y="346"/>
                    <a:pt x="57" y="374"/>
                    <a:pt x="86" y="397"/>
                  </a:cubicBezTo>
                  <a:cubicBezTo>
                    <a:pt x="88" y="400"/>
                    <a:pt x="90" y="401"/>
                    <a:pt x="92" y="403"/>
                  </a:cubicBezTo>
                  <a:cubicBezTo>
                    <a:pt x="110" y="414"/>
                    <a:pt x="127" y="428"/>
                    <a:pt x="146" y="435"/>
                  </a:cubicBezTo>
                  <a:cubicBezTo>
                    <a:pt x="162" y="439"/>
                    <a:pt x="178" y="444"/>
                    <a:pt x="192" y="449"/>
                  </a:cubicBezTo>
                  <a:cubicBezTo>
                    <a:pt x="201" y="450"/>
                    <a:pt x="209" y="451"/>
                    <a:pt x="217" y="451"/>
                  </a:cubicBezTo>
                  <a:cubicBezTo>
                    <a:pt x="233" y="451"/>
                    <a:pt x="248" y="448"/>
                    <a:pt x="263" y="444"/>
                  </a:cubicBezTo>
                  <a:cubicBezTo>
                    <a:pt x="279" y="442"/>
                    <a:pt x="294" y="436"/>
                    <a:pt x="307" y="427"/>
                  </a:cubicBezTo>
                  <a:cubicBezTo>
                    <a:pt x="330" y="417"/>
                    <a:pt x="349" y="402"/>
                    <a:pt x="364" y="381"/>
                  </a:cubicBezTo>
                  <a:cubicBezTo>
                    <a:pt x="378" y="365"/>
                    <a:pt x="387" y="345"/>
                    <a:pt x="396" y="326"/>
                  </a:cubicBezTo>
                  <a:cubicBezTo>
                    <a:pt x="398" y="324"/>
                    <a:pt x="400" y="322"/>
                    <a:pt x="401" y="320"/>
                  </a:cubicBezTo>
                  <a:cubicBezTo>
                    <a:pt x="414" y="287"/>
                    <a:pt x="419" y="253"/>
                    <a:pt x="416" y="217"/>
                  </a:cubicBezTo>
                  <a:cubicBezTo>
                    <a:pt x="415" y="207"/>
                    <a:pt x="413" y="199"/>
                    <a:pt x="410" y="189"/>
                  </a:cubicBezTo>
                  <a:cubicBezTo>
                    <a:pt x="406" y="175"/>
                    <a:pt x="403" y="162"/>
                    <a:pt x="397" y="148"/>
                  </a:cubicBezTo>
                  <a:cubicBezTo>
                    <a:pt x="395" y="142"/>
                    <a:pt x="393" y="136"/>
                    <a:pt x="391" y="130"/>
                  </a:cubicBezTo>
                  <a:cubicBezTo>
                    <a:pt x="383" y="103"/>
                    <a:pt x="368" y="82"/>
                    <a:pt x="348" y="65"/>
                  </a:cubicBezTo>
                  <a:cubicBezTo>
                    <a:pt x="330" y="43"/>
                    <a:pt x="310" y="27"/>
                    <a:pt x="283" y="18"/>
                  </a:cubicBezTo>
                  <a:cubicBezTo>
                    <a:pt x="267" y="12"/>
                    <a:pt x="250" y="7"/>
                    <a:pt x="233" y="3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6190638" y="-967545"/>
              <a:ext cx="43243" cy="42910"/>
            </a:xfrm>
            <a:custGeom>
              <a:rect b="b" l="l" r="r" t="t"/>
              <a:pathLst>
                <a:path extrusionOk="0" h="645" w="650">
                  <a:moveTo>
                    <a:pt x="289" y="1"/>
                  </a:moveTo>
                  <a:lnTo>
                    <a:pt x="209" y="19"/>
                  </a:lnTo>
                  <a:cubicBezTo>
                    <a:pt x="168" y="34"/>
                    <a:pt x="132" y="57"/>
                    <a:pt x="104" y="88"/>
                  </a:cubicBezTo>
                  <a:cubicBezTo>
                    <a:pt x="80" y="106"/>
                    <a:pt x="62" y="128"/>
                    <a:pt x="51" y="155"/>
                  </a:cubicBezTo>
                  <a:cubicBezTo>
                    <a:pt x="33" y="179"/>
                    <a:pt x="21" y="204"/>
                    <a:pt x="17" y="233"/>
                  </a:cubicBezTo>
                  <a:cubicBezTo>
                    <a:pt x="6" y="259"/>
                    <a:pt x="2" y="286"/>
                    <a:pt x="5" y="315"/>
                  </a:cubicBezTo>
                  <a:cubicBezTo>
                    <a:pt x="0" y="356"/>
                    <a:pt x="7" y="396"/>
                    <a:pt x="23" y="436"/>
                  </a:cubicBezTo>
                  <a:cubicBezTo>
                    <a:pt x="23" y="436"/>
                    <a:pt x="23" y="436"/>
                    <a:pt x="23" y="437"/>
                  </a:cubicBezTo>
                  <a:cubicBezTo>
                    <a:pt x="38" y="479"/>
                    <a:pt x="61" y="513"/>
                    <a:pt x="93" y="542"/>
                  </a:cubicBezTo>
                  <a:cubicBezTo>
                    <a:pt x="121" y="576"/>
                    <a:pt x="155" y="601"/>
                    <a:pt x="197" y="618"/>
                  </a:cubicBezTo>
                  <a:cubicBezTo>
                    <a:pt x="223" y="625"/>
                    <a:pt x="251" y="633"/>
                    <a:pt x="278" y="641"/>
                  </a:cubicBezTo>
                  <a:cubicBezTo>
                    <a:pt x="294" y="643"/>
                    <a:pt x="309" y="644"/>
                    <a:pt x="325" y="644"/>
                  </a:cubicBezTo>
                  <a:cubicBezTo>
                    <a:pt x="364" y="644"/>
                    <a:pt x="403" y="638"/>
                    <a:pt x="440" y="623"/>
                  </a:cubicBezTo>
                  <a:cubicBezTo>
                    <a:pt x="508" y="593"/>
                    <a:pt x="503" y="594"/>
                    <a:pt x="546" y="553"/>
                  </a:cubicBezTo>
                  <a:cubicBezTo>
                    <a:pt x="579" y="527"/>
                    <a:pt x="604" y="492"/>
                    <a:pt x="620" y="451"/>
                  </a:cubicBezTo>
                  <a:cubicBezTo>
                    <a:pt x="621" y="451"/>
                    <a:pt x="621" y="450"/>
                    <a:pt x="621" y="450"/>
                  </a:cubicBezTo>
                  <a:cubicBezTo>
                    <a:pt x="640" y="411"/>
                    <a:pt x="647" y="370"/>
                    <a:pt x="645" y="328"/>
                  </a:cubicBezTo>
                  <a:cubicBezTo>
                    <a:pt x="649" y="286"/>
                    <a:pt x="643" y="245"/>
                    <a:pt x="626" y="207"/>
                  </a:cubicBezTo>
                  <a:cubicBezTo>
                    <a:pt x="613" y="182"/>
                    <a:pt x="600" y="158"/>
                    <a:pt x="587" y="132"/>
                  </a:cubicBezTo>
                  <a:cubicBezTo>
                    <a:pt x="552" y="85"/>
                    <a:pt x="507" y="49"/>
                    <a:pt x="453" y="26"/>
                  </a:cubicBezTo>
                  <a:cubicBezTo>
                    <a:pt x="453" y="25"/>
                    <a:pt x="453" y="25"/>
                    <a:pt x="452" y="25"/>
                  </a:cubicBezTo>
                  <a:cubicBezTo>
                    <a:pt x="425" y="17"/>
                    <a:pt x="398" y="9"/>
                    <a:pt x="372" y="2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6186912" y="-1208308"/>
              <a:ext cx="32865" cy="35792"/>
            </a:xfrm>
            <a:custGeom>
              <a:rect b="b" l="l" r="r" t="t"/>
              <a:pathLst>
                <a:path extrusionOk="0" h="538" w="494">
                  <a:moveTo>
                    <a:pt x="236" y="0"/>
                  </a:moveTo>
                  <a:cubicBezTo>
                    <a:pt x="218" y="0"/>
                    <a:pt x="200" y="5"/>
                    <a:pt x="182" y="12"/>
                  </a:cubicBezTo>
                  <a:lnTo>
                    <a:pt x="178" y="12"/>
                  </a:lnTo>
                  <a:cubicBezTo>
                    <a:pt x="175" y="13"/>
                    <a:pt x="172" y="14"/>
                    <a:pt x="168" y="15"/>
                  </a:cubicBezTo>
                  <a:cubicBezTo>
                    <a:pt x="148" y="22"/>
                    <a:pt x="128" y="33"/>
                    <a:pt x="108" y="45"/>
                  </a:cubicBezTo>
                  <a:cubicBezTo>
                    <a:pt x="91" y="61"/>
                    <a:pt x="75" y="77"/>
                    <a:pt x="60" y="93"/>
                  </a:cubicBezTo>
                  <a:cubicBezTo>
                    <a:pt x="31" y="127"/>
                    <a:pt x="15" y="166"/>
                    <a:pt x="7" y="210"/>
                  </a:cubicBezTo>
                  <a:cubicBezTo>
                    <a:pt x="7" y="217"/>
                    <a:pt x="7" y="225"/>
                    <a:pt x="7" y="233"/>
                  </a:cubicBezTo>
                  <a:cubicBezTo>
                    <a:pt x="6" y="261"/>
                    <a:pt x="1" y="289"/>
                    <a:pt x="4" y="319"/>
                  </a:cubicBezTo>
                  <a:cubicBezTo>
                    <a:pt x="8" y="358"/>
                    <a:pt x="18" y="377"/>
                    <a:pt x="34" y="409"/>
                  </a:cubicBezTo>
                  <a:cubicBezTo>
                    <a:pt x="54" y="446"/>
                    <a:pt x="55" y="447"/>
                    <a:pt x="94" y="484"/>
                  </a:cubicBezTo>
                  <a:cubicBezTo>
                    <a:pt x="95" y="485"/>
                    <a:pt x="96" y="485"/>
                    <a:pt x="97" y="486"/>
                  </a:cubicBezTo>
                  <a:cubicBezTo>
                    <a:pt x="99" y="488"/>
                    <a:pt x="103" y="492"/>
                    <a:pt x="105" y="493"/>
                  </a:cubicBezTo>
                  <a:cubicBezTo>
                    <a:pt x="120" y="503"/>
                    <a:pt x="136" y="512"/>
                    <a:pt x="152" y="522"/>
                  </a:cubicBezTo>
                  <a:lnTo>
                    <a:pt x="204" y="536"/>
                  </a:lnTo>
                  <a:cubicBezTo>
                    <a:pt x="208" y="537"/>
                    <a:pt x="230" y="538"/>
                    <a:pt x="245" y="538"/>
                  </a:cubicBezTo>
                  <a:cubicBezTo>
                    <a:pt x="252" y="538"/>
                    <a:pt x="257" y="538"/>
                    <a:pt x="258" y="537"/>
                  </a:cubicBezTo>
                  <a:lnTo>
                    <a:pt x="262" y="537"/>
                  </a:lnTo>
                  <a:cubicBezTo>
                    <a:pt x="280" y="534"/>
                    <a:pt x="301" y="528"/>
                    <a:pt x="321" y="523"/>
                  </a:cubicBezTo>
                  <a:cubicBezTo>
                    <a:pt x="323" y="522"/>
                    <a:pt x="325" y="522"/>
                    <a:pt x="328" y="521"/>
                  </a:cubicBezTo>
                  <a:cubicBezTo>
                    <a:pt x="339" y="517"/>
                    <a:pt x="340" y="515"/>
                    <a:pt x="358" y="505"/>
                  </a:cubicBezTo>
                  <a:cubicBezTo>
                    <a:pt x="378" y="498"/>
                    <a:pt x="395" y="485"/>
                    <a:pt x="408" y="468"/>
                  </a:cubicBezTo>
                  <a:cubicBezTo>
                    <a:pt x="419" y="462"/>
                    <a:pt x="426" y="455"/>
                    <a:pt x="433" y="445"/>
                  </a:cubicBezTo>
                  <a:cubicBezTo>
                    <a:pt x="438" y="436"/>
                    <a:pt x="445" y="426"/>
                    <a:pt x="450" y="416"/>
                  </a:cubicBezTo>
                  <a:cubicBezTo>
                    <a:pt x="464" y="399"/>
                    <a:pt x="472" y="379"/>
                    <a:pt x="475" y="358"/>
                  </a:cubicBezTo>
                  <a:cubicBezTo>
                    <a:pt x="478" y="347"/>
                    <a:pt x="481" y="335"/>
                    <a:pt x="485" y="324"/>
                  </a:cubicBezTo>
                  <a:cubicBezTo>
                    <a:pt x="487" y="319"/>
                    <a:pt x="488" y="314"/>
                    <a:pt x="489" y="310"/>
                  </a:cubicBezTo>
                  <a:cubicBezTo>
                    <a:pt x="490" y="302"/>
                    <a:pt x="492" y="293"/>
                    <a:pt x="493" y="285"/>
                  </a:cubicBezTo>
                  <a:cubicBezTo>
                    <a:pt x="493" y="284"/>
                    <a:pt x="493" y="283"/>
                    <a:pt x="493" y="282"/>
                  </a:cubicBezTo>
                  <a:cubicBezTo>
                    <a:pt x="493" y="261"/>
                    <a:pt x="494" y="240"/>
                    <a:pt x="494" y="220"/>
                  </a:cubicBezTo>
                  <a:cubicBezTo>
                    <a:pt x="489" y="199"/>
                    <a:pt x="485" y="179"/>
                    <a:pt x="479" y="158"/>
                  </a:cubicBezTo>
                  <a:cubicBezTo>
                    <a:pt x="469" y="140"/>
                    <a:pt x="459" y="122"/>
                    <a:pt x="449" y="103"/>
                  </a:cubicBezTo>
                  <a:cubicBezTo>
                    <a:pt x="444" y="95"/>
                    <a:pt x="410" y="60"/>
                    <a:pt x="403" y="54"/>
                  </a:cubicBezTo>
                  <a:cubicBezTo>
                    <a:pt x="384" y="42"/>
                    <a:pt x="365" y="31"/>
                    <a:pt x="346" y="20"/>
                  </a:cubicBezTo>
                  <a:cubicBezTo>
                    <a:pt x="326" y="14"/>
                    <a:pt x="307" y="9"/>
                    <a:pt x="287" y="3"/>
                  </a:cubicBezTo>
                  <a:lnTo>
                    <a:pt x="283" y="3"/>
                  </a:lnTo>
                  <a:cubicBezTo>
                    <a:pt x="281" y="1"/>
                    <a:pt x="280" y="1"/>
                    <a:pt x="279" y="1"/>
                  </a:cubicBezTo>
                  <a:lnTo>
                    <a:pt x="277" y="1"/>
                  </a:lnTo>
                  <a:cubicBezTo>
                    <a:pt x="273" y="1"/>
                    <a:pt x="269" y="1"/>
                    <a:pt x="265" y="1"/>
                  </a:cubicBezTo>
                  <a:cubicBezTo>
                    <a:pt x="261" y="1"/>
                    <a:pt x="256" y="1"/>
                    <a:pt x="252" y="1"/>
                  </a:cubicBezTo>
                  <a:cubicBezTo>
                    <a:pt x="247" y="1"/>
                    <a:pt x="242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6003030" y="-1178637"/>
              <a:ext cx="38253" cy="40914"/>
            </a:xfrm>
            <a:custGeom>
              <a:rect b="b" l="l" r="r" t="t"/>
              <a:pathLst>
                <a:path extrusionOk="0" h="615" w="575">
                  <a:moveTo>
                    <a:pt x="253" y="1"/>
                  </a:moveTo>
                  <a:cubicBezTo>
                    <a:pt x="236" y="1"/>
                    <a:pt x="220" y="3"/>
                    <a:pt x="204" y="9"/>
                  </a:cubicBezTo>
                  <a:cubicBezTo>
                    <a:pt x="186" y="11"/>
                    <a:pt x="169" y="17"/>
                    <a:pt x="155" y="27"/>
                  </a:cubicBezTo>
                  <a:cubicBezTo>
                    <a:pt x="129" y="39"/>
                    <a:pt x="108" y="56"/>
                    <a:pt x="91" y="79"/>
                  </a:cubicBezTo>
                  <a:cubicBezTo>
                    <a:pt x="69" y="108"/>
                    <a:pt x="43" y="139"/>
                    <a:pt x="30" y="173"/>
                  </a:cubicBezTo>
                  <a:cubicBezTo>
                    <a:pt x="26" y="184"/>
                    <a:pt x="23" y="196"/>
                    <a:pt x="20" y="207"/>
                  </a:cubicBezTo>
                  <a:cubicBezTo>
                    <a:pt x="15" y="220"/>
                    <a:pt x="11" y="232"/>
                    <a:pt x="10" y="244"/>
                  </a:cubicBezTo>
                  <a:cubicBezTo>
                    <a:pt x="9" y="247"/>
                    <a:pt x="9" y="250"/>
                    <a:pt x="8" y="252"/>
                  </a:cubicBezTo>
                  <a:cubicBezTo>
                    <a:pt x="4" y="282"/>
                    <a:pt x="1" y="308"/>
                    <a:pt x="5" y="339"/>
                  </a:cubicBezTo>
                  <a:cubicBezTo>
                    <a:pt x="10" y="362"/>
                    <a:pt x="17" y="386"/>
                    <a:pt x="22" y="409"/>
                  </a:cubicBezTo>
                  <a:cubicBezTo>
                    <a:pt x="25" y="422"/>
                    <a:pt x="31" y="435"/>
                    <a:pt x="41" y="445"/>
                  </a:cubicBezTo>
                  <a:cubicBezTo>
                    <a:pt x="48" y="459"/>
                    <a:pt x="54" y="471"/>
                    <a:pt x="62" y="484"/>
                  </a:cubicBezTo>
                  <a:lnTo>
                    <a:pt x="72" y="502"/>
                  </a:lnTo>
                  <a:cubicBezTo>
                    <a:pt x="90" y="519"/>
                    <a:pt x="107" y="537"/>
                    <a:pt x="123" y="555"/>
                  </a:cubicBezTo>
                  <a:cubicBezTo>
                    <a:pt x="152" y="580"/>
                    <a:pt x="184" y="596"/>
                    <a:pt x="221" y="603"/>
                  </a:cubicBezTo>
                  <a:cubicBezTo>
                    <a:pt x="238" y="611"/>
                    <a:pt x="257" y="614"/>
                    <a:pt x="277" y="614"/>
                  </a:cubicBezTo>
                  <a:cubicBezTo>
                    <a:pt x="281" y="614"/>
                    <a:pt x="286" y="614"/>
                    <a:pt x="291" y="614"/>
                  </a:cubicBezTo>
                  <a:cubicBezTo>
                    <a:pt x="299" y="615"/>
                    <a:pt x="307" y="615"/>
                    <a:pt x="314" y="615"/>
                  </a:cubicBezTo>
                  <a:cubicBezTo>
                    <a:pt x="342" y="615"/>
                    <a:pt x="368" y="609"/>
                    <a:pt x="394" y="598"/>
                  </a:cubicBezTo>
                  <a:cubicBezTo>
                    <a:pt x="415" y="586"/>
                    <a:pt x="436" y="575"/>
                    <a:pt x="457" y="564"/>
                  </a:cubicBezTo>
                  <a:cubicBezTo>
                    <a:pt x="475" y="547"/>
                    <a:pt x="493" y="530"/>
                    <a:pt x="511" y="513"/>
                  </a:cubicBezTo>
                  <a:cubicBezTo>
                    <a:pt x="536" y="485"/>
                    <a:pt x="551" y="451"/>
                    <a:pt x="559" y="416"/>
                  </a:cubicBezTo>
                  <a:cubicBezTo>
                    <a:pt x="571" y="381"/>
                    <a:pt x="574" y="347"/>
                    <a:pt x="569" y="310"/>
                  </a:cubicBezTo>
                  <a:cubicBezTo>
                    <a:pt x="569" y="305"/>
                    <a:pt x="568" y="299"/>
                    <a:pt x="568" y="292"/>
                  </a:cubicBezTo>
                  <a:cubicBezTo>
                    <a:pt x="567" y="289"/>
                    <a:pt x="567" y="285"/>
                    <a:pt x="567" y="282"/>
                  </a:cubicBezTo>
                  <a:cubicBezTo>
                    <a:pt x="561" y="259"/>
                    <a:pt x="556" y="235"/>
                    <a:pt x="550" y="212"/>
                  </a:cubicBezTo>
                  <a:cubicBezTo>
                    <a:pt x="545" y="199"/>
                    <a:pt x="539" y="188"/>
                    <a:pt x="532" y="176"/>
                  </a:cubicBezTo>
                  <a:cubicBezTo>
                    <a:pt x="516" y="142"/>
                    <a:pt x="493" y="112"/>
                    <a:pt x="461" y="89"/>
                  </a:cubicBezTo>
                  <a:cubicBezTo>
                    <a:pt x="461" y="88"/>
                    <a:pt x="460" y="88"/>
                    <a:pt x="459" y="87"/>
                  </a:cubicBezTo>
                  <a:lnTo>
                    <a:pt x="454" y="82"/>
                  </a:lnTo>
                  <a:cubicBezTo>
                    <a:pt x="450" y="78"/>
                    <a:pt x="446" y="74"/>
                    <a:pt x="442" y="69"/>
                  </a:cubicBezTo>
                  <a:lnTo>
                    <a:pt x="381" y="33"/>
                  </a:lnTo>
                  <a:cubicBezTo>
                    <a:pt x="380" y="33"/>
                    <a:pt x="378" y="32"/>
                    <a:pt x="377" y="32"/>
                  </a:cubicBezTo>
                  <a:cubicBezTo>
                    <a:pt x="375" y="32"/>
                    <a:pt x="373" y="31"/>
                    <a:pt x="371" y="30"/>
                  </a:cubicBezTo>
                  <a:cubicBezTo>
                    <a:pt x="367" y="29"/>
                    <a:pt x="363" y="27"/>
                    <a:pt x="359" y="26"/>
                  </a:cubicBezTo>
                  <a:cubicBezTo>
                    <a:pt x="350" y="23"/>
                    <a:pt x="342" y="21"/>
                    <a:pt x="334" y="18"/>
                  </a:cubicBezTo>
                  <a:cubicBezTo>
                    <a:pt x="316" y="14"/>
                    <a:pt x="299" y="9"/>
                    <a:pt x="282" y="3"/>
                  </a:cubicBezTo>
                  <a:cubicBezTo>
                    <a:pt x="272" y="1"/>
                    <a:pt x="263" y="1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6077474" y="-1443949"/>
              <a:ext cx="22220" cy="25946"/>
            </a:xfrm>
            <a:custGeom>
              <a:rect b="b" l="l" r="r" t="t"/>
              <a:pathLst>
                <a:path extrusionOk="0" h="390" w="334">
                  <a:moveTo>
                    <a:pt x="184" y="0"/>
                  </a:moveTo>
                  <a:cubicBezTo>
                    <a:pt x="182" y="0"/>
                    <a:pt x="180" y="1"/>
                    <a:pt x="179" y="1"/>
                  </a:cubicBezTo>
                  <a:cubicBezTo>
                    <a:pt x="162" y="1"/>
                    <a:pt x="142" y="4"/>
                    <a:pt x="129" y="15"/>
                  </a:cubicBezTo>
                  <a:cubicBezTo>
                    <a:pt x="119" y="25"/>
                    <a:pt x="107" y="32"/>
                    <a:pt x="96" y="38"/>
                  </a:cubicBezTo>
                  <a:cubicBezTo>
                    <a:pt x="89" y="43"/>
                    <a:pt x="83" y="49"/>
                    <a:pt x="77" y="54"/>
                  </a:cubicBezTo>
                  <a:cubicBezTo>
                    <a:pt x="67" y="62"/>
                    <a:pt x="52" y="75"/>
                    <a:pt x="44" y="85"/>
                  </a:cubicBezTo>
                  <a:cubicBezTo>
                    <a:pt x="37" y="92"/>
                    <a:pt x="33" y="98"/>
                    <a:pt x="30" y="106"/>
                  </a:cubicBezTo>
                  <a:cubicBezTo>
                    <a:pt x="17" y="124"/>
                    <a:pt x="9" y="144"/>
                    <a:pt x="7" y="166"/>
                  </a:cubicBezTo>
                  <a:cubicBezTo>
                    <a:pt x="6" y="172"/>
                    <a:pt x="7" y="179"/>
                    <a:pt x="7" y="185"/>
                  </a:cubicBezTo>
                  <a:cubicBezTo>
                    <a:pt x="6" y="209"/>
                    <a:pt x="1" y="235"/>
                    <a:pt x="4" y="258"/>
                  </a:cubicBezTo>
                  <a:cubicBezTo>
                    <a:pt x="10" y="299"/>
                    <a:pt x="30" y="337"/>
                    <a:pt x="64" y="361"/>
                  </a:cubicBezTo>
                  <a:cubicBezTo>
                    <a:pt x="87" y="377"/>
                    <a:pt x="99" y="382"/>
                    <a:pt x="127" y="388"/>
                  </a:cubicBezTo>
                  <a:cubicBezTo>
                    <a:pt x="131" y="389"/>
                    <a:pt x="133" y="389"/>
                    <a:pt x="136" y="389"/>
                  </a:cubicBezTo>
                  <a:cubicBezTo>
                    <a:pt x="139" y="389"/>
                    <a:pt x="142" y="389"/>
                    <a:pt x="148" y="389"/>
                  </a:cubicBezTo>
                  <a:cubicBezTo>
                    <a:pt x="152" y="389"/>
                    <a:pt x="156" y="390"/>
                    <a:pt x="160" y="390"/>
                  </a:cubicBezTo>
                  <a:cubicBezTo>
                    <a:pt x="175" y="390"/>
                    <a:pt x="190" y="386"/>
                    <a:pt x="204" y="381"/>
                  </a:cubicBezTo>
                  <a:cubicBezTo>
                    <a:pt x="218" y="376"/>
                    <a:pt x="230" y="370"/>
                    <a:pt x="239" y="360"/>
                  </a:cubicBezTo>
                  <a:cubicBezTo>
                    <a:pt x="256" y="348"/>
                    <a:pt x="268" y="336"/>
                    <a:pt x="278" y="320"/>
                  </a:cubicBezTo>
                  <a:cubicBezTo>
                    <a:pt x="282" y="315"/>
                    <a:pt x="285" y="309"/>
                    <a:pt x="290" y="304"/>
                  </a:cubicBezTo>
                  <a:cubicBezTo>
                    <a:pt x="307" y="277"/>
                    <a:pt x="327" y="249"/>
                    <a:pt x="330" y="214"/>
                  </a:cubicBezTo>
                  <a:cubicBezTo>
                    <a:pt x="334" y="184"/>
                    <a:pt x="331" y="150"/>
                    <a:pt x="318" y="123"/>
                  </a:cubicBezTo>
                  <a:cubicBezTo>
                    <a:pt x="309" y="106"/>
                    <a:pt x="301" y="91"/>
                    <a:pt x="293" y="76"/>
                  </a:cubicBezTo>
                  <a:cubicBezTo>
                    <a:pt x="285" y="65"/>
                    <a:pt x="273" y="54"/>
                    <a:pt x="263" y="45"/>
                  </a:cubicBezTo>
                  <a:cubicBezTo>
                    <a:pt x="262" y="44"/>
                    <a:pt x="260" y="41"/>
                    <a:pt x="259" y="40"/>
                  </a:cubicBezTo>
                  <a:cubicBezTo>
                    <a:pt x="256" y="38"/>
                    <a:pt x="254" y="36"/>
                    <a:pt x="251" y="33"/>
                  </a:cubicBezTo>
                  <a:cubicBezTo>
                    <a:pt x="244" y="28"/>
                    <a:pt x="236" y="23"/>
                    <a:pt x="229" y="18"/>
                  </a:cubicBezTo>
                  <a:lnTo>
                    <a:pt x="210" y="7"/>
                  </a:lnTo>
                  <a:cubicBezTo>
                    <a:pt x="201" y="3"/>
                    <a:pt x="193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5"/>
            <p:cNvSpPr/>
            <p:nvPr/>
          </p:nvSpPr>
          <p:spPr>
            <a:xfrm>
              <a:off x="6261423" y="-953641"/>
              <a:ext cx="24615" cy="23218"/>
            </a:xfrm>
            <a:custGeom>
              <a:rect b="b" l="l" r="r" t="t"/>
              <a:pathLst>
                <a:path extrusionOk="0" h="349" w="370">
                  <a:moveTo>
                    <a:pt x="187" y="1"/>
                  </a:moveTo>
                  <a:cubicBezTo>
                    <a:pt x="151" y="1"/>
                    <a:pt x="112" y="13"/>
                    <a:pt x="85" y="34"/>
                  </a:cubicBezTo>
                  <a:cubicBezTo>
                    <a:pt x="71" y="44"/>
                    <a:pt x="54" y="63"/>
                    <a:pt x="41" y="75"/>
                  </a:cubicBezTo>
                  <a:cubicBezTo>
                    <a:pt x="22" y="99"/>
                    <a:pt x="10" y="126"/>
                    <a:pt x="5" y="156"/>
                  </a:cubicBezTo>
                  <a:cubicBezTo>
                    <a:pt x="1" y="185"/>
                    <a:pt x="4" y="213"/>
                    <a:pt x="14" y="241"/>
                  </a:cubicBezTo>
                  <a:cubicBezTo>
                    <a:pt x="26" y="269"/>
                    <a:pt x="43" y="293"/>
                    <a:pt x="67" y="312"/>
                  </a:cubicBezTo>
                  <a:cubicBezTo>
                    <a:pt x="90" y="331"/>
                    <a:pt x="117" y="342"/>
                    <a:pt x="146" y="347"/>
                  </a:cubicBezTo>
                  <a:lnTo>
                    <a:pt x="156" y="347"/>
                  </a:lnTo>
                  <a:cubicBezTo>
                    <a:pt x="167" y="348"/>
                    <a:pt x="178" y="349"/>
                    <a:pt x="188" y="349"/>
                  </a:cubicBezTo>
                  <a:cubicBezTo>
                    <a:pt x="208" y="349"/>
                    <a:pt x="226" y="346"/>
                    <a:pt x="248" y="338"/>
                  </a:cubicBezTo>
                  <a:cubicBezTo>
                    <a:pt x="277" y="327"/>
                    <a:pt x="304" y="308"/>
                    <a:pt x="324" y="283"/>
                  </a:cubicBezTo>
                  <a:cubicBezTo>
                    <a:pt x="345" y="256"/>
                    <a:pt x="354" y="231"/>
                    <a:pt x="361" y="198"/>
                  </a:cubicBezTo>
                  <a:cubicBezTo>
                    <a:pt x="362" y="192"/>
                    <a:pt x="363" y="186"/>
                    <a:pt x="364" y="180"/>
                  </a:cubicBezTo>
                  <a:cubicBezTo>
                    <a:pt x="365" y="174"/>
                    <a:pt x="365" y="168"/>
                    <a:pt x="366" y="162"/>
                  </a:cubicBezTo>
                  <a:cubicBezTo>
                    <a:pt x="366" y="159"/>
                    <a:pt x="367" y="156"/>
                    <a:pt x="367" y="154"/>
                  </a:cubicBezTo>
                  <a:cubicBezTo>
                    <a:pt x="367" y="152"/>
                    <a:pt x="367" y="150"/>
                    <a:pt x="367" y="148"/>
                  </a:cubicBezTo>
                  <a:cubicBezTo>
                    <a:pt x="369" y="135"/>
                    <a:pt x="368" y="121"/>
                    <a:pt x="363" y="109"/>
                  </a:cubicBezTo>
                  <a:cubicBezTo>
                    <a:pt x="358" y="96"/>
                    <a:pt x="350" y="85"/>
                    <a:pt x="339" y="76"/>
                  </a:cubicBezTo>
                  <a:cubicBezTo>
                    <a:pt x="331" y="68"/>
                    <a:pt x="322" y="58"/>
                    <a:pt x="312" y="51"/>
                  </a:cubicBezTo>
                  <a:cubicBezTo>
                    <a:pt x="308" y="47"/>
                    <a:pt x="303" y="44"/>
                    <a:pt x="298" y="40"/>
                  </a:cubicBezTo>
                  <a:cubicBezTo>
                    <a:pt x="286" y="30"/>
                    <a:pt x="272" y="22"/>
                    <a:pt x="257" y="15"/>
                  </a:cubicBezTo>
                  <a:cubicBezTo>
                    <a:pt x="243" y="11"/>
                    <a:pt x="228" y="7"/>
                    <a:pt x="214" y="3"/>
                  </a:cubicBezTo>
                  <a:cubicBezTo>
                    <a:pt x="206" y="1"/>
                    <a:pt x="197" y="1"/>
                    <a:pt x="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5"/>
            <p:cNvSpPr/>
            <p:nvPr/>
          </p:nvSpPr>
          <p:spPr>
            <a:xfrm>
              <a:off x="6210396" y="-1319210"/>
              <a:ext cx="31135" cy="35659"/>
            </a:xfrm>
            <a:custGeom>
              <a:rect b="b" l="l" r="r" t="t"/>
              <a:pathLst>
                <a:path extrusionOk="0" h="536" w="468">
                  <a:moveTo>
                    <a:pt x="222" y="1"/>
                  </a:moveTo>
                  <a:cubicBezTo>
                    <a:pt x="222" y="1"/>
                    <a:pt x="221" y="1"/>
                    <a:pt x="220" y="1"/>
                  </a:cubicBezTo>
                  <a:cubicBezTo>
                    <a:pt x="211" y="1"/>
                    <a:pt x="202" y="3"/>
                    <a:pt x="192" y="7"/>
                  </a:cubicBezTo>
                  <a:cubicBezTo>
                    <a:pt x="164" y="12"/>
                    <a:pt x="139" y="22"/>
                    <a:pt x="116" y="41"/>
                  </a:cubicBezTo>
                  <a:cubicBezTo>
                    <a:pt x="71" y="72"/>
                    <a:pt x="51" y="111"/>
                    <a:pt x="24" y="158"/>
                  </a:cubicBezTo>
                  <a:cubicBezTo>
                    <a:pt x="22" y="161"/>
                    <a:pt x="21" y="164"/>
                    <a:pt x="18" y="168"/>
                  </a:cubicBezTo>
                  <a:cubicBezTo>
                    <a:pt x="13" y="186"/>
                    <a:pt x="8" y="206"/>
                    <a:pt x="2" y="225"/>
                  </a:cubicBezTo>
                  <a:cubicBezTo>
                    <a:pt x="2" y="247"/>
                    <a:pt x="1" y="268"/>
                    <a:pt x="1" y="289"/>
                  </a:cubicBezTo>
                  <a:cubicBezTo>
                    <a:pt x="2" y="295"/>
                    <a:pt x="3" y="303"/>
                    <a:pt x="5" y="309"/>
                  </a:cubicBezTo>
                  <a:cubicBezTo>
                    <a:pt x="10" y="332"/>
                    <a:pt x="15" y="357"/>
                    <a:pt x="23" y="380"/>
                  </a:cubicBezTo>
                  <a:cubicBezTo>
                    <a:pt x="23" y="383"/>
                    <a:pt x="25" y="387"/>
                    <a:pt x="26" y="391"/>
                  </a:cubicBezTo>
                  <a:cubicBezTo>
                    <a:pt x="37" y="424"/>
                    <a:pt x="52" y="442"/>
                    <a:pt x="74" y="465"/>
                  </a:cubicBezTo>
                  <a:cubicBezTo>
                    <a:pt x="93" y="488"/>
                    <a:pt x="116" y="506"/>
                    <a:pt x="144" y="516"/>
                  </a:cubicBezTo>
                  <a:cubicBezTo>
                    <a:pt x="153" y="520"/>
                    <a:pt x="163" y="523"/>
                    <a:pt x="173" y="525"/>
                  </a:cubicBezTo>
                  <a:cubicBezTo>
                    <a:pt x="178" y="526"/>
                    <a:pt x="192" y="531"/>
                    <a:pt x="202" y="533"/>
                  </a:cubicBezTo>
                  <a:cubicBezTo>
                    <a:pt x="204" y="533"/>
                    <a:pt x="206" y="534"/>
                    <a:pt x="208" y="534"/>
                  </a:cubicBezTo>
                  <a:cubicBezTo>
                    <a:pt x="218" y="535"/>
                    <a:pt x="228" y="536"/>
                    <a:pt x="238" y="536"/>
                  </a:cubicBezTo>
                  <a:cubicBezTo>
                    <a:pt x="259" y="536"/>
                    <a:pt x="280" y="533"/>
                    <a:pt x="300" y="527"/>
                  </a:cubicBezTo>
                  <a:cubicBezTo>
                    <a:pt x="318" y="520"/>
                    <a:pt x="330" y="509"/>
                    <a:pt x="346" y="500"/>
                  </a:cubicBezTo>
                  <a:cubicBezTo>
                    <a:pt x="350" y="498"/>
                    <a:pt x="355" y="496"/>
                    <a:pt x="360" y="493"/>
                  </a:cubicBezTo>
                  <a:cubicBezTo>
                    <a:pt x="392" y="469"/>
                    <a:pt x="417" y="439"/>
                    <a:pt x="433" y="402"/>
                  </a:cubicBezTo>
                  <a:cubicBezTo>
                    <a:pt x="436" y="394"/>
                    <a:pt x="438" y="384"/>
                    <a:pt x="440" y="375"/>
                  </a:cubicBezTo>
                  <a:cubicBezTo>
                    <a:pt x="449" y="350"/>
                    <a:pt x="459" y="325"/>
                    <a:pt x="464" y="297"/>
                  </a:cubicBezTo>
                  <a:cubicBezTo>
                    <a:pt x="467" y="287"/>
                    <a:pt x="467" y="276"/>
                    <a:pt x="465" y="264"/>
                  </a:cubicBezTo>
                  <a:cubicBezTo>
                    <a:pt x="467" y="253"/>
                    <a:pt x="467" y="242"/>
                    <a:pt x="465" y="230"/>
                  </a:cubicBezTo>
                  <a:cubicBezTo>
                    <a:pt x="465" y="228"/>
                    <a:pt x="464" y="226"/>
                    <a:pt x="464" y="224"/>
                  </a:cubicBezTo>
                  <a:cubicBezTo>
                    <a:pt x="463" y="218"/>
                    <a:pt x="462" y="212"/>
                    <a:pt x="461" y="204"/>
                  </a:cubicBezTo>
                  <a:cubicBezTo>
                    <a:pt x="461" y="202"/>
                    <a:pt x="461" y="199"/>
                    <a:pt x="460" y="196"/>
                  </a:cubicBezTo>
                  <a:cubicBezTo>
                    <a:pt x="456" y="178"/>
                    <a:pt x="452" y="159"/>
                    <a:pt x="448" y="141"/>
                  </a:cubicBezTo>
                  <a:cubicBezTo>
                    <a:pt x="443" y="132"/>
                    <a:pt x="438" y="124"/>
                    <a:pt x="433" y="114"/>
                  </a:cubicBezTo>
                  <a:cubicBezTo>
                    <a:pt x="426" y="95"/>
                    <a:pt x="414" y="81"/>
                    <a:pt x="399" y="68"/>
                  </a:cubicBezTo>
                  <a:cubicBezTo>
                    <a:pt x="393" y="60"/>
                    <a:pt x="387" y="52"/>
                    <a:pt x="379" y="46"/>
                  </a:cubicBezTo>
                  <a:cubicBezTo>
                    <a:pt x="377" y="45"/>
                    <a:pt x="376" y="45"/>
                    <a:pt x="375" y="44"/>
                  </a:cubicBezTo>
                  <a:cubicBezTo>
                    <a:pt x="374" y="43"/>
                    <a:pt x="372" y="42"/>
                    <a:pt x="371" y="40"/>
                  </a:cubicBezTo>
                  <a:lnTo>
                    <a:pt x="371" y="40"/>
                  </a:lnTo>
                  <a:cubicBezTo>
                    <a:pt x="365" y="34"/>
                    <a:pt x="357" y="29"/>
                    <a:pt x="348" y="25"/>
                  </a:cubicBezTo>
                  <a:cubicBezTo>
                    <a:pt x="332" y="14"/>
                    <a:pt x="315" y="6"/>
                    <a:pt x="295" y="4"/>
                  </a:cubicBezTo>
                  <a:cubicBezTo>
                    <a:pt x="291" y="3"/>
                    <a:pt x="286" y="2"/>
                    <a:pt x="281" y="2"/>
                  </a:cubicBezTo>
                  <a:cubicBezTo>
                    <a:pt x="272" y="1"/>
                    <a:pt x="263" y="1"/>
                    <a:pt x="253" y="1"/>
                  </a:cubicBezTo>
                  <a:cubicBezTo>
                    <a:pt x="244" y="1"/>
                    <a:pt x="235" y="1"/>
                    <a:pt x="226" y="1"/>
                  </a:cubicBezTo>
                  <a:cubicBezTo>
                    <a:pt x="224" y="1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8" name="Google Shape;1488;p45"/>
          <p:cNvGrpSpPr/>
          <p:nvPr/>
        </p:nvGrpSpPr>
        <p:grpSpPr>
          <a:xfrm rot="1880929">
            <a:off x="5044205" y="3858720"/>
            <a:ext cx="1299688" cy="1944472"/>
            <a:chOff x="2915088" y="1067493"/>
            <a:chExt cx="250763" cy="375147"/>
          </a:xfrm>
        </p:grpSpPr>
        <p:sp>
          <p:nvSpPr>
            <p:cNvPr id="1489" name="Google Shape;1489;p45"/>
            <p:cNvSpPr/>
            <p:nvPr/>
          </p:nvSpPr>
          <p:spPr>
            <a:xfrm>
              <a:off x="2995566" y="1086653"/>
              <a:ext cx="170254" cy="352117"/>
            </a:xfrm>
            <a:custGeom>
              <a:rect b="b" l="l" r="r" t="t"/>
              <a:pathLst>
                <a:path extrusionOk="0" h="11284" w="5456">
                  <a:moveTo>
                    <a:pt x="3466" y="0"/>
                  </a:moveTo>
                  <a:cubicBezTo>
                    <a:pt x="3359" y="184"/>
                    <a:pt x="3245" y="364"/>
                    <a:pt x="3115" y="533"/>
                  </a:cubicBezTo>
                  <a:cubicBezTo>
                    <a:pt x="2713" y="1051"/>
                    <a:pt x="2234" y="1277"/>
                    <a:pt x="1680" y="1595"/>
                  </a:cubicBezTo>
                  <a:cubicBezTo>
                    <a:pt x="1218" y="1860"/>
                    <a:pt x="1123" y="2187"/>
                    <a:pt x="898" y="2642"/>
                  </a:cubicBezTo>
                  <a:cubicBezTo>
                    <a:pt x="773" y="2894"/>
                    <a:pt x="635" y="2958"/>
                    <a:pt x="465" y="3165"/>
                  </a:cubicBezTo>
                  <a:cubicBezTo>
                    <a:pt x="111" y="3591"/>
                    <a:pt x="235" y="4453"/>
                    <a:pt x="116" y="5021"/>
                  </a:cubicBezTo>
                  <a:cubicBezTo>
                    <a:pt x="1" y="5563"/>
                    <a:pt x="58" y="5834"/>
                    <a:pt x="315" y="6299"/>
                  </a:cubicBezTo>
                  <a:cubicBezTo>
                    <a:pt x="465" y="6569"/>
                    <a:pt x="603" y="6833"/>
                    <a:pt x="658" y="7140"/>
                  </a:cubicBezTo>
                  <a:cubicBezTo>
                    <a:pt x="724" y="7503"/>
                    <a:pt x="655" y="7753"/>
                    <a:pt x="898" y="8078"/>
                  </a:cubicBezTo>
                  <a:cubicBezTo>
                    <a:pt x="1084" y="8326"/>
                    <a:pt x="1306" y="8495"/>
                    <a:pt x="1458" y="8781"/>
                  </a:cubicBezTo>
                  <a:cubicBezTo>
                    <a:pt x="1839" y="9491"/>
                    <a:pt x="1812" y="10358"/>
                    <a:pt x="2310" y="11003"/>
                  </a:cubicBezTo>
                  <a:cubicBezTo>
                    <a:pt x="2386" y="11102"/>
                    <a:pt x="2470" y="11194"/>
                    <a:pt x="2554" y="11284"/>
                  </a:cubicBezTo>
                  <a:cubicBezTo>
                    <a:pt x="2869" y="11094"/>
                    <a:pt x="3154" y="10854"/>
                    <a:pt x="3416" y="10598"/>
                  </a:cubicBezTo>
                  <a:cubicBezTo>
                    <a:pt x="3956" y="10066"/>
                    <a:pt x="4558" y="9477"/>
                    <a:pt x="4845" y="8762"/>
                  </a:cubicBezTo>
                  <a:cubicBezTo>
                    <a:pt x="5000" y="8379"/>
                    <a:pt x="4968" y="7964"/>
                    <a:pt x="5085" y="7571"/>
                  </a:cubicBezTo>
                  <a:cubicBezTo>
                    <a:pt x="5211" y="7149"/>
                    <a:pt x="5316" y="6731"/>
                    <a:pt x="5367" y="6291"/>
                  </a:cubicBezTo>
                  <a:cubicBezTo>
                    <a:pt x="5416" y="5859"/>
                    <a:pt x="5429" y="5425"/>
                    <a:pt x="5433" y="4990"/>
                  </a:cubicBezTo>
                  <a:cubicBezTo>
                    <a:pt x="5437" y="4551"/>
                    <a:pt x="5456" y="4098"/>
                    <a:pt x="5370" y="3663"/>
                  </a:cubicBezTo>
                  <a:cubicBezTo>
                    <a:pt x="5243" y="3025"/>
                    <a:pt x="4747" y="2506"/>
                    <a:pt x="4477" y="1902"/>
                  </a:cubicBezTo>
                  <a:cubicBezTo>
                    <a:pt x="4142" y="1156"/>
                    <a:pt x="3997" y="634"/>
                    <a:pt x="34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5"/>
            <p:cNvSpPr/>
            <p:nvPr/>
          </p:nvSpPr>
          <p:spPr>
            <a:xfrm>
              <a:off x="3013259" y="1086653"/>
              <a:ext cx="152561" cy="352117"/>
            </a:xfrm>
            <a:custGeom>
              <a:rect b="b" l="l" r="r" t="t"/>
              <a:pathLst>
                <a:path extrusionOk="0" h="11284" w="4889">
                  <a:moveTo>
                    <a:pt x="2899" y="0"/>
                  </a:moveTo>
                  <a:cubicBezTo>
                    <a:pt x="2792" y="184"/>
                    <a:pt x="2678" y="364"/>
                    <a:pt x="2548" y="533"/>
                  </a:cubicBezTo>
                  <a:cubicBezTo>
                    <a:pt x="2146" y="1051"/>
                    <a:pt x="1667" y="1277"/>
                    <a:pt x="1113" y="1595"/>
                  </a:cubicBezTo>
                  <a:cubicBezTo>
                    <a:pt x="893" y="1721"/>
                    <a:pt x="758" y="1861"/>
                    <a:pt x="651" y="2022"/>
                  </a:cubicBezTo>
                  <a:cubicBezTo>
                    <a:pt x="731" y="2359"/>
                    <a:pt x="796" y="2699"/>
                    <a:pt x="836" y="3044"/>
                  </a:cubicBezTo>
                  <a:cubicBezTo>
                    <a:pt x="875" y="3363"/>
                    <a:pt x="893" y="3695"/>
                    <a:pt x="784" y="3996"/>
                  </a:cubicBezTo>
                  <a:cubicBezTo>
                    <a:pt x="701" y="4227"/>
                    <a:pt x="550" y="4427"/>
                    <a:pt x="439" y="4646"/>
                  </a:cubicBezTo>
                  <a:cubicBezTo>
                    <a:pt x="105" y="5305"/>
                    <a:pt x="148" y="6105"/>
                    <a:pt x="0" y="6825"/>
                  </a:cubicBezTo>
                  <a:cubicBezTo>
                    <a:pt x="38" y="6927"/>
                    <a:pt x="71" y="7030"/>
                    <a:pt x="91" y="7140"/>
                  </a:cubicBezTo>
                  <a:cubicBezTo>
                    <a:pt x="157" y="7503"/>
                    <a:pt x="88" y="7753"/>
                    <a:pt x="331" y="8078"/>
                  </a:cubicBezTo>
                  <a:cubicBezTo>
                    <a:pt x="517" y="8327"/>
                    <a:pt x="739" y="8496"/>
                    <a:pt x="891" y="8781"/>
                  </a:cubicBezTo>
                  <a:cubicBezTo>
                    <a:pt x="1272" y="9491"/>
                    <a:pt x="1245" y="10358"/>
                    <a:pt x="1743" y="11003"/>
                  </a:cubicBezTo>
                  <a:cubicBezTo>
                    <a:pt x="1819" y="11102"/>
                    <a:pt x="1903" y="11195"/>
                    <a:pt x="1987" y="11284"/>
                  </a:cubicBezTo>
                  <a:cubicBezTo>
                    <a:pt x="2302" y="11094"/>
                    <a:pt x="2587" y="10854"/>
                    <a:pt x="2849" y="10598"/>
                  </a:cubicBezTo>
                  <a:cubicBezTo>
                    <a:pt x="3389" y="10066"/>
                    <a:pt x="3991" y="9477"/>
                    <a:pt x="4278" y="8762"/>
                  </a:cubicBezTo>
                  <a:cubicBezTo>
                    <a:pt x="4433" y="8379"/>
                    <a:pt x="4401" y="7964"/>
                    <a:pt x="4518" y="7572"/>
                  </a:cubicBezTo>
                  <a:cubicBezTo>
                    <a:pt x="4644" y="7149"/>
                    <a:pt x="4749" y="6731"/>
                    <a:pt x="4800" y="6291"/>
                  </a:cubicBezTo>
                  <a:cubicBezTo>
                    <a:pt x="4849" y="5859"/>
                    <a:pt x="4862" y="5425"/>
                    <a:pt x="4866" y="4990"/>
                  </a:cubicBezTo>
                  <a:cubicBezTo>
                    <a:pt x="4870" y="4551"/>
                    <a:pt x="4889" y="4098"/>
                    <a:pt x="4803" y="3663"/>
                  </a:cubicBezTo>
                  <a:cubicBezTo>
                    <a:pt x="4676" y="3025"/>
                    <a:pt x="4180" y="2506"/>
                    <a:pt x="3910" y="1902"/>
                  </a:cubicBezTo>
                  <a:cubicBezTo>
                    <a:pt x="3575" y="1156"/>
                    <a:pt x="3430" y="634"/>
                    <a:pt x="2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5"/>
            <p:cNvSpPr/>
            <p:nvPr/>
          </p:nvSpPr>
          <p:spPr>
            <a:xfrm>
              <a:off x="3051610" y="1086653"/>
              <a:ext cx="114242" cy="352117"/>
            </a:xfrm>
            <a:custGeom>
              <a:rect b="b" l="l" r="r" t="t"/>
              <a:pathLst>
                <a:path extrusionOk="0" h="11284" w="3661">
                  <a:moveTo>
                    <a:pt x="1670" y="0"/>
                  </a:moveTo>
                  <a:cubicBezTo>
                    <a:pt x="1563" y="184"/>
                    <a:pt x="1449" y="364"/>
                    <a:pt x="1319" y="533"/>
                  </a:cubicBezTo>
                  <a:cubicBezTo>
                    <a:pt x="1213" y="669"/>
                    <a:pt x="1102" y="784"/>
                    <a:pt x="986" y="887"/>
                  </a:cubicBezTo>
                  <a:cubicBezTo>
                    <a:pt x="1598" y="1775"/>
                    <a:pt x="2168" y="2697"/>
                    <a:pt x="2466" y="3728"/>
                  </a:cubicBezTo>
                  <a:cubicBezTo>
                    <a:pt x="2611" y="4231"/>
                    <a:pt x="2681" y="4798"/>
                    <a:pt x="2433" y="5259"/>
                  </a:cubicBezTo>
                  <a:cubicBezTo>
                    <a:pt x="2346" y="5418"/>
                    <a:pt x="2225" y="5560"/>
                    <a:pt x="2166" y="5731"/>
                  </a:cubicBezTo>
                  <a:cubicBezTo>
                    <a:pt x="2086" y="5963"/>
                    <a:pt x="2132" y="6216"/>
                    <a:pt x="2145" y="6460"/>
                  </a:cubicBezTo>
                  <a:cubicBezTo>
                    <a:pt x="2198" y="7367"/>
                    <a:pt x="1774" y="8289"/>
                    <a:pt x="1050" y="8839"/>
                  </a:cubicBezTo>
                  <a:cubicBezTo>
                    <a:pt x="812" y="9019"/>
                    <a:pt x="545" y="9161"/>
                    <a:pt x="328" y="9366"/>
                  </a:cubicBezTo>
                  <a:cubicBezTo>
                    <a:pt x="205" y="9482"/>
                    <a:pt x="100" y="9616"/>
                    <a:pt x="1" y="9754"/>
                  </a:cubicBezTo>
                  <a:cubicBezTo>
                    <a:pt x="117" y="10196"/>
                    <a:pt x="230" y="10636"/>
                    <a:pt x="514" y="11003"/>
                  </a:cubicBezTo>
                  <a:cubicBezTo>
                    <a:pt x="590" y="11102"/>
                    <a:pt x="674" y="11195"/>
                    <a:pt x="758" y="11284"/>
                  </a:cubicBezTo>
                  <a:cubicBezTo>
                    <a:pt x="1073" y="11094"/>
                    <a:pt x="1358" y="10854"/>
                    <a:pt x="1620" y="10598"/>
                  </a:cubicBezTo>
                  <a:cubicBezTo>
                    <a:pt x="2161" y="10066"/>
                    <a:pt x="2762" y="9477"/>
                    <a:pt x="3050" y="8762"/>
                  </a:cubicBezTo>
                  <a:cubicBezTo>
                    <a:pt x="3204" y="8379"/>
                    <a:pt x="3172" y="7964"/>
                    <a:pt x="3289" y="7572"/>
                  </a:cubicBezTo>
                  <a:cubicBezTo>
                    <a:pt x="3416" y="7149"/>
                    <a:pt x="3520" y="6731"/>
                    <a:pt x="3571" y="6291"/>
                  </a:cubicBezTo>
                  <a:cubicBezTo>
                    <a:pt x="3620" y="5860"/>
                    <a:pt x="3633" y="5425"/>
                    <a:pt x="3637" y="4990"/>
                  </a:cubicBezTo>
                  <a:cubicBezTo>
                    <a:pt x="3641" y="4551"/>
                    <a:pt x="3661" y="4098"/>
                    <a:pt x="3574" y="3663"/>
                  </a:cubicBezTo>
                  <a:cubicBezTo>
                    <a:pt x="3447" y="3025"/>
                    <a:pt x="2951" y="2506"/>
                    <a:pt x="2681" y="1902"/>
                  </a:cubicBezTo>
                  <a:cubicBezTo>
                    <a:pt x="2346" y="1156"/>
                    <a:pt x="2201" y="634"/>
                    <a:pt x="1670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5"/>
            <p:cNvSpPr/>
            <p:nvPr/>
          </p:nvSpPr>
          <p:spPr>
            <a:xfrm>
              <a:off x="3001869" y="1190753"/>
              <a:ext cx="8457" cy="21781"/>
            </a:xfrm>
            <a:custGeom>
              <a:rect b="b" l="l" r="r" t="t"/>
              <a:pathLst>
                <a:path extrusionOk="0" h="698" w="271">
                  <a:moveTo>
                    <a:pt x="154" y="1"/>
                  </a:moveTo>
                  <a:cubicBezTo>
                    <a:pt x="61" y="197"/>
                    <a:pt x="23" y="442"/>
                    <a:pt x="1" y="698"/>
                  </a:cubicBezTo>
                  <a:cubicBezTo>
                    <a:pt x="11" y="694"/>
                    <a:pt x="23" y="691"/>
                    <a:pt x="32" y="686"/>
                  </a:cubicBezTo>
                  <a:cubicBezTo>
                    <a:pt x="86" y="660"/>
                    <a:pt x="129" y="622"/>
                    <a:pt x="162" y="574"/>
                  </a:cubicBezTo>
                  <a:cubicBezTo>
                    <a:pt x="202" y="533"/>
                    <a:pt x="230" y="484"/>
                    <a:pt x="246" y="427"/>
                  </a:cubicBezTo>
                  <a:cubicBezTo>
                    <a:pt x="266" y="370"/>
                    <a:pt x="271" y="313"/>
                    <a:pt x="260" y="254"/>
                  </a:cubicBezTo>
                  <a:cubicBezTo>
                    <a:pt x="259" y="193"/>
                    <a:pt x="244" y="136"/>
                    <a:pt x="212" y="82"/>
                  </a:cubicBezTo>
                  <a:cubicBezTo>
                    <a:pt x="197" y="52"/>
                    <a:pt x="176" y="26"/>
                    <a:pt x="1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5"/>
            <p:cNvSpPr/>
            <p:nvPr/>
          </p:nvSpPr>
          <p:spPr>
            <a:xfrm>
              <a:off x="3038535" y="1262119"/>
              <a:ext cx="37758" cy="30924"/>
            </a:xfrm>
            <a:custGeom>
              <a:rect b="b" l="l" r="r" t="t"/>
              <a:pathLst>
                <a:path extrusionOk="0" h="991" w="1210">
                  <a:moveTo>
                    <a:pt x="453" y="0"/>
                  </a:moveTo>
                  <a:cubicBezTo>
                    <a:pt x="342" y="0"/>
                    <a:pt x="225" y="45"/>
                    <a:pt x="146" y="122"/>
                  </a:cubicBezTo>
                  <a:cubicBezTo>
                    <a:pt x="61" y="204"/>
                    <a:pt x="15" y="309"/>
                    <a:pt x="7" y="426"/>
                  </a:cubicBezTo>
                  <a:cubicBezTo>
                    <a:pt x="0" y="507"/>
                    <a:pt x="22" y="602"/>
                    <a:pt x="61" y="672"/>
                  </a:cubicBezTo>
                  <a:cubicBezTo>
                    <a:pt x="102" y="746"/>
                    <a:pt x="163" y="811"/>
                    <a:pt x="236" y="853"/>
                  </a:cubicBezTo>
                  <a:cubicBezTo>
                    <a:pt x="282" y="881"/>
                    <a:pt x="332" y="902"/>
                    <a:pt x="382" y="919"/>
                  </a:cubicBezTo>
                  <a:cubicBezTo>
                    <a:pt x="422" y="933"/>
                    <a:pt x="457" y="938"/>
                    <a:pt x="493" y="938"/>
                  </a:cubicBezTo>
                  <a:cubicBezTo>
                    <a:pt x="500" y="938"/>
                    <a:pt x="508" y="938"/>
                    <a:pt x="515" y="937"/>
                  </a:cubicBezTo>
                  <a:cubicBezTo>
                    <a:pt x="537" y="949"/>
                    <a:pt x="558" y="961"/>
                    <a:pt x="582" y="969"/>
                  </a:cubicBezTo>
                  <a:cubicBezTo>
                    <a:pt x="629" y="983"/>
                    <a:pt x="677" y="990"/>
                    <a:pt x="725" y="990"/>
                  </a:cubicBezTo>
                  <a:cubicBezTo>
                    <a:pt x="761" y="990"/>
                    <a:pt x="796" y="986"/>
                    <a:pt x="832" y="978"/>
                  </a:cubicBezTo>
                  <a:lnTo>
                    <a:pt x="953" y="933"/>
                  </a:lnTo>
                  <a:cubicBezTo>
                    <a:pt x="1026" y="893"/>
                    <a:pt x="1086" y="837"/>
                    <a:pt x="1131" y="766"/>
                  </a:cubicBezTo>
                  <a:cubicBezTo>
                    <a:pt x="1166" y="713"/>
                    <a:pt x="1187" y="656"/>
                    <a:pt x="1192" y="594"/>
                  </a:cubicBezTo>
                  <a:cubicBezTo>
                    <a:pt x="1209" y="532"/>
                    <a:pt x="1208" y="468"/>
                    <a:pt x="1191" y="406"/>
                  </a:cubicBezTo>
                  <a:cubicBezTo>
                    <a:pt x="1171" y="321"/>
                    <a:pt x="1133" y="247"/>
                    <a:pt x="1073" y="185"/>
                  </a:cubicBezTo>
                  <a:cubicBezTo>
                    <a:pt x="1015" y="124"/>
                    <a:pt x="947" y="81"/>
                    <a:pt x="868" y="56"/>
                  </a:cubicBezTo>
                  <a:cubicBezTo>
                    <a:pt x="839" y="44"/>
                    <a:pt x="806" y="39"/>
                    <a:pt x="773" y="36"/>
                  </a:cubicBezTo>
                  <a:cubicBezTo>
                    <a:pt x="743" y="31"/>
                    <a:pt x="715" y="27"/>
                    <a:pt x="687" y="27"/>
                  </a:cubicBezTo>
                  <a:cubicBezTo>
                    <a:pt x="675" y="26"/>
                    <a:pt x="665" y="22"/>
                    <a:pt x="653" y="21"/>
                  </a:cubicBezTo>
                  <a:cubicBezTo>
                    <a:pt x="631" y="19"/>
                    <a:pt x="609" y="18"/>
                    <a:pt x="587" y="16"/>
                  </a:cubicBezTo>
                  <a:cubicBezTo>
                    <a:pt x="553" y="10"/>
                    <a:pt x="519" y="4"/>
                    <a:pt x="485" y="2"/>
                  </a:cubicBezTo>
                  <a:cubicBezTo>
                    <a:pt x="474" y="1"/>
                    <a:pt x="464" y="0"/>
                    <a:pt x="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5"/>
            <p:cNvSpPr/>
            <p:nvPr/>
          </p:nvSpPr>
          <p:spPr>
            <a:xfrm>
              <a:off x="3038785" y="1172997"/>
              <a:ext cx="29926" cy="27242"/>
            </a:xfrm>
            <a:custGeom>
              <a:rect b="b" l="l" r="r" t="t"/>
              <a:pathLst>
                <a:path extrusionOk="0" h="873" w="959">
                  <a:moveTo>
                    <a:pt x="526" y="1"/>
                  </a:moveTo>
                  <a:cubicBezTo>
                    <a:pt x="507" y="1"/>
                    <a:pt x="487" y="3"/>
                    <a:pt x="460" y="6"/>
                  </a:cubicBezTo>
                  <a:cubicBezTo>
                    <a:pt x="458" y="5"/>
                    <a:pt x="456" y="5"/>
                    <a:pt x="454" y="5"/>
                  </a:cubicBezTo>
                  <a:cubicBezTo>
                    <a:pt x="417" y="5"/>
                    <a:pt x="383" y="14"/>
                    <a:pt x="351" y="31"/>
                  </a:cubicBezTo>
                  <a:cubicBezTo>
                    <a:pt x="346" y="33"/>
                    <a:pt x="341" y="35"/>
                    <a:pt x="334" y="37"/>
                  </a:cubicBezTo>
                  <a:cubicBezTo>
                    <a:pt x="315" y="42"/>
                    <a:pt x="294" y="48"/>
                    <a:pt x="255" y="69"/>
                  </a:cubicBezTo>
                  <a:cubicBezTo>
                    <a:pt x="210" y="93"/>
                    <a:pt x="180" y="119"/>
                    <a:pt x="151" y="149"/>
                  </a:cubicBezTo>
                  <a:cubicBezTo>
                    <a:pt x="150" y="150"/>
                    <a:pt x="150" y="150"/>
                    <a:pt x="149" y="151"/>
                  </a:cubicBezTo>
                  <a:cubicBezTo>
                    <a:pt x="143" y="156"/>
                    <a:pt x="136" y="159"/>
                    <a:pt x="129" y="165"/>
                  </a:cubicBezTo>
                  <a:cubicBezTo>
                    <a:pt x="80" y="212"/>
                    <a:pt x="45" y="268"/>
                    <a:pt x="25" y="333"/>
                  </a:cubicBezTo>
                  <a:cubicBezTo>
                    <a:pt x="4" y="400"/>
                    <a:pt x="1" y="468"/>
                    <a:pt x="16" y="537"/>
                  </a:cubicBezTo>
                  <a:cubicBezTo>
                    <a:pt x="32" y="606"/>
                    <a:pt x="64" y="666"/>
                    <a:pt x="113" y="717"/>
                  </a:cubicBezTo>
                  <a:cubicBezTo>
                    <a:pt x="115" y="720"/>
                    <a:pt x="118" y="722"/>
                    <a:pt x="120" y="726"/>
                  </a:cubicBezTo>
                  <a:cubicBezTo>
                    <a:pt x="121" y="727"/>
                    <a:pt x="123" y="728"/>
                    <a:pt x="124" y="729"/>
                  </a:cubicBezTo>
                  <a:cubicBezTo>
                    <a:pt x="147" y="749"/>
                    <a:pt x="181" y="778"/>
                    <a:pt x="206" y="796"/>
                  </a:cubicBezTo>
                  <a:cubicBezTo>
                    <a:pt x="209" y="799"/>
                    <a:pt x="213" y="801"/>
                    <a:pt x="216" y="803"/>
                  </a:cubicBezTo>
                  <a:cubicBezTo>
                    <a:pt x="217" y="803"/>
                    <a:pt x="219" y="804"/>
                    <a:pt x="220" y="805"/>
                  </a:cubicBezTo>
                  <a:cubicBezTo>
                    <a:pt x="244" y="817"/>
                    <a:pt x="297" y="841"/>
                    <a:pt x="321" y="851"/>
                  </a:cubicBezTo>
                  <a:cubicBezTo>
                    <a:pt x="323" y="851"/>
                    <a:pt x="324" y="852"/>
                    <a:pt x="326" y="853"/>
                  </a:cubicBezTo>
                  <a:cubicBezTo>
                    <a:pt x="344" y="860"/>
                    <a:pt x="363" y="863"/>
                    <a:pt x="382" y="863"/>
                  </a:cubicBezTo>
                  <a:cubicBezTo>
                    <a:pt x="402" y="869"/>
                    <a:pt x="423" y="872"/>
                    <a:pt x="445" y="872"/>
                  </a:cubicBezTo>
                  <a:cubicBezTo>
                    <a:pt x="461" y="872"/>
                    <a:pt x="477" y="871"/>
                    <a:pt x="494" y="867"/>
                  </a:cubicBezTo>
                  <a:cubicBezTo>
                    <a:pt x="568" y="861"/>
                    <a:pt x="536" y="868"/>
                    <a:pt x="607" y="842"/>
                  </a:cubicBezTo>
                  <a:cubicBezTo>
                    <a:pt x="630" y="832"/>
                    <a:pt x="647" y="829"/>
                    <a:pt x="665" y="819"/>
                  </a:cubicBezTo>
                  <a:cubicBezTo>
                    <a:pt x="667" y="818"/>
                    <a:pt x="669" y="816"/>
                    <a:pt x="670" y="815"/>
                  </a:cubicBezTo>
                  <a:cubicBezTo>
                    <a:pt x="698" y="797"/>
                    <a:pt x="737" y="769"/>
                    <a:pt x="763" y="749"/>
                  </a:cubicBezTo>
                  <a:cubicBezTo>
                    <a:pt x="767" y="745"/>
                    <a:pt x="771" y="742"/>
                    <a:pt x="774" y="738"/>
                  </a:cubicBezTo>
                  <a:cubicBezTo>
                    <a:pt x="776" y="737"/>
                    <a:pt x="777" y="735"/>
                    <a:pt x="779" y="733"/>
                  </a:cubicBezTo>
                  <a:cubicBezTo>
                    <a:pt x="779" y="733"/>
                    <a:pt x="780" y="732"/>
                    <a:pt x="781" y="731"/>
                  </a:cubicBezTo>
                  <a:lnTo>
                    <a:pt x="849" y="647"/>
                  </a:lnTo>
                  <a:cubicBezTo>
                    <a:pt x="850" y="647"/>
                    <a:pt x="850" y="646"/>
                    <a:pt x="851" y="645"/>
                  </a:cubicBezTo>
                  <a:cubicBezTo>
                    <a:pt x="866" y="613"/>
                    <a:pt x="882" y="580"/>
                    <a:pt x="896" y="548"/>
                  </a:cubicBezTo>
                  <a:lnTo>
                    <a:pt x="898" y="545"/>
                  </a:lnTo>
                  <a:lnTo>
                    <a:pt x="900" y="535"/>
                  </a:lnTo>
                  <a:cubicBezTo>
                    <a:pt x="902" y="533"/>
                    <a:pt x="904" y="530"/>
                    <a:pt x="906" y="528"/>
                  </a:cubicBezTo>
                  <a:cubicBezTo>
                    <a:pt x="930" y="491"/>
                    <a:pt x="945" y="451"/>
                    <a:pt x="949" y="407"/>
                  </a:cubicBezTo>
                  <a:cubicBezTo>
                    <a:pt x="957" y="379"/>
                    <a:pt x="958" y="350"/>
                    <a:pt x="952" y="321"/>
                  </a:cubicBezTo>
                  <a:cubicBezTo>
                    <a:pt x="952" y="276"/>
                    <a:pt x="939" y="233"/>
                    <a:pt x="916" y="192"/>
                  </a:cubicBezTo>
                  <a:cubicBezTo>
                    <a:pt x="900" y="169"/>
                    <a:pt x="883" y="146"/>
                    <a:pt x="866" y="122"/>
                  </a:cubicBezTo>
                  <a:cubicBezTo>
                    <a:pt x="825" y="80"/>
                    <a:pt x="777" y="51"/>
                    <a:pt x="723" y="33"/>
                  </a:cubicBezTo>
                  <a:cubicBezTo>
                    <a:pt x="682" y="25"/>
                    <a:pt x="641" y="16"/>
                    <a:pt x="600" y="13"/>
                  </a:cubicBezTo>
                  <a:cubicBezTo>
                    <a:pt x="571" y="4"/>
                    <a:pt x="549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5"/>
            <p:cNvSpPr/>
            <p:nvPr/>
          </p:nvSpPr>
          <p:spPr>
            <a:xfrm>
              <a:off x="3048677" y="1263148"/>
              <a:ext cx="27616" cy="29894"/>
            </a:xfrm>
            <a:custGeom>
              <a:rect b="b" l="l" r="r" t="t"/>
              <a:pathLst>
                <a:path extrusionOk="0" h="958" w="885">
                  <a:moveTo>
                    <a:pt x="428" y="1"/>
                  </a:moveTo>
                  <a:lnTo>
                    <a:pt x="428" y="1"/>
                  </a:lnTo>
                  <a:cubicBezTo>
                    <a:pt x="491" y="95"/>
                    <a:pt x="534" y="198"/>
                    <a:pt x="534" y="310"/>
                  </a:cubicBezTo>
                  <a:cubicBezTo>
                    <a:pt x="536" y="500"/>
                    <a:pt x="405" y="674"/>
                    <a:pt x="239" y="769"/>
                  </a:cubicBezTo>
                  <a:cubicBezTo>
                    <a:pt x="165" y="812"/>
                    <a:pt x="84" y="840"/>
                    <a:pt x="1" y="861"/>
                  </a:cubicBezTo>
                  <a:cubicBezTo>
                    <a:pt x="21" y="869"/>
                    <a:pt x="38" y="880"/>
                    <a:pt x="57" y="886"/>
                  </a:cubicBezTo>
                  <a:cubicBezTo>
                    <a:pt x="97" y="900"/>
                    <a:pt x="132" y="905"/>
                    <a:pt x="167" y="905"/>
                  </a:cubicBezTo>
                  <a:cubicBezTo>
                    <a:pt x="175" y="905"/>
                    <a:pt x="182" y="905"/>
                    <a:pt x="190" y="904"/>
                  </a:cubicBezTo>
                  <a:cubicBezTo>
                    <a:pt x="212" y="916"/>
                    <a:pt x="233" y="928"/>
                    <a:pt x="257" y="936"/>
                  </a:cubicBezTo>
                  <a:cubicBezTo>
                    <a:pt x="304" y="950"/>
                    <a:pt x="352" y="957"/>
                    <a:pt x="400" y="957"/>
                  </a:cubicBezTo>
                  <a:cubicBezTo>
                    <a:pt x="436" y="957"/>
                    <a:pt x="471" y="953"/>
                    <a:pt x="507" y="945"/>
                  </a:cubicBezTo>
                  <a:lnTo>
                    <a:pt x="628" y="900"/>
                  </a:lnTo>
                  <a:cubicBezTo>
                    <a:pt x="701" y="860"/>
                    <a:pt x="761" y="804"/>
                    <a:pt x="806" y="733"/>
                  </a:cubicBezTo>
                  <a:cubicBezTo>
                    <a:pt x="841" y="680"/>
                    <a:pt x="862" y="623"/>
                    <a:pt x="867" y="561"/>
                  </a:cubicBezTo>
                  <a:cubicBezTo>
                    <a:pt x="884" y="499"/>
                    <a:pt x="883" y="436"/>
                    <a:pt x="866" y="373"/>
                  </a:cubicBezTo>
                  <a:cubicBezTo>
                    <a:pt x="846" y="288"/>
                    <a:pt x="808" y="214"/>
                    <a:pt x="748" y="152"/>
                  </a:cubicBezTo>
                  <a:cubicBezTo>
                    <a:pt x="690" y="91"/>
                    <a:pt x="622" y="48"/>
                    <a:pt x="543" y="23"/>
                  </a:cubicBezTo>
                  <a:cubicBezTo>
                    <a:pt x="514" y="11"/>
                    <a:pt x="481" y="6"/>
                    <a:pt x="448" y="3"/>
                  </a:cubicBezTo>
                  <a:cubicBezTo>
                    <a:pt x="440" y="2"/>
                    <a:pt x="434" y="2"/>
                    <a:pt x="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5"/>
            <p:cNvSpPr/>
            <p:nvPr/>
          </p:nvSpPr>
          <p:spPr>
            <a:xfrm>
              <a:off x="3047210" y="1173652"/>
              <a:ext cx="21500" cy="26587"/>
            </a:xfrm>
            <a:custGeom>
              <a:rect b="b" l="l" r="r" t="t"/>
              <a:pathLst>
                <a:path extrusionOk="0" h="852" w="689">
                  <a:moveTo>
                    <a:pt x="382" y="0"/>
                  </a:moveTo>
                  <a:cubicBezTo>
                    <a:pt x="433" y="105"/>
                    <a:pt x="441" y="236"/>
                    <a:pt x="407" y="349"/>
                  </a:cubicBezTo>
                  <a:cubicBezTo>
                    <a:pt x="350" y="531"/>
                    <a:pt x="205" y="673"/>
                    <a:pt x="47" y="779"/>
                  </a:cubicBezTo>
                  <a:cubicBezTo>
                    <a:pt x="32" y="789"/>
                    <a:pt x="16" y="799"/>
                    <a:pt x="1" y="807"/>
                  </a:cubicBezTo>
                  <a:cubicBezTo>
                    <a:pt x="19" y="817"/>
                    <a:pt x="38" y="825"/>
                    <a:pt x="51" y="830"/>
                  </a:cubicBezTo>
                  <a:cubicBezTo>
                    <a:pt x="53" y="830"/>
                    <a:pt x="54" y="831"/>
                    <a:pt x="56" y="832"/>
                  </a:cubicBezTo>
                  <a:cubicBezTo>
                    <a:pt x="74" y="839"/>
                    <a:pt x="93" y="842"/>
                    <a:pt x="112" y="842"/>
                  </a:cubicBezTo>
                  <a:cubicBezTo>
                    <a:pt x="132" y="848"/>
                    <a:pt x="153" y="851"/>
                    <a:pt x="175" y="851"/>
                  </a:cubicBezTo>
                  <a:cubicBezTo>
                    <a:pt x="191" y="851"/>
                    <a:pt x="207" y="850"/>
                    <a:pt x="224" y="846"/>
                  </a:cubicBezTo>
                  <a:cubicBezTo>
                    <a:pt x="298" y="840"/>
                    <a:pt x="266" y="847"/>
                    <a:pt x="337" y="821"/>
                  </a:cubicBezTo>
                  <a:cubicBezTo>
                    <a:pt x="360" y="811"/>
                    <a:pt x="377" y="808"/>
                    <a:pt x="395" y="798"/>
                  </a:cubicBezTo>
                  <a:cubicBezTo>
                    <a:pt x="397" y="797"/>
                    <a:pt x="399" y="795"/>
                    <a:pt x="400" y="794"/>
                  </a:cubicBezTo>
                  <a:cubicBezTo>
                    <a:pt x="428" y="776"/>
                    <a:pt x="467" y="748"/>
                    <a:pt x="493" y="728"/>
                  </a:cubicBezTo>
                  <a:cubicBezTo>
                    <a:pt x="497" y="724"/>
                    <a:pt x="501" y="721"/>
                    <a:pt x="504" y="717"/>
                  </a:cubicBezTo>
                  <a:cubicBezTo>
                    <a:pt x="506" y="716"/>
                    <a:pt x="507" y="714"/>
                    <a:pt x="509" y="712"/>
                  </a:cubicBezTo>
                  <a:cubicBezTo>
                    <a:pt x="509" y="712"/>
                    <a:pt x="510" y="711"/>
                    <a:pt x="511" y="710"/>
                  </a:cubicBezTo>
                  <a:lnTo>
                    <a:pt x="579" y="626"/>
                  </a:lnTo>
                  <a:cubicBezTo>
                    <a:pt x="580" y="626"/>
                    <a:pt x="580" y="625"/>
                    <a:pt x="581" y="624"/>
                  </a:cubicBezTo>
                  <a:cubicBezTo>
                    <a:pt x="596" y="592"/>
                    <a:pt x="612" y="559"/>
                    <a:pt x="626" y="527"/>
                  </a:cubicBezTo>
                  <a:lnTo>
                    <a:pt x="628" y="524"/>
                  </a:lnTo>
                  <a:lnTo>
                    <a:pt x="630" y="514"/>
                  </a:lnTo>
                  <a:cubicBezTo>
                    <a:pt x="632" y="512"/>
                    <a:pt x="634" y="509"/>
                    <a:pt x="636" y="507"/>
                  </a:cubicBezTo>
                  <a:cubicBezTo>
                    <a:pt x="660" y="470"/>
                    <a:pt x="675" y="430"/>
                    <a:pt x="679" y="386"/>
                  </a:cubicBezTo>
                  <a:cubicBezTo>
                    <a:pt x="687" y="358"/>
                    <a:pt x="688" y="329"/>
                    <a:pt x="682" y="300"/>
                  </a:cubicBezTo>
                  <a:cubicBezTo>
                    <a:pt x="682" y="255"/>
                    <a:pt x="669" y="212"/>
                    <a:pt x="646" y="171"/>
                  </a:cubicBezTo>
                  <a:cubicBezTo>
                    <a:pt x="630" y="148"/>
                    <a:pt x="613" y="125"/>
                    <a:pt x="596" y="101"/>
                  </a:cubicBezTo>
                  <a:cubicBezTo>
                    <a:pt x="555" y="59"/>
                    <a:pt x="508" y="30"/>
                    <a:pt x="453" y="12"/>
                  </a:cubicBezTo>
                  <a:cubicBezTo>
                    <a:pt x="429" y="8"/>
                    <a:pt x="406" y="4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5"/>
            <p:cNvSpPr/>
            <p:nvPr/>
          </p:nvSpPr>
          <p:spPr>
            <a:xfrm>
              <a:off x="3044183" y="1271667"/>
              <a:ext cx="7052" cy="7832"/>
            </a:xfrm>
            <a:custGeom>
              <a:rect b="b" l="l" r="r" t="t"/>
              <a:pathLst>
                <a:path extrusionOk="0" h="251" w="226">
                  <a:moveTo>
                    <a:pt x="125" y="0"/>
                  </a:moveTo>
                  <a:cubicBezTo>
                    <a:pt x="115" y="1"/>
                    <a:pt x="106" y="2"/>
                    <a:pt x="97" y="2"/>
                  </a:cubicBezTo>
                  <a:cubicBezTo>
                    <a:pt x="88" y="5"/>
                    <a:pt x="80" y="10"/>
                    <a:pt x="70" y="13"/>
                  </a:cubicBezTo>
                  <a:cubicBezTo>
                    <a:pt x="66" y="15"/>
                    <a:pt x="55" y="22"/>
                    <a:pt x="48" y="29"/>
                  </a:cubicBezTo>
                  <a:cubicBezTo>
                    <a:pt x="38" y="40"/>
                    <a:pt x="29" y="51"/>
                    <a:pt x="20" y="64"/>
                  </a:cubicBezTo>
                  <a:cubicBezTo>
                    <a:pt x="20" y="65"/>
                    <a:pt x="19" y="66"/>
                    <a:pt x="18" y="67"/>
                  </a:cubicBezTo>
                  <a:cubicBezTo>
                    <a:pt x="18" y="68"/>
                    <a:pt x="18" y="69"/>
                    <a:pt x="17" y="69"/>
                  </a:cubicBezTo>
                  <a:cubicBezTo>
                    <a:pt x="15" y="73"/>
                    <a:pt x="13" y="79"/>
                    <a:pt x="11" y="83"/>
                  </a:cubicBezTo>
                  <a:cubicBezTo>
                    <a:pt x="7" y="90"/>
                    <a:pt x="3" y="100"/>
                    <a:pt x="3" y="109"/>
                  </a:cubicBezTo>
                  <a:cubicBezTo>
                    <a:pt x="1" y="117"/>
                    <a:pt x="0" y="123"/>
                    <a:pt x="0" y="130"/>
                  </a:cubicBezTo>
                  <a:cubicBezTo>
                    <a:pt x="1" y="142"/>
                    <a:pt x="2" y="154"/>
                    <a:pt x="3" y="165"/>
                  </a:cubicBezTo>
                  <a:cubicBezTo>
                    <a:pt x="4" y="169"/>
                    <a:pt x="4" y="172"/>
                    <a:pt x="6" y="174"/>
                  </a:cubicBezTo>
                  <a:cubicBezTo>
                    <a:pt x="9" y="182"/>
                    <a:pt x="12" y="191"/>
                    <a:pt x="15" y="199"/>
                  </a:cubicBezTo>
                  <a:cubicBezTo>
                    <a:pt x="20" y="205"/>
                    <a:pt x="25" y="213"/>
                    <a:pt x="30" y="220"/>
                  </a:cubicBezTo>
                  <a:cubicBezTo>
                    <a:pt x="37" y="225"/>
                    <a:pt x="43" y="230"/>
                    <a:pt x="49" y="236"/>
                  </a:cubicBezTo>
                  <a:cubicBezTo>
                    <a:pt x="60" y="243"/>
                    <a:pt x="71" y="247"/>
                    <a:pt x="84" y="248"/>
                  </a:cubicBezTo>
                  <a:cubicBezTo>
                    <a:pt x="89" y="250"/>
                    <a:pt x="94" y="251"/>
                    <a:pt x="99" y="251"/>
                  </a:cubicBezTo>
                  <a:cubicBezTo>
                    <a:pt x="103" y="251"/>
                    <a:pt x="106" y="250"/>
                    <a:pt x="110" y="249"/>
                  </a:cubicBezTo>
                  <a:cubicBezTo>
                    <a:pt x="120" y="249"/>
                    <a:pt x="128" y="248"/>
                    <a:pt x="135" y="243"/>
                  </a:cubicBezTo>
                  <a:cubicBezTo>
                    <a:pt x="144" y="242"/>
                    <a:pt x="152" y="238"/>
                    <a:pt x="158" y="231"/>
                  </a:cubicBezTo>
                  <a:cubicBezTo>
                    <a:pt x="169" y="225"/>
                    <a:pt x="178" y="216"/>
                    <a:pt x="184" y="204"/>
                  </a:cubicBezTo>
                  <a:cubicBezTo>
                    <a:pt x="188" y="198"/>
                    <a:pt x="192" y="192"/>
                    <a:pt x="196" y="186"/>
                  </a:cubicBezTo>
                  <a:cubicBezTo>
                    <a:pt x="197" y="185"/>
                    <a:pt x="198" y="184"/>
                    <a:pt x="198" y="183"/>
                  </a:cubicBezTo>
                  <a:cubicBezTo>
                    <a:pt x="203" y="176"/>
                    <a:pt x="208" y="168"/>
                    <a:pt x="210" y="158"/>
                  </a:cubicBezTo>
                  <a:cubicBezTo>
                    <a:pt x="211" y="156"/>
                    <a:pt x="211" y="155"/>
                    <a:pt x="212" y="153"/>
                  </a:cubicBezTo>
                  <a:cubicBezTo>
                    <a:pt x="213" y="151"/>
                    <a:pt x="214" y="149"/>
                    <a:pt x="214" y="147"/>
                  </a:cubicBezTo>
                  <a:cubicBezTo>
                    <a:pt x="216" y="142"/>
                    <a:pt x="219" y="138"/>
                    <a:pt x="220" y="135"/>
                  </a:cubicBezTo>
                  <a:cubicBezTo>
                    <a:pt x="224" y="122"/>
                    <a:pt x="225" y="108"/>
                    <a:pt x="223" y="94"/>
                  </a:cubicBezTo>
                  <a:cubicBezTo>
                    <a:pt x="224" y="89"/>
                    <a:pt x="223" y="85"/>
                    <a:pt x="221" y="80"/>
                  </a:cubicBezTo>
                  <a:cubicBezTo>
                    <a:pt x="221" y="78"/>
                    <a:pt x="220" y="75"/>
                    <a:pt x="219" y="72"/>
                  </a:cubicBezTo>
                  <a:cubicBezTo>
                    <a:pt x="216" y="65"/>
                    <a:pt x="214" y="58"/>
                    <a:pt x="211" y="49"/>
                  </a:cubicBezTo>
                  <a:cubicBezTo>
                    <a:pt x="205" y="38"/>
                    <a:pt x="197" y="29"/>
                    <a:pt x="188" y="22"/>
                  </a:cubicBezTo>
                  <a:cubicBezTo>
                    <a:pt x="181" y="17"/>
                    <a:pt x="175" y="13"/>
                    <a:pt x="168" y="10"/>
                  </a:cubicBezTo>
                  <a:cubicBezTo>
                    <a:pt x="157" y="4"/>
                    <a:pt x="146" y="1"/>
                    <a:pt x="133" y="1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5"/>
            <p:cNvSpPr/>
            <p:nvPr/>
          </p:nvSpPr>
          <p:spPr>
            <a:xfrm>
              <a:off x="3042810" y="1183076"/>
              <a:ext cx="5492" cy="6272"/>
            </a:xfrm>
            <a:custGeom>
              <a:rect b="b" l="l" r="r" t="t"/>
              <a:pathLst>
                <a:path extrusionOk="0" h="201" w="176">
                  <a:moveTo>
                    <a:pt x="89" y="0"/>
                  </a:moveTo>
                  <a:cubicBezTo>
                    <a:pt x="75" y="0"/>
                    <a:pt x="62" y="4"/>
                    <a:pt x="51" y="10"/>
                  </a:cubicBezTo>
                  <a:cubicBezTo>
                    <a:pt x="45" y="14"/>
                    <a:pt x="39" y="18"/>
                    <a:pt x="34" y="23"/>
                  </a:cubicBezTo>
                  <a:cubicBezTo>
                    <a:pt x="22" y="33"/>
                    <a:pt x="15" y="45"/>
                    <a:pt x="11" y="58"/>
                  </a:cubicBezTo>
                  <a:cubicBezTo>
                    <a:pt x="8" y="70"/>
                    <a:pt x="6" y="81"/>
                    <a:pt x="3" y="94"/>
                  </a:cubicBezTo>
                  <a:cubicBezTo>
                    <a:pt x="0" y="104"/>
                    <a:pt x="0" y="115"/>
                    <a:pt x="3" y="126"/>
                  </a:cubicBezTo>
                  <a:cubicBezTo>
                    <a:pt x="5" y="134"/>
                    <a:pt x="8" y="141"/>
                    <a:pt x="12" y="148"/>
                  </a:cubicBezTo>
                  <a:lnTo>
                    <a:pt x="13" y="149"/>
                  </a:lnTo>
                  <a:cubicBezTo>
                    <a:pt x="13" y="151"/>
                    <a:pt x="14" y="152"/>
                    <a:pt x="14" y="155"/>
                  </a:cubicBezTo>
                  <a:cubicBezTo>
                    <a:pt x="15" y="158"/>
                    <a:pt x="17" y="160"/>
                    <a:pt x="18" y="163"/>
                  </a:cubicBezTo>
                  <a:cubicBezTo>
                    <a:pt x="23" y="173"/>
                    <a:pt x="32" y="183"/>
                    <a:pt x="42" y="189"/>
                  </a:cubicBezTo>
                  <a:cubicBezTo>
                    <a:pt x="50" y="194"/>
                    <a:pt x="58" y="197"/>
                    <a:pt x="67" y="199"/>
                  </a:cubicBezTo>
                  <a:cubicBezTo>
                    <a:pt x="72" y="200"/>
                    <a:pt x="77" y="200"/>
                    <a:pt x="81" y="200"/>
                  </a:cubicBezTo>
                  <a:cubicBezTo>
                    <a:pt x="86" y="200"/>
                    <a:pt x="90" y="200"/>
                    <a:pt x="95" y="199"/>
                  </a:cubicBezTo>
                  <a:cubicBezTo>
                    <a:pt x="107" y="195"/>
                    <a:pt x="118" y="189"/>
                    <a:pt x="127" y="181"/>
                  </a:cubicBezTo>
                  <a:cubicBezTo>
                    <a:pt x="130" y="179"/>
                    <a:pt x="132" y="177"/>
                    <a:pt x="135" y="174"/>
                  </a:cubicBezTo>
                  <a:cubicBezTo>
                    <a:pt x="136" y="173"/>
                    <a:pt x="137" y="172"/>
                    <a:pt x="138" y="171"/>
                  </a:cubicBezTo>
                  <a:lnTo>
                    <a:pt x="142" y="169"/>
                  </a:lnTo>
                  <a:cubicBezTo>
                    <a:pt x="146" y="163"/>
                    <a:pt x="150" y="158"/>
                    <a:pt x="155" y="152"/>
                  </a:cubicBezTo>
                  <a:cubicBezTo>
                    <a:pt x="159" y="146"/>
                    <a:pt x="163" y="140"/>
                    <a:pt x="165" y="133"/>
                  </a:cubicBezTo>
                  <a:cubicBezTo>
                    <a:pt x="167" y="124"/>
                    <a:pt x="168" y="117"/>
                    <a:pt x="170" y="108"/>
                  </a:cubicBezTo>
                  <a:cubicBezTo>
                    <a:pt x="174" y="98"/>
                    <a:pt x="175" y="87"/>
                    <a:pt x="173" y="76"/>
                  </a:cubicBezTo>
                  <a:cubicBezTo>
                    <a:pt x="173" y="65"/>
                    <a:pt x="170" y="54"/>
                    <a:pt x="164" y="45"/>
                  </a:cubicBezTo>
                  <a:cubicBezTo>
                    <a:pt x="158" y="34"/>
                    <a:pt x="152" y="26"/>
                    <a:pt x="143" y="20"/>
                  </a:cubicBezTo>
                  <a:cubicBezTo>
                    <a:pt x="135" y="12"/>
                    <a:pt x="126" y="7"/>
                    <a:pt x="115" y="4"/>
                  </a:cubicBezTo>
                  <a:cubicBezTo>
                    <a:pt x="108" y="3"/>
                    <a:pt x="101" y="2"/>
                    <a:pt x="95" y="1"/>
                  </a:cubicBezTo>
                  <a:cubicBezTo>
                    <a:pt x="93" y="1"/>
                    <a:pt x="91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5"/>
            <p:cNvSpPr/>
            <p:nvPr/>
          </p:nvSpPr>
          <p:spPr>
            <a:xfrm>
              <a:off x="3059567" y="1305525"/>
              <a:ext cx="26056" cy="25245"/>
            </a:xfrm>
            <a:custGeom>
              <a:rect b="b" l="l" r="r" t="t"/>
              <a:pathLst>
                <a:path extrusionOk="0" h="809" w="835">
                  <a:moveTo>
                    <a:pt x="680" y="1"/>
                  </a:moveTo>
                  <a:cubicBezTo>
                    <a:pt x="658" y="1"/>
                    <a:pt x="636" y="6"/>
                    <a:pt x="618" y="18"/>
                  </a:cubicBezTo>
                  <a:cubicBezTo>
                    <a:pt x="586" y="39"/>
                    <a:pt x="554" y="57"/>
                    <a:pt x="520" y="73"/>
                  </a:cubicBezTo>
                  <a:cubicBezTo>
                    <a:pt x="477" y="94"/>
                    <a:pt x="441" y="122"/>
                    <a:pt x="404" y="151"/>
                  </a:cubicBezTo>
                  <a:cubicBezTo>
                    <a:pt x="378" y="168"/>
                    <a:pt x="352" y="185"/>
                    <a:pt x="331" y="206"/>
                  </a:cubicBezTo>
                  <a:cubicBezTo>
                    <a:pt x="315" y="221"/>
                    <a:pt x="302" y="237"/>
                    <a:pt x="286" y="252"/>
                  </a:cubicBezTo>
                  <a:cubicBezTo>
                    <a:pt x="261" y="276"/>
                    <a:pt x="234" y="297"/>
                    <a:pt x="206" y="318"/>
                  </a:cubicBezTo>
                  <a:cubicBezTo>
                    <a:pt x="191" y="328"/>
                    <a:pt x="176" y="338"/>
                    <a:pt x="162" y="351"/>
                  </a:cubicBezTo>
                  <a:cubicBezTo>
                    <a:pt x="152" y="362"/>
                    <a:pt x="143" y="373"/>
                    <a:pt x="132" y="382"/>
                  </a:cubicBezTo>
                  <a:cubicBezTo>
                    <a:pt x="112" y="402"/>
                    <a:pt x="92" y="421"/>
                    <a:pt x="71" y="438"/>
                  </a:cubicBezTo>
                  <a:cubicBezTo>
                    <a:pt x="36" y="467"/>
                    <a:pt x="16" y="515"/>
                    <a:pt x="8" y="558"/>
                  </a:cubicBezTo>
                  <a:cubicBezTo>
                    <a:pt x="0" y="604"/>
                    <a:pt x="4" y="657"/>
                    <a:pt x="28" y="697"/>
                  </a:cubicBezTo>
                  <a:cubicBezTo>
                    <a:pt x="48" y="730"/>
                    <a:pt x="73" y="757"/>
                    <a:pt x="104" y="778"/>
                  </a:cubicBezTo>
                  <a:cubicBezTo>
                    <a:pt x="137" y="801"/>
                    <a:pt x="176" y="809"/>
                    <a:pt x="216" y="809"/>
                  </a:cubicBezTo>
                  <a:cubicBezTo>
                    <a:pt x="233" y="809"/>
                    <a:pt x="250" y="808"/>
                    <a:pt x="267" y="805"/>
                  </a:cubicBezTo>
                  <a:cubicBezTo>
                    <a:pt x="345" y="795"/>
                    <a:pt x="424" y="778"/>
                    <a:pt x="490" y="735"/>
                  </a:cubicBezTo>
                  <a:cubicBezTo>
                    <a:pt x="556" y="693"/>
                    <a:pt x="620" y="647"/>
                    <a:pt x="676" y="594"/>
                  </a:cubicBezTo>
                  <a:cubicBezTo>
                    <a:pt x="713" y="560"/>
                    <a:pt x="739" y="523"/>
                    <a:pt x="761" y="480"/>
                  </a:cubicBezTo>
                  <a:cubicBezTo>
                    <a:pt x="791" y="422"/>
                    <a:pt x="820" y="367"/>
                    <a:pt x="827" y="301"/>
                  </a:cubicBezTo>
                  <a:cubicBezTo>
                    <a:pt x="834" y="238"/>
                    <a:pt x="828" y="174"/>
                    <a:pt x="822" y="111"/>
                  </a:cubicBezTo>
                  <a:cubicBezTo>
                    <a:pt x="816" y="46"/>
                    <a:pt x="745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5"/>
            <p:cNvSpPr/>
            <p:nvPr/>
          </p:nvSpPr>
          <p:spPr>
            <a:xfrm>
              <a:off x="3091053" y="1215186"/>
              <a:ext cx="10017" cy="14292"/>
            </a:xfrm>
            <a:custGeom>
              <a:rect b="b" l="l" r="r" t="t"/>
              <a:pathLst>
                <a:path extrusionOk="0" h="458" w="321">
                  <a:moveTo>
                    <a:pt x="18" y="161"/>
                  </a:moveTo>
                  <a:cubicBezTo>
                    <a:pt x="18" y="163"/>
                    <a:pt x="17" y="166"/>
                    <a:pt x="17" y="168"/>
                  </a:cubicBezTo>
                  <a:cubicBezTo>
                    <a:pt x="17" y="166"/>
                    <a:pt x="18" y="164"/>
                    <a:pt x="18" y="161"/>
                  </a:cubicBezTo>
                  <a:close/>
                  <a:moveTo>
                    <a:pt x="161" y="0"/>
                  </a:moveTo>
                  <a:cubicBezTo>
                    <a:pt x="121" y="0"/>
                    <a:pt x="82" y="18"/>
                    <a:pt x="62" y="55"/>
                  </a:cubicBezTo>
                  <a:cubicBezTo>
                    <a:pt x="58" y="62"/>
                    <a:pt x="54" y="71"/>
                    <a:pt x="48" y="77"/>
                  </a:cubicBezTo>
                  <a:cubicBezTo>
                    <a:pt x="46" y="81"/>
                    <a:pt x="44" y="85"/>
                    <a:pt x="41" y="88"/>
                  </a:cubicBezTo>
                  <a:cubicBezTo>
                    <a:pt x="30" y="105"/>
                    <a:pt x="25" y="120"/>
                    <a:pt x="22" y="137"/>
                  </a:cubicBezTo>
                  <a:lnTo>
                    <a:pt x="22" y="137"/>
                  </a:lnTo>
                  <a:cubicBezTo>
                    <a:pt x="22" y="135"/>
                    <a:pt x="23" y="132"/>
                    <a:pt x="23" y="130"/>
                  </a:cubicBezTo>
                  <a:lnTo>
                    <a:pt x="23" y="130"/>
                  </a:lnTo>
                  <a:cubicBezTo>
                    <a:pt x="20" y="148"/>
                    <a:pt x="16" y="165"/>
                    <a:pt x="11" y="182"/>
                  </a:cubicBezTo>
                  <a:cubicBezTo>
                    <a:pt x="5" y="199"/>
                    <a:pt x="0" y="212"/>
                    <a:pt x="0" y="233"/>
                  </a:cubicBezTo>
                  <a:cubicBezTo>
                    <a:pt x="0" y="249"/>
                    <a:pt x="3" y="266"/>
                    <a:pt x="5" y="282"/>
                  </a:cubicBezTo>
                  <a:cubicBezTo>
                    <a:pt x="5" y="297"/>
                    <a:pt x="5" y="312"/>
                    <a:pt x="6" y="327"/>
                  </a:cubicBezTo>
                  <a:cubicBezTo>
                    <a:pt x="7" y="349"/>
                    <a:pt x="11" y="372"/>
                    <a:pt x="21" y="392"/>
                  </a:cubicBezTo>
                  <a:cubicBezTo>
                    <a:pt x="35" y="416"/>
                    <a:pt x="56" y="435"/>
                    <a:pt x="80" y="445"/>
                  </a:cubicBezTo>
                  <a:cubicBezTo>
                    <a:pt x="97" y="453"/>
                    <a:pt x="115" y="457"/>
                    <a:pt x="133" y="457"/>
                  </a:cubicBezTo>
                  <a:cubicBezTo>
                    <a:pt x="163" y="457"/>
                    <a:pt x="193" y="446"/>
                    <a:pt x="218" y="424"/>
                  </a:cubicBezTo>
                  <a:cubicBezTo>
                    <a:pt x="233" y="412"/>
                    <a:pt x="246" y="392"/>
                    <a:pt x="258" y="378"/>
                  </a:cubicBezTo>
                  <a:cubicBezTo>
                    <a:pt x="264" y="371"/>
                    <a:pt x="269" y="364"/>
                    <a:pt x="274" y="356"/>
                  </a:cubicBezTo>
                  <a:cubicBezTo>
                    <a:pt x="301" y="320"/>
                    <a:pt x="320" y="280"/>
                    <a:pt x="319" y="234"/>
                  </a:cubicBezTo>
                  <a:cubicBezTo>
                    <a:pt x="319" y="201"/>
                    <a:pt x="317" y="169"/>
                    <a:pt x="311" y="138"/>
                  </a:cubicBezTo>
                  <a:cubicBezTo>
                    <a:pt x="304" y="99"/>
                    <a:pt x="275" y="65"/>
                    <a:pt x="249" y="37"/>
                  </a:cubicBezTo>
                  <a:cubicBezTo>
                    <a:pt x="227" y="13"/>
                    <a:pt x="194" y="0"/>
                    <a:pt x="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5"/>
            <p:cNvSpPr/>
            <p:nvPr/>
          </p:nvSpPr>
          <p:spPr>
            <a:xfrm>
              <a:off x="3000995" y="1361569"/>
              <a:ext cx="21844" cy="22967"/>
            </a:xfrm>
            <a:custGeom>
              <a:rect b="b" l="l" r="r" t="t"/>
              <a:pathLst>
                <a:path extrusionOk="0" h="736" w="700">
                  <a:moveTo>
                    <a:pt x="292" y="1"/>
                  </a:moveTo>
                  <a:cubicBezTo>
                    <a:pt x="273" y="1"/>
                    <a:pt x="253" y="3"/>
                    <a:pt x="233" y="9"/>
                  </a:cubicBezTo>
                  <a:lnTo>
                    <a:pt x="159" y="37"/>
                  </a:lnTo>
                  <a:cubicBezTo>
                    <a:pt x="114" y="61"/>
                    <a:pt x="77" y="96"/>
                    <a:pt x="50" y="140"/>
                  </a:cubicBezTo>
                  <a:cubicBezTo>
                    <a:pt x="39" y="162"/>
                    <a:pt x="29" y="185"/>
                    <a:pt x="18" y="208"/>
                  </a:cubicBezTo>
                  <a:cubicBezTo>
                    <a:pt x="3" y="258"/>
                    <a:pt x="1" y="309"/>
                    <a:pt x="12" y="360"/>
                  </a:cubicBezTo>
                  <a:cubicBezTo>
                    <a:pt x="27" y="409"/>
                    <a:pt x="44" y="459"/>
                    <a:pt x="70" y="503"/>
                  </a:cubicBezTo>
                  <a:cubicBezTo>
                    <a:pt x="90" y="534"/>
                    <a:pt x="112" y="563"/>
                    <a:pt x="134" y="593"/>
                  </a:cubicBezTo>
                  <a:cubicBezTo>
                    <a:pt x="142" y="603"/>
                    <a:pt x="151" y="613"/>
                    <a:pt x="161" y="622"/>
                  </a:cubicBezTo>
                  <a:cubicBezTo>
                    <a:pt x="165" y="627"/>
                    <a:pt x="170" y="632"/>
                    <a:pt x="174" y="636"/>
                  </a:cubicBezTo>
                  <a:cubicBezTo>
                    <a:pt x="175" y="637"/>
                    <a:pt x="176" y="638"/>
                    <a:pt x="178" y="638"/>
                  </a:cubicBezTo>
                  <a:cubicBezTo>
                    <a:pt x="203" y="667"/>
                    <a:pt x="233" y="688"/>
                    <a:pt x="269" y="701"/>
                  </a:cubicBezTo>
                  <a:cubicBezTo>
                    <a:pt x="290" y="710"/>
                    <a:pt x="294" y="714"/>
                    <a:pt x="309" y="717"/>
                  </a:cubicBezTo>
                  <a:cubicBezTo>
                    <a:pt x="342" y="724"/>
                    <a:pt x="376" y="732"/>
                    <a:pt x="410" y="734"/>
                  </a:cubicBezTo>
                  <a:lnTo>
                    <a:pt x="420" y="734"/>
                  </a:lnTo>
                  <a:lnTo>
                    <a:pt x="423" y="735"/>
                  </a:lnTo>
                  <a:cubicBezTo>
                    <a:pt x="447" y="732"/>
                    <a:pt x="471" y="730"/>
                    <a:pt x="494" y="728"/>
                  </a:cubicBezTo>
                  <a:cubicBezTo>
                    <a:pt x="505" y="724"/>
                    <a:pt x="517" y="719"/>
                    <a:pt x="528" y="715"/>
                  </a:cubicBezTo>
                  <a:cubicBezTo>
                    <a:pt x="562" y="706"/>
                    <a:pt x="590" y="689"/>
                    <a:pt x="615" y="664"/>
                  </a:cubicBezTo>
                  <a:cubicBezTo>
                    <a:pt x="616" y="663"/>
                    <a:pt x="616" y="663"/>
                    <a:pt x="617" y="662"/>
                  </a:cubicBezTo>
                  <a:cubicBezTo>
                    <a:pt x="618" y="661"/>
                    <a:pt x="620" y="659"/>
                    <a:pt x="622" y="658"/>
                  </a:cubicBezTo>
                  <a:cubicBezTo>
                    <a:pt x="664" y="616"/>
                    <a:pt x="690" y="562"/>
                    <a:pt x="695" y="503"/>
                  </a:cubicBezTo>
                  <a:cubicBezTo>
                    <a:pt x="695" y="500"/>
                    <a:pt x="695" y="497"/>
                    <a:pt x="695" y="494"/>
                  </a:cubicBezTo>
                  <a:cubicBezTo>
                    <a:pt x="700" y="453"/>
                    <a:pt x="690" y="419"/>
                    <a:pt x="677" y="382"/>
                  </a:cubicBezTo>
                  <a:cubicBezTo>
                    <a:pt x="668" y="361"/>
                    <a:pt x="659" y="342"/>
                    <a:pt x="651" y="321"/>
                  </a:cubicBezTo>
                  <a:cubicBezTo>
                    <a:pt x="649" y="314"/>
                    <a:pt x="646" y="308"/>
                    <a:pt x="644" y="302"/>
                  </a:cubicBezTo>
                  <a:cubicBezTo>
                    <a:pt x="630" y="282"/>
                    <a:pt x="615" y="261"/>
                    <a:pt x="600" y="241"/>
                  </a:cubicBezTo>
                  <a:cubicBezTo>
                    <a:pt x="597" y="238"/>
                    <a:pt x="594" y="235"/>
                    <a:pt x="591" y="232"/>
                  </a:cubicBezTo>
                  <a:cubicBezTo>
                    <a:pt x="586" y="223"/>
                    <a:pt x="582" y="215"/>
                    <a:pt x="576" y="206"/>
                  </a:cubicBezTo>
                  <a:cubicBezTo>
                    <a:pt x="568" y="176"/>
                    <a:pt x="554" y="148"/>
                    <a:pt x="534" y="125"/>
                  </a:cubicBezTo>
                  <a:cubicBezTo>
                    <a:pt x="515" y="91"/>
                    <a:pt x="488" y="65"/>
                    <a:pt x="454" y="46"/>
                  </a:cubicBezTo>
                  <a:cubicBezTo>
                    <a:pt x="421" y="24"/>
                    <a:pt x="387" y="12"/>
                    <a:pt x="348" y="8"/>
                  </a:cubicBezTo>
                  <a:cubicBezTo>
                    <a:pt x="330" y="3"/>
                    <a:pt x="311" y="1"/>
                    <a:pt x="2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5"/>
            <p:cNvSpPr/>
            <p:nvPr/>
          </p:nvSpPr>
          <p:spPr>
            <a:xfrm>
              <a:off x="2990979" y="1334857"/>
              <a:ext cx="15166" cy="15041"/>
            </a:xfrm>
            <a:custGeom>
              <a:rect b="b" l="l" r="r" t="t"/>
              <a:pathLst>
                <a:path extrusionOk="0" h="482" w="486">
                  <a:moveTo>
                    <a:pt x="224" y="0"/>
                  </a:moveTo>
                  <a:cubicBezTo>
                    <a:pt x="209" y="1"/>
                    <a:pt x="184" y="3"/>
                    <a:pt x="168" y="6"/>
                  </a:cubicBezTo>
                  <a:cubicBezTo>
                    <a:pt x="167" y="6"/>
                    <a:pt x="166" y="7"/>
                    <a:pt x="164" y="7"/>
                  </a:cubicBezTo>
                  <a:cubicBezTo>
                    <a:pt x="129" y="15"/>
                    <a:pt x="99" y="32"/>
                    <a:pt x="72" y="56"/>
                  </a:cubicBezTo>
                  <a:cubicBezTo>
                    <a:pt x="46" y="80"/>
                    <a:pt x="29" y="109"/>
                    <a:pt x="18" y="143"/>
                  </a:cubicBezTo>
                  <a:cubicBezTo>
                    <a:pt x="0" y="199"/>
                    <a:pt x="10" y="264"/>
                    <a:pt x="43" y="313"/>
                  </a:cubicBezTo>
                  <a:cubicBezTo>
                    <a:pt x="44" y="313"/>
                    <a:pt x="44" y="313"/>
                    <a:pt x="44" y="314"/>
                  </a:cubicBezTo>
                  <a:cubicBezTo>
                    <a:pt x="45" y="316"/>
                    <a:pt x="47" y="320"/>
                    <a:pt x="50" y="322"/>
                  </a:cubicBezTo>
                  <a:lnTo>
                    <a:pt x="50" y="323"/>
                  </a:lnTo>
                  <a:cubicBezTo>
                    <a:pt x="56" y="336"/>
                    <a:pt x="61" y="351"/>
                    <a:pt x="66" y="365"/>
                  </a:cubicBezTo>
                  <a:cubicBezTo>
                    <a:pt x="79" y="392"/>
                    <a:pt x="98" y="414"/>
                    <a:pt x="122" y="429"/>
                  </a:cubicBezTo>
                  <a:cubicBezTo>
                    <a:pt x="135" y="444"/>
                    <a:pt x="151" y="453"/>
                    <a:pt x="170" y="460"/>
                  </a:cubicBezTo>
                  <a:cubicBezTo>
                    <a:pt x="195" y="474"/>
                    <a:pt x="222" y="482"/>
                    <a:pt x="253" y="482"/>
                  </a:cubicBezTo>
                  <a:cubicBezTo>
                    <a:pt x="263" y="481"/>
                    <a:pt x="272" y="481"/>
                    <a:pt x="283" y="479"/>
                  </a:cubicBezTo>
                  <a:cubicBezTo>
                    <a:pt x="312" y="479"/>
                    <a:pt x="342" y="471"/>
                    <a:pt x="368" y="456"/>
                  </a:cubicBezTo>
                  <a:cubicBezTo>
                    <a:pt x="395" y="442"/>
                    <a:pt x="416" y="423"/>
                    <a:pt x="433" y="399"/>
                  </a:cubicBezTo>
                  <a:cubicBezTo>
                    <a:pt x="454" y="378"/>
                    <a:pt x="467" y="354"/>
                    <a:pt x="474" y="326"/>
                  </a:cubicBezTo>
                  <a:cubicBezTo>
                    <a:pt x="479" y="306"/>
                    <a:pt x="482" y="287"/>
                    <a:pt x="485" y="268"/>
                  </a:cubicBezTo>
                  <a:cubicBezTo>
                    <a:pt x="486" y="227"/>
                    <a:pt x="478" y="189"/>
                    <a:pt x="459" y="153"/>
                  </a:cubicBezTo>
                  <a:cubicBezTo>
                    <a:pt x="431" y="104"/>
                    <a:pt x="400" y="74"/>
                    <a:pt x="355" y="41"/>
                  </a:cubicBezTo>
                  <a:cubicBezTo>
                    <a:pt x="352" y="39"/>
                    <a:pt x="349" y="37"/>
                    <a:pt x="346" y="35"/>
                  </a:cubicBezTo>
                  <a:cubicBezTo>
                    <a:pt x="329" y="25"/>
                    <a:pt x="311" y="15"/>
                    <a:pt x="293" y="11"/>
                  </a:cubicBezTo>
                  <a:cubicBezTo>
                    <a:pt x="284" y="8"/>
                    <a:pt x="247" y="2"/>
                    <a:pt x="238" y="1"/>
                  </a:cubicBezTo>
                  <a:cubicBezTo>
                    <a:pt x="237" y="0"/>
                    <a:pt x="236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5"/>
            <p:cNvSpPr/>
            <p:nvPr/>
          </p:nvSpPr>
          <p:spPr>
            <a:xfrm>
              <a:off x="2941987" y="1315542"/>
              <a:ext cx="24652" cy="19191"/>
            </a:xfrm>
            <a:custGeom>
              <a:rect b="b" l="l" r="r" t="t"/>
              <a:pathLst>
                <a:path extrusionOk="0" h="615" w="790">
                  <a:moveTo>
                    <a:pt x="649" y="211"/>
                  </a:moveTo>
                  <a:lnTo>
                    <a:pt x="649" y="211"/>
                  </a:lnTo>
                  <a:cubicBezTo>
                    <a:pt x="652" y="214"/>
                    <a:pt x="655" y="217"/>
                    <a:pt x="659" y="219"/>
                  </a:cubicBezTo>
                  <a:cubicBezTo>
                    <a:pt x="655" y="217"/>
                    <a:pt x="652" y="214"/>
                    <a:pt x="649" y="211"/>
                  </a:cubicBezTo>
                  <a:close/>
                  <a:moveTo>
                    <a:pt x="303" y="0"/>
                  </a:moveTo>
                  <a:cubicBezTo>
                    <a:pt x="298" y="0"/>
                    <a:pt x="293" y="1"/>
                    <a:pt x="287" y="1"/>
                  </a:cubicBezTo>
                  <a:cubicBezTo>
                    <a:pt x="259" y="2"/>
                    <a:pt x="233" y="1"/>
                    <a:pt x="203" y="7"/>
                  </a:cubicBezTo>
                  <a:cubicBezTo>
                    <a:pt x="140" y="23"/>
                    <a:pt x="83" y="62"/>
                    <a:pt x="49" y="118"/>
                  </a:cubicBezTo>
                  <a:cubicBezTo>
                    <a:pt x="9" y="181"/>
                    <a:pt x="0" y="257"/>
                    <a:pt x="21" y="327"/>
                  </a:cubicBezTo>
                  <a:cubicBezTo>
                    <a:pt x="39" y="386"/>
                    <a:pt x="62" y="439"/>
                    <a:pt x="110" y="479"/>
                  </a:cubicBezTo>
                  <a:cubicBezTo>
                    <a:pt x="139" y="503"/>
                    <a:pt x="169" y="529"/>
                    <a:pt x="199" y="551"/>
                  </a:cubicBezTo>
                  <a:cubicBezTo>
                    <a:pt x="235" y="576"/>
                    <a:pt x="270" y="584"/>
                    <a:pt x="310" y="591"/>
                  </a:cubicBezTo>
                  <a:cubicBezTo>
                    <a:pt x="364" y="600"/>
                    <a:pt x="416" y="610"/>
                    <a:pt x="469" y="614"/>
                  </a:cubicBezTo>
                  <a:cubicBezTo>
                    <a:pt x="477" y="615"/>
                    <a:pt x="485" y="615"/>
                    <a:pt x="493" y="615"/>
                  </a:cubicBezTo>
                  <a:cubicBezTo>
                    <a:pt x="534" y="615"/>
                    <a:pt x="575" y="608"/>
                    <a:pt x="616" y="598"/>
                  </a:cubicBezTo>
                  <a:cubicBezTo>
                    <a:pt x="658" y="588"/>
                    <a:pt x="696" y="573"/>
                    <a:pt x="728" y="542"/>
                  </a:cubicBezTo>
                  <a:cubicBezTo>
                    <a:pt x="735" y="535"/>
                    <a:pt x="741" y="526"/>
                    <a:pt x="749" y="519"/>
                  </a:cubicBezTo>
                  <a:cubicBezTo>
                    <a:pt x="767" y="498"/>
                    <a:pt x="780" y="478"/>
                    <a:pt x="784" y="450"/>
                  </a:cubicBezTo>
                  <a:cubicBezTo>
                    <a:pt x="790" y="421"/>
                    <a:pt x="783" y="400"/>
                    <a:pt x="773" y="372"/>
                  </a:cubicBezTo>
                  <a:lnTo>
                    <a:pt x="773" y="372"/>
                  </a:lnTo>
                  <a:lnTo>
                    <a:pt x="781" y="393"/>
                  </a:lnTo>
                  <a:cubicBezTo>
                    <a:pt x="779" y="387"/>
                    <a:pt x="777" y="381"/>
                    <a:pt x="775" y="374"/>
                  </a:cubicBezTo>
                  <a:cubicBezTo>
                    <a:pt x="763" y="340"/>
                    <a:pt x="751" y="313"/>
                    <a:pt x="726" y="286"/>
                  </a:cubicBezTo>
                  <a:cubicBezTo>
                    <a:pt x="722" y="281"/>
                    <a:pt x="716" y="277"/>
                    <a:pt x="712" y="272"/>
                  </a:cubicBezTo>
                  <a:cubicBezTo>
                    <a:pt x="703" y="262"/>
                    <a:pt x="694" y="254"/>
                    <a:pt x="686" y="244"/>
                  </a:cubicBezTo>
                  <a:cubicBezTo>
                    <a:pt x="671" y="226"/>
                    <a:pt x="652" y="212"/>
                    <a:pt x="634" y="198"/>
                  </a:cubicBezTo>
                  <a:lnTo>
                    <a:pt x="634" y="198"/>
                  </a:lnTo>
                  <a:cubicBezTo>
                    <a:pt x="617" y="183"/>
                    <a:pt x="601" y="168"/>
                    <a:pt x="586" y="151"/>
                  </a:cubicBezTo>
                  <a:cubicBezTo>
                    <a:pt x="558" y="123"/>
                    <a:pt x="534" y="91"/>
                    <a:pt x="499" y="73"/>
                  </a:cubicBezTo>
                  <a:cubicBezTo>
                    <a:pt x="485" y="66"/>
                    <a:pt x="470" y="59"/>
                    <a:pt x="457" y="52"/>
                  </a:cubicBezTo>
                  <a:cubicBezTo>
                    <a:pt x="430" y="37"/>
                    <a:pt x="403" y="22"/>
                    <a:pt x="375" y="12"/>
                  </a:cubicBezTo>
                  <a:cubicBezTo>
                    <a:pt x="344" y="3"/>
                    <a:pt x="326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5"/>
            <p:cNvSpPr/>
            <p:nvPr/>
          </p:nvSpPr>
          <p:spPr>
            <a:xfrm>
              <a:off x="2961115" y="1238434"/>
              <a:ext cx="13730" cy="15134"/>
            </a:xfrm>
            <a:custGeom>
              <a:rect b="b" l="l" r="r" t="t"/>
              <a:pathLst>
                <a:path extrusionOk="0" h="485" w="440">
                  <a:moveTo>
                    <a:pt x="236" y="1"/>
                  </a:moveTo>
                  <a:cubicBezTo>
                    <a:pt x="217" y="3"/>
                    <a:pt x="199" y="4"/>
                    <a:pt x="180" y="6"/>
                  </a:cubicBezTo>
                  <a:cubicBezTo>
                    <a:pt x="150" y="11"/>
                    <a:pt x="125" y="24"/>
                    <a:pt x="103" y="43"/>
                  </a:cubicBezTo>
                  <a:cubicBezTo>
                    <a:pt x="80" y="56"/>
                    <a:pt x="61" y="76"/>
                    <a:pt x="47" y="100"/>
                  </a:cubicBezTo>
                  <a:lnTo>
                    <a:pt x="39" y="110"/>
                  </a:lnTo>
                  <a:cubicBezTo>
                    <a:pt x="38" y="112"/>
                    <a:pt x="37" y="113"/>
                    <a:pt x="36" y="115"/>
                  </a:cubicBezTo>
                  <a:cubicBezTo>
                    <a:pt x="35" y="115"/>
                    <a:pt x="34" y="117"/>
                    <a:pt x="34" y="118"/>
                  </a:cubicBezTo>
                  <a:cubicBezTo>
                    <a:pt x="26" y="135"/>
                    <a:pt x="19" y="151"/>
                    <a:pt x="11" y="168"/>
                  </a:cubicBezTo>
                  <a:cubicBezTo>
                    <a:pt x="7" y="187"/>
                    <a:pt x="4" y="206"/>
                    <a:pt x="1" y="225"/>
                  </a:cubicBezTo>
                  <a:cubicBezTo>
                    <a:pt x="3" y="244"/>
                    <a:pt x="5" y="263"/>
                    <a:pt x="6" y="283"/>
                  </a:cubicBezTo>
                  <a:cubicBezTo>
                    <a:pt x="7" y="285"/>
                    <a:pt x="7" y="286"/>
                    <a:pt x="7" y="289"/>
                  </a:cubicBezTo>
                  <a:cubicBezTo>
                    <a:pt x="8" y="292"/>
                    <a:pt x="8" y="296"/>
                    <a:pt x="9" y="299"/>
                  </a:cubicBezTo>
                  <a:cubicBezTo>
                    <a:pt x="11" y="313"/>
                    <a:pt x="13" y="326"/>
                    <a:pt x="15" y="341"/>
                  </a:cubicBezTo>
                  <a:cubicBezTo>
                    <a:pt x="24" y="373"/>
                    <a:pt x="38" y="402"/>
                    <a:pt x="61" y="427"/>
                  </a:cubicBezTo>
                  <a:cubicBezTo>
                    <a:pt x="84" y="450"/>
                    <a:pt x="111" y="466"/>
                    <a:pt x="141" y="476"/>
                  </a:cubicBezTo>
                  <a:cubicBezTo>
                    <a:pt x="159" y="482"/>
                    <a:pt x="178" y="485"/>
                    <a:pt x="196" y="485"/>
                  </a:cubicBezTo>
                  <a:cubicBezTo>
                    <a:pt x="243" y="485"/>
                    <a:pt x="289" y="466"/>
                    <a:pt x="324" y="434"/>
                  </a:cubicBezTo>
                  <a:cubicBezTo>
                    <a:pt x="336" y="425"/>
                    <a:pt x="346" y="414"/>
                    <a:pt x="357" y="405"/>
                  </a:cubicBezTo>
                  <a:lnTo>
                    <a:pt x="364" y="398"/>
                  </a:lnTo>
                  <a:cubicBezTo>
                    <a:pt x="366" y="396"/>
                    <a:pt x="367" y="395"/>
                    <a:pt x="369" y="394"/>
                  </a:cubicBezTo>
                  <a:cubicBezTo>
                    <a:pt x="376" y="388"/>
                    <a:pt x="383" y="380"/>
                    <a:pt x="388" y="371"/>
                  </a:cubicBezTo>
                  <a:cubicBezTo>
                    <a:pt x="402" y="359"/>
                    <a:pt x="411" y="343"/>
                    <a:pt x="417" y="324"/>
                  </a:cubicBezTo>
                  <a:cubicBezTo>
                    <a:pt x="424" y="316"/>
                    <a:pt x="428" y="306"/>
                    <a:pt x="429" y="296"/>
                  </a:cubicBezTo>
                  <a:cubicBezTo>
                    <a:pt x="433" y="278"/>
                    <a:pt x="436" y="259"/>
                    <a:pt x="439" y="240"/>
                  </a:cubicBezTo>
                  <a:lnTo>
                    <a:pt x="439" y="235"/>
                  </a:lnTo>
                  <a:cubicBezTo>
                    <a:pt x="439" y="231"/>
                    <a:pt x="439" y="227"/>
                    <a:pt x="439" y="222"/>
                  </a:cubicBezTo>
                  <a:cubicBezTo>
                    <a:pt x="437" y="203"/>
                    <a:pt x="436" y="184"/>
                    <a:pt x="434" y="165"/>
                  </a:cubicBezTo>
                  <a:cubicBezTo>
                    <a:pt x="429" y="137"/>
                    <a:pt x="416" y="112"/>
                    <a:pt x="397" y="90"/>
                  </a:cubicBezTo>
                  <a:cubicBezTo>
                    <a:pt x="389" y="73"/>
                    <a:pt x="376" y="60"/>
                    <a:pt x="361" y="50"/>
                  </a:cubicBezTo>
                  <a:cubicBezTo>
                    <a:pt x="341" y="31"/>
                    <a:pt x="318" y="17"/>
                    <a:pt x="291" y="10"/>
                  </a:cubicBezTo>
                  <a:cubicBezTo>
                    <a:pt x="272" y="7"/>
                    <a:pt x="254" y="4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5"/>
            <p:cNvSpPr/>
            <p:nvPr/>
          </p:nvSpPr>
          <p:spPr>
            <a:xfrm>
              <a:off x="3033574" y="1426475"/>
              <a:ext cx="16913" cy="16164"/>
            </a:xfrm>
            <a:custGeom>
              <a:rect b="b" l="l" r="r" t="t"/>
              <a:pathLst>
                <a:path extrusionOk="0" h="518" w="542">
                  <a:moveTo>
                    <a:pt x="153" y="1"/>
                  </a:moveTo>
                  <a:cubicBezTo>
                    <a:pt x="101" y="1"/>
                    <a:pt x="51" y="32"/>
                    <a:pt x="24" y="74"/>
                  </a:cubicBezTo>
                  <a:cubicBezTo>
                    <a:pt x="10" y="98"/>
                    <a:pt x="2" y="124"/>
                    <a:pt x="1" y="151"/>
                  </a:cubicBezTo>
                  <a:cubicBezTo>
                    <a:pt x="0" y="179"/>
                    <a:pt x="5" y="206"/>
                    <a:pt x="19" y="232"/>
                  </a:cubicBezTo>
                  <a:cubicBezTo>
                    <a:pt x="28" y="253"/>
                    <a:pt x="37" y="274"/>
                    <a:pt x="46" y="296"/>
                  </a:cubicBezTo>
                  <a:cubicBezTo>
                    <a:pt x="50" y="307"/>
                    <a:pt x="55" y="317"/>
                    <a:pt x="59" y="329"/>
                  </a:cubicBezTo>
                  <a:cubicBezTo>
                    <a:pt x="71" y="361"/>
                    <a:pt x="96" y="384"/>
                    <a:pt x="124" y="405"/>
                  </a:cubicBezTo>
                  <a:cubicBezTo>
                    <a:pt x="133" y="412"/>
                    <a:pt x="140" y="421"/>
                    <a:pt x="149" y="429"/>
                  </a:cubicBezTo>
                  <a:cubicBezTo>
                    <a:pt x="164" y="450"/>
                    <a:pt x="183" y="469"/>
                    <a:pt x="206" y="484"/>
                  </a:cubicBezTo>
                  <a:cubicBezTo>
                    <a:pt x="240" y="501"/>
                    <a:pt x="274" y="517"/>
                    <a:pt x="313" y="517"/>
                  </a:cubicBezTo>
                  <a:cubicBezTo>
                    <a:pt x="332" y="515"/>
                    <a:pt x="352" y="513"/>
                    <a:pt x="372" y="512"/>
                  </a:cubicBezTo>
                  <a:cubicBezTo>
                    <a:pt x="389" y="504"/>
                    <a:pt x="408" y="498"/>
                    <a:pt x="426" y="491"/>
                  </a:cubicBezTo>
                  <a:cubicBezTo>
                    <a:pt x="461" y="472"/>
                    <a:pt x="488" y="447"/>
                    <a:pt x="508" y="414"/>
                  </a:cubicBezTo>
                  <a:cubicBezTo>
                    <a:pt x="529" y="381"/>
                    <a:pt x="540" y="345"/>
                    <a:pt x="541" y="308"/>
                  </a:cubicBezTo>
                  <a:cubicBezTo>
                    <a:pt x="541" y="298"/>
                    <a:pt x="537" y="256"/>
                    <a:pt x="536" y="247"/>
                  </a:cubicBezTo>
                  <a:cubicBezTo>
                    <a:pt x="536" y="247"/>
                    <a:pt x="536" y="246"/>
                    <a:pt x="536" y="246"/>
                  </a:cubicBezTo>
                  <a:cubicBezTo>
                    <a:pt x="532" y="226"/>
                    <a:pt x="523" y="205"/>
                    <a:pt x="513" y="187"/>
                  </a:cubicBezTo>
                  <a:cubicBezTo>
                    <a:pt x="503" y="170"/>
                    <a:pt x="490" y="153"/>
                    <a:pt x="477" y="137"/>
                  </a:cubicBezTo>
                  <a:cubicBezTo>
                    <a:pt x="476" y="135"/>
                    <a:pt x="474" y="133"/>
                    <a:pt x="473" y="132"/>
                  </a:cubicBezTo>
                  <a:cubicBezTo>
                    <a:pt x="465" y="121"/>
                    <a:pt x="454" y="113"/>
                    <a:pt x="445" y="105"/>
                  </a:cubicBezTo>
                  <a:cubicBezTo>
                    <a:pt x="425" y="88"/>
                    <a:pt x="405" y="71"/>
                    <a:pt x="384" y="55"/>
                  </a:cubicBezTo>
                  <a:lnTo>
                    <a:pt x="375" y="48"/>
                  </a:lnTo>
                  <a:cubicBezTo>
                    <a:pt x="342" y="22"/>
                    <a:pt x="299" y="15"/>
                    <a:pt x="260" y="10"/>
                  </a:cubicBezTo>
                  <a:cubicBezTo>
                    <a:pt x="244" y="8"/>
                    <a:pt x="229" y="7"/>
                    <a:pt x="214" y="6"/>
                  </a:cubicBezTo>
                  <a:lnTo>
                    <a:pt x="164" y="1"/>
                  </a:lnTo>
                  <a:cubicBezTo>
                    <a:pt x="161" y="1"/>
                    <a:pt x="157" y="1"/>
                    <a:pt x="1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5"/>
            <p:cNvSpPr/>
            <p:nvPr/>
          </p:nvSpPr>
          <p:spPr>
            <a:xfrm>
              <a:off x="2937119" y="1161545"/>
              <a:ext cx="22156" cy="22561"/>
            </a:xfrm>
            <a:custGeom>
              <a:rect b="b" l="l" r="r" t="t"/>
              <a:pathLst>
                <a:path extrusionOk="0" h="723" w="710">
                  <a:moveTo>
                    <a:pt x="387" y="0"/>
                  </a:moveTo>
                  <a:cubicBezTo>
                    <a:pt x="378" y="0"/>
                    <a:pt x="368" y="2"/>
                    <a:pt x="358" y="5"/>
                  </a:cubicBezTo>
                  <a:cubicBezTo>
                    <a:pt x="343" y="5"/>
                    <a:pt x="327" y="7"/>
                    <a:pt x="312" y="9"/>
                  </a:cubicBezTo>
                  <a:cubicBezTo>
                    <a:pt x="261" y="20"/>
                    <a:pt x="193" y="54"/>
                    <a:pt x="160" y="95"/>
                  </a:cubicBezTo>
                  <a:lnTo>
                    <a:pt x="136" y="123"/>
                  </a:lnTo>
                  <a:cubicBezTo>
                    <a:pt x="115" y="149"/>
                    <a:pt x="87" y="176"/>
                    <a:pt x="73" y="200"/>
                  </a:cubicBezTo>
                  <a:cubicBezTo>
                    <a:pt x="54" y="229"/>
                    <a:pt x="44" y="254"/>
                    <a:pt x="35" y="285"/>
                  </a:cubicBezTo>
                  <a:cubicBezTo>
                    <a:pt x="29" y="308"/>
                    <a:pt x="21" y="332"/>
                    <a:pt x="16" y="356"/>
                  </a:cubicBezTo>
                  <a:cubicBezTo>
                    <a:pt x="4" y="391"/>
                    <a:pt x="1" y="428"/>
                    <a:pt x="7" y="465"/>
                  </a:cubicBezTo>
                  <a:cubicBezTo>
                    <a:pt x="8" y="503"/>
                    <a:pt x="17" y="539"/>
                    <a:pt x="37" y="573"/>
                  </a:cubicBezTo>
                  <a:lnTo>
                    <a:pt x="42" y="581"/>
                  </a:lnTo>
                  <a:cubicBezTo>
                    <a:pt x="43" y="582"/>
                    <a:pt x="44" y="584"/>
                    <a:pt x="46" y="586"/>
                  </a:cubicBezTo>
                  <a:cubicBezTo>
                    <a:pt x="57" y="604"/>
                    <a:pt x="70" y="621"/>
                    <a:pt x="83" y="637"/>
                  </a:cubicBezTo>
                  <a:cubicBezTo>
                    <a:pt x="111" y="668"/>
                    <a:pt x="145" y="689"/>
                    <a:pt x="185" y="701"/>
                  </a:cubicBezTo>
                  <a:cubicBezTo>
                    <a:pt x="190" y="703"/>
                    <a:pt x="194" y="705"/>
                    <a:pt x="199" y="707"/>
                  </a:cubicBezTo>
                  <a:cubicBezTo>
                    <a:pt x="225" y="718"/>
                    <a:pt x="251" y="722"/>
                    <a:pt x="277" y="722"/>
                  </a:cubicBezTo>
                  <a:cubicBezTo>
                    <a:pt x="331" y="722"/>
                    <a:pt x="386" y="704"/>
                    <a:pt x="434" y="680"/>
                  </a:cubicBezTo>
                  <a:cubicBezTo>
                    <a:pt x="478" y="659"/>
                    <a:pt x="529" y="639"/>
                    <a:pt x="563" y="602"/>
                  </a:cubicBezTo>
                  <a:cubicBezTo>
                    <a:pt x="571" y="593"/>
                    <a:pt x="578" y="583"/>
                    <a:pt x="587" y="573"/>
                  </a:cubicBezTo>
                  <a:cubicBezTo>
                    <a:pt x="591" y="568"/>
                    <a:pt x="595" y="564"/>
                    <a:pt x="599" y="559"/>
                  </a:cubicBezTo>
                  <a:cubicBezTo>
                    <a:pt x="618" y="536"/>
                    <a:pt x="637" y="514"/>
                    <a:pt x="655" y="491"/>
                  </a:cubicBezTo>
                  <a:cubicBezTo>
                    <a:pt x="666" y="466"/>
                    <a:pt x="678" y="442"/>
                    <a:pt x="689" y="416"/>
                  </a:cubicBezTo>
                  <a:cubicBezTo>
                    <a:pt x="709" y="362"/>
                    <a:pt x="709" y="288"/>
                    <a:pt x="691" y="233"/>
                  </a:cubicBezTo>
                  <a:cubicBezTo>
                    <a:pt x="690" y="230"/>
                    <a:pt x="690" y="228"/>
                    <a:pt x="689" y="226"/>
                  </a:cubicBezTo>
                  <a:cubicBezTo>
                    <a:pt x="682" y="187"/>
                    <a:pt x="665" y="154"/>
                    <a:pt x="640" y="124"/>
                  </a:cubicBezTo>
                  <a:cubicBezTo>
                    <a:pt x="613" y="87"/>
                    <a:pt x="610" y="77"/>
                    <a:pt x="561" y="47"/>
                  </a:cubicBezTo>
                  <a:cubicBezTo>
                    <a:pt x="512" y="17"/>
                    <a:pt x="460" y="7"/>
                    <a:pt x="404" y="2"/>
                  </a:cubicBezTo>
                  <a:cubicBezTo>
                    <a:pt x="399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5"/>
            <p:cNvSpPr/>
            <p:nvPr/>
          </p:nvSpPr>
          <p:spPr>
            <a:xfrm>
              <a:off x="2982148" y="1144944"/>
              <a:ext cx="12420" cy="14510"/>
            </a:xfrm>
            <a:custGeom>
              <a:rect b="b" l="l" r="r" t="t"/>
              <a:pathLst>
                <a:path extrusionOk="0" h="465" w="398">
                  <a:moveTo>
                    <a:pt x="34" y="146"/>
                  </a:moveTo>
                  <a:cubicBezTo>
                    <a:pt x="34" y="147"/>
                    <a:pt x="34" y="149"/>
                    <a:pt x="34" y="150"/>
                  </a:cubicBezTo>
                  <a:lnTo>
                    <a:pt x="34" y="150"/>
                  </a:lnTo>
                  <a:cubicBezTo>
                    <a:pt x="34" y="149"/>
                    <a:pt x="34" y="147"/>
                    <a:pt x="34" y="146"/>
                  </a:cubicBezTo>
                  <a:close/>
                  <a:moveTo>
                    <a:pt x="182" y="1"/>
                  </a:moveTo>
                  <a:cubicBezTo>
                    <a:pt x="155" y="1"/>
                    <a:pt x="127" y="8"/>
                    <a:pt x="102" y="19"/>
                  </a:cubicBezTo>
                  <a:cubicBezTo>
                    <a:pt x="85" y="29"/>
                    <a:pt x="70" y="46"/>
                    <a:pt x="61" y="64"/>
                  </a:cubicBezTo>
                  <a:cubicBezTo>
                    <a:pt x="58" y="71"/>
                    <a:pt x="60" y="79"/>
                    <a:pt x="59" y="86"/>
                  </a:cubicBezTo>
                  <a:cubicBezTo>
                    <a:pt x="58" y="86"/>
                    <a:pt x="58" y="87"/>
                    <a:pt x="58" y="87"/>
                  </a:cubicBezTo>
                  <a:cubicBezTo>
                    <a:pt x="57" y="88"/>
                    <a:pt x="56" y="89"/>
                    <a:pt x="56" y="90"/>
                  </a:cubicBezTo>
                  <a:cubicBezTo>
                    <a:pt x="51" y="97"/>
                    <a:pt x="48" y="104"/>
                    <a:pt x="46" y="112"/>
                  </a:cubicBezTo>
                  <a:cubicBezTo>
                    <a:pt x="38" y="126"/>
                    <a:pt x="37" y="141"/>
                    <a:pt x="34" y="155"/>
                  </a:cubicBezTo>
                  <a:cubicBezTo>
                    <a:pt x="33" y="157"/>
                    <a:pt x="33" y="158"/>
                    <a:pt x="32" y="159"/>
                  </a:cubicBezTo>
                  <a:cubicBezTo>
                    <a:pt x="33" y="156"/>
                    <a:pt x="33" y="153"/>
                    <a:pt x="34" y="150"/>
                  </a:cubicBezTo>
                  <a:lnTo>
                    <a:pt x="34" y="150"/>
                  </a:lnTo>
                  <a:cubicBezTo>
                    <a:pt x="32" y="158"/>
                    <a:pt x="29" y="165"/>
                    <a:pt x="26" y="172"/>
                  </a:cubicBezTo>
                  <a:cubicBezTo>
                    <a:pt x="21" y="182"/>
                    <a:pt x="15" y="192"/>
                    <a:pt x="11" y="203"/>
                  </a:cubicBezTo>
                  <a:cubicBezTo>
                    <a:pt x="3" y="228"/>
                    <a:pt x="1" y="255"/>
                    <a:pt x="5" y="280"/>
                  </a:cubicBezTo>
                  <a:cubicBezTo>
                    <a:pt x="7" y="296"/>
                    <a:pt x="7" y="303"/>
                    <a:pt x="11" y="316"/>
                  </a:cubicBezTo>
                  <a:cubicBezTo>
                    <a:pt x="11" y="317"/>
                    <a:pt x="11" y="317"/>
                    <a:pt x="11" y="318"/>
                  </a:cubicBezTo>
                  <a:cubicBezTo>
                    <a:pt x="16" y="345"/>
                    <a:pt x="27" y="367"/>
                    <a:pt x="44" y="385"/>
                  </a:cubicBezTo>
                  <a:cubicBezTo>
                    <a:pt x="56" y="406"/>
                    <a:pt x="73" y="423"/>
                    <a:pt x="94" y="436"/>
                  </a:cubicBezTo>
                  <a:cubicBezTo>
                    <a:pt x="108" y="444"/>
                    <a:pt x="122" y="450"/>
                    <a:pt x="138" y="456"/>
                  </a:cubicBezTo>
                  <a:cubicBezTo>
                    <a:pt x="153" y="461"/>
                    <a:pt x="169" y="463"/>
                    <a:pt x="185" y="464"/>
                  </a:cubicBezTo>
                  <a:cubicBezTo>
                    <a:pt x="189" y="464"/>
                    <a:pt x="193" y="464"/>
                    <a:pt x="196" y="464"/>
                  </a:cubicBezTo>
                  <a:cubicBezTo>
                    <a:pt x="218" y="464"/>
                    <a:pt x="240" y="459"/>
                    <a:pt x="259" y="450"/>
                  </a:cubicBezTo>
                  <a:cubicBezTo>
                    <a:pt x="269" y="446"/>
                    <a:pt x="278" y="444"/>
                    <a:pt x="288" y="439"/>
                  </a:cubicBezTo>
                  <a:cubicBezTo>
                    <a:pt x="320" y="422"/>
                    <a:pt x="347" y="398"/>
                    <a:pt x="367" y="367"/>
                  </a:cubicBezTo>
                  <a:cubicBezTo>
                    <a:pt x="382" y="345"/>
                    <a:pt x="390" y="322"/>
                    <a:pt x="392" y="295"/>
                  </a:cubicBezTo>
                  <a:cubicBezTo>
                    <a:pt x="394" y="287"/>
                    <a:pt x="396" y="278"/>
                    <a:pt x="396" y="268"/>
                  </a:cubicBezTo>
                  <a:cubicBezTo>
                    <a:pt x="397" y="266"/>
                    <a:pt x="397" y="264"/>
                    <a:pt x="397" y="262"/>
                  </a:cubicBezTo>
                  <a:cubicBezTo>
                    <a:pt x="397" y="257"/>
                    <a:pt x="397" y="251"/>
                    <a:pt x="396" y="247"/>
                  </a:cubicBezTo>
                  <a:cubicBezTo>
                    <a:pt x="393" y="182"/>
                    <a:pt x="383" y="113"/>
                    <a:pt x="337" y="64"/>
                  </a:cubicBezTo>
                  <a:cubicBezTo>
                    <a:pt x="312" y="38"/>
                    <a:pt x="288" y="27"/>
                    <a:pt x="256" y="14"/>
                  </a:cubicBezTo>
                  <a:cubicBezTo>
                    <a:pt x="253" y="13"/>
                    <a:pt x="251" y="12"/>
                    <a:pt x="248" y="11"/>
                  </a:cubicBezTo>
                  <a:cubicBezTo>
                    <a:pt x="231" y="5"/>
                    <a:pt x="212" y="2"/>
                    <a:pt x="195" y="1"/>
                  </a:cubicBezTo>
                  <a:cubicBezTo>
                    <a:pt x="191" y="1"/>
                    <a:pt x="186" y="1"/>
                    <a:pt x="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5"/>
            <p:cNvSpPr/>
            <p:nvPr/>
          </p:nvSpPr>
          <p:spPr>
            <a:xfrm>
              <a:off x="3028331" y="1085873"/>
              <a:ext cx="25526" cy="23060"/>
            </a:xfrm>
            <a:custGeom>
              <a:rect b="b" l="l" r="r" t="t"/>
              <a:pathLst>
                <a:path extrusionOk="0" h="739" w="818">
                  <a:moveTo>
                    <a:pt x="479" y="0"/>
                  </a:moveTo>
                  <a:cubicBezTo>
                    <a:pt x="466" y="0"/>
                    <a:pt x="452" y="2"/>
                    <a:pt x="439" y="5"/>
                  </a:cubicBezTo>
                  <a:cubicBezTo>
                    <a:pt x="420" y="6"/>
                    <a:pt x="403" y="8"/>
                    <a:pt x="384" y="10"/>
                  </a:cubicBezTo>
                  <a:cubicBezTo>
                    <a:pt x="376" y="10"/>
                    <a:pt x="369" y="11"/>
                    <a:pt x="362" y="12"/>
                  </a:cubicBezTo>
                  <a:cubicBezTo>
                    <a:pt x="316" y="17"/>
                    <a:pt x="273" y="36"/>
                    <a:pt x="232" y="59"/>
                  </a:cubicBezTo>
                  <a:cubicBezTo>
                    <a:pt x="201" y="77"/>
                    <a:pt x="168" y="96"/>
                    <a:pt x="142" y="122"/>
                  </a:cubicBezTo>
                  <a:cubicBezTo>
                    <a:pt x="129" y="132"/>
                    <a:pt x="119" y="144"/>
                    <a:pt x="112" y="159"/>
                  </a:cubicBezTo>
                  <a:cubicBezTo>
                    <a:pt x="100" y="171"/>
                    <a:pt x="90" y="183"/>
                    <a:pt x="80" y="197"/>
                  </a:cubicBezTo>
                  <a:cubicBezTo>
                    <a:pt x="78" y="200"/>
                    <a:pt x="77" y="202"/>
                    <a:pt x="75" y="205"/>
                  </a:cubicBezTo>
                  <a:cubicBezTo>
                    <a:pt x="68" y="216"/>
                    <a:pt x="59" y="226"/>
                    <a:pt x="52" y="238"/>
                  </a:cubicBezTo>
                  <a:cubicBezTo>
                    <a:pt x="22" y="286"/>
                    <a:pt x="6" y="338"/>
                    <a:pt x="3" y="396"/>
                  </a:cubicBezTo>
                  <a:cubicBezTo>
                    <a:pt x="1" y="454"/>
                    <a:pt x="13" y="511"/>
                    <a:pt x="41" y="563"/>
                  </a:cubicBezTo>
                  <a:cubicBezTo>
                    <a:pt x="69" y="613"/>
                    <a:pt x="106" y="653"/>
                    <a:pt x="155" y="683"/>
                  </a:cubicBezTo>
                  <a:cubicBezTo>
                    <a:pt x="203" y="714"/>
                    <a:pt x="256" y="730"/>
                    <a:pt x="313" y="733"/>
                  </a:cubicBezTo>
                  <a:cubicBezTo>
                    <a:pt x="326" y="734"/>
                    <a:pt x="339" y="736"/>
                    <a:pt x="352" y="737"/>
                  </a:cubicBezTo>
                  <a:cubicBezTo>
                    <a:pt x="357" y="738"/>
                    <a:pt x="361" y="738"/>
                    <a:pt x="365" y="738"/>
                  </a:cubicBezTo>
                  <a:cubicBezTo>
                    <a:pt x="366" y="738"/>
                    <a:pt x="367" y="739"/>
                    <a:pt x="369" y="739"/>
                  </a:cubicBezTo>
                  <a:cubicBezTo>
                    <a:pt x="400" y="736"/>
                    <a:pt x="432" y="733"/>
                    <a:pt x="463" y="729"/>
                  </a:cubicBezTo>
                  <a:cubicBezTo>
                    <a:pt x="472" y="728"/>
                    <a:pt x="479" y="725"/>
                    <a:pt x="487" y="722"/>
                  </a:cubicBezTo>
                  <a:cubicBezTo>
                    <a:pt x="490" y="721"/>
                    <a:pt x="494" y="720"/>
                    <a:pt x="498" y="719"/>
                  </a:cubicBezTo>
                  <a:cubicBezTo>
                    <a:pt x="499" y="718"/>
                    <a:pt x="500" y="718"/>
                    <a:pt x="502" y="717"/>
                  </a:cubicBezTo>
                  <a:cubicBezTo>
                    <a:pt x="550" y="707"/>
                    <a:pt x="593" y="688"/>
                    <a:pt x="630" y="656"/>
                  </a:cubicBezTo>
                  <a:cubicBezTo>
                    <a:pt x="651" y="640"/>
                    <a:pt x="665" y="631"/>
                    <a:pt x="682" y="615"/>
                  </a:cubicBezTo>
                  <a:cubicBezTo>
                    <a:pt x="687" y="610"/>
                    <a:pt x="692" y="605"/>
                    <a:pt x="698" y="601"/>
                  </a:cubicBezTo>
                  <a:cubicBezTo>
                    <a:pt x="700" y="598"/>
                    <a:pt x="703" y="595"/>
                    <a:pt x="705" y="593"/>
                  </a:cubicBezTo>
                  <a:cubicBezTo>
                    <a:pt x="724" y="570"/>
                    <a:pt x="742" y="547"/>
                    <a:pt x="761" y="525"/>
                  </a:cubicBezTo>
                  <a:cubicBezTo>
                    <a:pt x="775" y="499"/>
                    <a:pt x="788" y="471"/>
                    <a:pt x="798" y="443"/>
                  </a:cubicBezTo>
                  <a:cubicBezTo>
                    <a:pt x="814" y="399"/>
                    <a:pt x="817" y="355"/>
                    <a:pt x="810" y="311"/>
                  </a:cubicBezTo>
                  <a:cubicBezTo>
                    <a:pt x="809" y="265"/>
                    <a:pt x="797" y="221"/>
                    <a:pt x="773" y="180"/>
                  </a:cubicBezTo>
                  <a:cubicBezTo>
                    <a:pt x="756" y="156"/>
                    <a:pt x="739" y="133"/>
                    <a:pt x="722" y="109"/>
                  </a:cubicBezTo>
                  <a:cubicBezTo>
                    <a:pt x="681" y="66"/>
                    <a:pt x="632" y="36"/>
                    <a:pt x="575" y="17"/>
                  </a:cubicBezTo>
                  <a:cubicBezTo>
                    <a:pt x="561" y="11"/>
                    <a:pt x="545" y="8"/>
                    <a:pt x="528" y="8"/>
                  </a:cubicBezTo>
                  <a:cubicBezTo>
                    <a:pt x="512" y="3"/>
                    <a:pt x="495" y="0"/>
                    <a:pt x="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3075107" y="1067493"/>
              <a:ext cx="12544" cy="12888"/>
            </a:xfrm>
            <a:custGeom>
              <a:rect b="b" l="l" r="r" t="t"/>
              <a:pathLst>
                <a:path extrusionOk="0" h="413" w="402">
                  <a:moveTo>
                    <a:pt x="205" y="0"/>
                  </a:moveTo>
                  <a:cubicBezTo>
                    <a:pt x="197" y="0"/>
                    <a:pt x="190" y="1"/>
                    <a:pt x="183" y="3"/>
                  </a:cubicBezTo>
                  <a:cubicBezTo>
                    <a:pt x="181" y="3"/>
                    <a:pt x="179" y="3"/>
                    <a:pt x="177" y="3"/>
                  </a:cubicBezTo>
                  <a:cubicBezTo>
                    <a:pt x="160" y="3"/>
                    <a:pt x="145" y="7"/>
                    <a:pt x="130" y="15"/>
                  </a:cubicBezTo>
                  <a:cubicBezTo>
                    <a:pt x="105" y="22"/>
                    <a:pt x="82" y="35"/>
                    <a:pt x="63" y="55"/>
                  </a:cubicBezTo>
                  <a:lnTo>
                    <a:pt x="31" y="95"/>
                  </a:lnTo>
                  <a:cubicBezTo>
                    <a:pt x="23" y="110"/>
                    <a:pt x="16" y="125"/>
                    <a:pt x="9" y="141"/>
                  </a:cubicBezTo>
                  <a:cubicBezTo>
                    <a:pt x="6" y="159"/>
                    <a:pt x="4" y="176"/>
                    <a:pt x="0" y="192"/>
                  </a:cubicBezTo>
                  <a:cubicBezTo>
                    <a:pt x="1" y="210"/>
                    <a:pt x="4" y="228"/>
                    <a:pt x="5" y="246"/>
                  </a:cubicBezTo>
                  <a:cubicBezTo>
                    <a:pt x="11" y="262"/>
                    <a:pt x="18" y="280"/>
                    <a:pt x="24" y="297"/>
                  </a:cubicBezTo>
                  <a:cubicBezTo>
                    <a:pt x="36" y="321"/>
                    <a:pt x="53" y="340"/>
                    <a:pt x="75" y="354"/>
                  </a:cubicBezTo>
                  <a:cubicBezTo>
                    <a:pt x="86" y="368"/>
                    <a:pt x="101" y="376"/>
                    <a:pt x="118" y="382"/>
                  </a:cubicBezTo>
                  <a:cubicBezTo>
                    <a:pt x="127" y="388"/>
                    <a:pt x="139" y="387"/>
                    <a:pt x="148" y="390"/>
                  </a:cubicBezTo>
                  <a:cubicBezTo>
                    <a:pt x="150" y="391"/>
                    <a:pt x="152" y="393"/>
                    <a:pt x="154" y="394"/>
                  </a:cubicBezTo>
                  <a:cubicBezTo>
                    <a:pt x="156" y="395"/>
                    <a:pt x="156" y="396"/>
                    <a:pt x="158" y="397"/>
                  </a:cubicBezTo>
                  <a:cubicBezTo>
                    <a:pt x="176" y="407"/>
                    <a:pt x="195" y="412"/>
                    <a:pt x="216" y="412"/>
                  </a:cubicBezTo>
                  <a:cubicBezTo>
                    <a:pt x="231" y="411"/>
                    <a:pt x="244" y="410"/>
                    <a:pt x="258" y="408"/>
                  </a:cubicBezTo>
                  <a:cubicBezTo>
                    <a:pt x="285" y="402"/>
                    <a:pt x="309" y="389"/>
                    <a:pt x="330" y="370"/>
                  </a:cubicBezTo>
                  <a:cubicBezTo>
                    <a:pt x="374" y="327"/>
                    <a:pt x="398" y="271"/>
                    <a:pt x="401" y="210"/>
                  </a:cubicBezTo>
                  <a:cubicBezTo>
                    <a:pt x="399" y="192"/>
                    <a:pt x="398" y="174"/>
                    <a:pt x="396" y="156"/>
                  </a:cubicBezTo>
                  <a:cubicBezTo>
                    <a:pt x="390" y="139"/>
                    <a:pt x="383" y="122"/>
                    <a:pt x="377" y="105"/>
                  </a:cubicBezTo>
                  <a:cubicBezTo>
                    <a:pt x="366" y="81"/>
                    <a:pt x="349" y="62"/>
                    <a:pt x="327" y="47"/>
                  </a:cubicBezTo>
                  <a:cubicBezTo>
                    <a:pt x="315" y="34"/>
                    <a:pt x="301" y="26"/>
                    <a:pt x="284" y="21"/>
                  </a:cubicBezTo>
                  <a:cubicBezTo>
                    <a:pt x="269" y="11"/>
                    <a:pt x="253" y="6"/>
                    <a:pt x="235" y="5"/>
                  </a:cubicBezTo>
                  <a:cubicBezTo>
                    <a:pt x="225" y="2"/>
                    <a:pt x="215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5"/>
            <p:cNvSpPr/>
            <p:nvPr/>
          </p:nvSpPr>
          <p:spPr>
            <a:xfrm>
              <a:off x="2987702" y="1074982"/>
              <a:ext cx="11702" cy="9954"/>
            </a:xfrm>
            <a:custGeom>
              <a:rect b="b" l="l" r="r" t="t"/>
              <a:pathLst>
                <a:path extrusionOk="0" h="319" w="375">
                  <a:moveTo>
                    <a:pt x="194" y="1"/>
                  </a:moveTo>
                  <a:cubicBezTo>
                    <a:pt x="98" y="1"/>
                    <a:pt x="0" y="76"/>
                    <a:pt x="28" y="196"/>
                  </a:cubicBezTo>
                  <a:cubicBezTo>
                    <a:pt x="47" y="281"/>
                    <a:pt x="113" y="318"/>
                    <a:pt x="181" y="318"/>
                  </a:cubicBezTo>
                  <a:cubicBezTo>
                    <a:pt x="276" y="318"/>
                    <a:pt x="374" y="243"/>
                    <a:pt x="346" y="123"/>
                  </a:cubicBezTo>
                  <a:cubicBezTo>
                    <a:pt x="327" y="38"/>
                    <a:pt x="261" y="1"/>
                    <a:pt x="1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5"/>
            <p:cNvSpPr/>
            <p:nvPr/>
          </p:nvSpPr>
          <p:spPr>
            <a:xfrm>
              <a:off x="2915088" y="1254598"/>
              <a:ext cx="12295" cy="11858"/>
            </a:xfrm>
            <a:custGeom>
              <a:rect b="b" l="l" r="r" t="t"/>
              <a:pathLst>
                <a:path extrusionOk="0" h="380" w="394">
                  <a:moveTo>
                    <a:pt x="220" y="0"/>
                  </a:moveTo>
                  <a:cubicBezTo>
                    <a:pt x="214" y="0"/>
                    <a:pt x="208" y="2"/>
                    <a:pt x="202" y="2"/>
                  </a:cubicBezTo>
                  <a:cubicBezTo>
                    <a:pt x="194" y="3"/>
                    <a:pt x="186" y="3"/>
                    <a:pt x="179" y="5"/>
                  </a:cubicBezTo>
                  <a:cubicBezTo>
                    <a:pt x="164" y="8"/>
                    <a:pt x="152" y="14"/>
                    <a:pt x="140" y="24"/>
                  </a:cubicBezTo>
                  <a:cubicBezTo>
                    <a:pt x="129" y="31"/>
                    <a:pt x="119" y="41"/>
                    <a:pt x="112" y="53"/>
                  </a:cubicBezTo>
                  <a:cubicBezTo>
                    <a:pt x="105" y="66"/>
                    <a:pt x="99" y="79"/>
                    <a:pt x="96" y="94"/>
                  </a:cubicBezTo>
                  <a:cubicBezTo>
                    <a:pt x="92" y="104"/>
                    <a:pt x="87" y="115"/>
                    <a:pt x="82" y="125"/>
                  </a:cubicBezTo>
                  <a:cubicBezTo>
                    <a:pt x="82" y="126"/>
                    <a:pt x="82" y="127"/>
                    <a:pt x="82" y="127"/>
                  </a:cubicBezTo>
                  <a:cubicBezTo>
                    <a:pt x="81" y="131"/>
                    <a:pt x="80" y="134"/>
                    <a:pt x="79" y="137"/>
                  </a:cubicBezTo>
                  <a:cubicBezTo>
                    <a:pt x="73" y="145"/>
                    <a:pt x="69" y="154"/>
                    <a:pt x="66" y="166"/>
                  </a:cubicBezTo>
                  <a:cubicBezTo>
                    <a:pt x="65" y="172"/>
                    <a:pt x="64" y="180"/>
                    <a:pt x="63" y="187"/>
                  </a:cubicBezTo>
                  <a:cubicBezTo>
                    <a:pt x="62" y="188"/>
                    <a:pt x="63" y="188"/>
                    <a:pt x="62" y="189"/>
                  </a:cubicBezTo>
                  <a:cubicBezTo>
                    <a:pt x="55" y="195"/>
                    <a:pt x="48" y="203"/>
                    <a:pt x="41" y="208"/>
                  </a:cubicBezTo>
                  <a:lnTo>
                    <a:pt x="41" y="208"/>
                  </a:lnTo>
                  <a:cubicBezTo>
                    <a:pt x="42" y="208"/>
                    <a:pt x="44" y="207"/>
                    <a:pt x="45" y="206"/>
                  </a:cubicBezTo>
                  <a:lnTo>
                    <a:pt x="45" y="206"/>
                  </a:lnTo>
                  <a:cubicBezTo>
                    <a:pt x="43" y="207"/>
                    <a:pt x="42" y="208"/>
                    <a:pt x="40" y="209"/>
                  </a:cubicBezTo>
                  <a:lnTo>
                    <a:pt x="40" y="209"/>
                  </a:lnTo>
                  <a:cubicBezTo>
                    <a:pt x="41" y="209"/>
                    <a:pt x="41" y="209"/>
                    <a:pt x="41" y="208"/>
                  </a:cubicBezTo>
                  <a:lnTo>
                    <a:pt x="41" y="208"/>
                  </a:lnTo>
                  <a:cubicBezTo>
                    <a:pt x="40" y="209"/>
                    <a:pt x="39" y="210"/>
                    <a:pt x="39" y="210"/>
                  </a:cubicBezTo>
                  <a:lnTo>
                    <a:pt x="39" y="210"/>
                  </a:lnTo>
                  <a:cubicBezTo>
                    <a:pt x="39" y="210"/>
                    <a:pt x="40" y="209"/>
                    <a:pt x="40" y="209"/>
                  </a:cubicBezTo>
                  <a:lnTo>
                    <a:pt x="40" y="209"/>
                  </a:lnTo>
                  <a:cubicBezTo>
                    <a:pt x="39" y="210"/>
                    <a:pt x="39" y="210"/>
                    <a:pt x="38" y="211"/>
                  </a:cubicBezTo>
                  <a:cubicBezTo>
                    <a:pt x="38" y="211"/>
                    <a:pt x="38" y="211"/>
                    <a:pt x="39" y="210"/>
                  </a:cubicBezTo>
                  <a:lnTo>
                    <a:pt x="39" y="210"/>
                  </a:lnTo>
                  <a:cubicBezTo>
                    <a:pt x="29" y="217"/>
                    <a:pt x="20" y="225"/>
                    <a:pt x="14" y="235"/>
                  </a:cubicBezTo>
                  <a:cubicBezTo>
                    <a:pt x="3" y="252"/>
                    <a:pt x="0" y="270"/>
                    <a:pt x="1" y="289"/>
                  </a:cubicBezTo>
                  <a:cubicBezTo>
                    <a:pt x="1" y="297"/>
                    <a:pt x="3" y="303"/>
                    <a:pt x="6" y="311"/>
                  </a:cubicBezTo>
                  <a:cubicBezTo>
                    <a:pt x="8" y="318"/>
                    <a:pt x="12" y="325"/>
                    <a:pt x="17" y="330"/>
                  </a:cubicBezTo>
                  <a:cubicBezTo>
                    <a:pt x="27" y="345"/>
                    <a:pt x="43" y="358"/>
                    <a:pt x="60" y="363"/>
                  </a:cubicBezTo>
                  <a:cubicBezTo>
                    <a:pt x="86" y="369"/>
                    <a:pt x="111" y="374"/>
                    <a:pt x="137" y="378"/>
                  </a:cubicBezTo>
                  <a:cubicBezTo>
                    <a:pt x="147" y="379"/>
                    <a:pt x="156" y="380"/>
                    <a:pt x="165" y="380"/>
                  </a:cubicBezTo>
                  <a:cubicBezTo>
                    <a:pt x="175" y="380"/>
                    <a:pt x="184" y="379"/>
                    <a:pt x="193" y="378"/>
                  </a:cubicBezTo>
                  <a:lnTo>
                    <a:pt x="193" y="378"/>
                  </a:lnTo>
                  <a:cubicBezTo>
                    <a:pt x="196" y="378"/>
                    <a:pt x="200" y="379"/>
                    <a:pt x="203" y="379"/>
                  </a:cubicBezTo>
                  <a:cubicBezTo>
                    <a:pt x="204" y="379"/>
                    <a:pt x="206" y="379"/>
                    <a:pt x="207" y="379"/>
                  </a:cubicBezTo>
                  <a:cubicBezTo>
                    <a:pt x="223" y="379"/>
                    <a:pt x="240" y="378"/>
                    <a:pt x="255" y="374"/>
                  </a:cubicBezTo>
                  <a:cubicBezTo>
                    <a:pt x="298" y="367"/>
                    <a:pt x="338" y="337"/>
                    <a:pt x="361" y="300"/>
                  </a:cubicBezTo>
                  <a:cubicBezTo>
                    <a:pt x="369" y="286"/>
                    <a:pt x="381" y="261"/>
                    <a:pt x="385" y="243"/>
                  </a:cubicBezTo>
                  <a:cubicBezTo>
                    <a:pt x="388" y="226"/>
                    <a:pt x="391" y="208"/>
                    <a:pt x="394" y="191"/>
                  </a:cubicBezTo>
                  <a:cubicBezTo>
                    <a:pt x="394" y="187"/>
                    <a:pt x="394" y="184"/>
                    <a:pt x="394" y="180"/>
                  </a:cubicBezTo>
                  <a:cubicBezTo>
                    <a:pt x="393" y="165"/>
                    <a:pt x="391" y="151"/>
                    <a:pt x="390" y="137"/>
                  </a:cubicBezTo>
                  <a:cubicBezTo>
                    <a:pt x="387" y="122"/>
                    <a:pt x="382" y="109"/>
                    <a:pt x="374" y="96"/>
                  </a:cubicBezTo>
                  <a:cubicBezTo>
                    <a:pt x="366" y="84"/>
                    <a:pt x="358" y="73"/>
                    <a:pt x="350" y="63"/>
                  </a:cubicBezTo>
                  <a:cubicBezTo>
                    <a:pt x="350" y="61"/>
                    <a:pt x="349" y="60"/>
                    <a:pt x="348" y="60"/>
                  </a:cubicBezTo>
                  <a:cubicBezTo>
                    <a:pt x="338" y="50"/>
                    <a:pt x="321" y="37"/>
                    <a:pt x="313" y="31"/>
                  </a:cubicBezTo>
                  <a:cubicBezTo>
                    <a:pt x="300" y="22"/>
                    <a:pt x="283" y="14"/>
                    <a:pt x="269" y="9"/>
                  </a:cubicBezTo>
                  <a:cubicBezTo>
                    <a:pt x="267" y="8"/>
                    <a:pt x="265" y="8"/>
                    <a:pt x="262" y="7"/>
                  </a:cubicBezTo>
                  <a:cubicBezTo>
                    <a:pt x="250" y="4"/>
                    <a:pt x="237" y="1"/>
                    <a:pt x="224" y="1"/>
                  </a:cubicBezTo>
                  <a:cubicBezTo>
                    <a:pt x="223" y="1"/>
                    <a:pt x="221" y="0"/>
                    <a:pt x="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46"/>
          <p:cNvSpPr/>
          <p:nvPr/>
        </p:nvSpPr>
        <p:spPr>
          <a:xfrm flipH="1" rot="10800000">
            <a:off x="4790725" y="197950"/>
            <a:ext cx="3962400" cy="25890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7" name="Google Shape;1517;p46"/>
          <p:cNvSpPr txBox="1"/>
          <p:nvPr>
            <p:ph type="title"/>
          </p:nvPr>
        </p:nvSpPr>
        <p:spPr>
          <a:xfrm rot="-239">
            <a:off x="556225" y="939094"/>
            <a:ext cx="4307400" cy="99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Años 90…</a:t>
            </a:r>
            <a:endParaRPr/>
          </a:p>
        </p:txBody>
      </p:sp>
      <p:sp>
        <p:nvSpPr>
          <p:cNvPr id="1518" name="Google Shape;1518;p46"/>
          <p:cNvSpPr txBox="1"/>
          <p:nvPr>
            <p:ph idx="3" type="subTitle"/>
          </p:nvPr>
        </p:nvSpPr>
        <p:spPr>
          <a:xfrm>
            <a:off x="4550563" y="2853200"/>
            <a:ext cx="44427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 BERNERS-LEE</a:t>
            </a:r>
            <a:endParaRPr/>
          </a:p>
        </p:txBody>
      </p:sp>
      <p:pic>
        <p:nvPicPr>
          <p:cNvPr id="1519" name="Google Shape;151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2646100"/>
            <a:ext cx="4102504" cy="2132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20" name="Google Shape;1520;p46"/>
          <p:cNvPicPr preferRelativeResize="0"/>
          <p:nvPr/>
        </p:nvPicPr>
        <p:blipFill rotWithShape="1">
          <a:blip r:embed="rId4">
            <a:alphaModFix/>
          </a:blip>
          <a:srcRect b="0" l="0" r="2133" t="4306"/>
          <a:stretch/>
        </p:blipFill>
        <p:spPr>
          <a:xfrm>
            <a:off x="4998925" y="338800"/>
            <a:ext cx="3546000" cy="2307300"/>
          </a:xfrm>
          <a:prstGeom prst="roundRect">
            <a:avLst>
              <a:gd fmla="val 46165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21" name="Google Shape;1521;p46"/>
          <p:cNvSpPr txBox="1"/>
          <p:nvPr/>
        </p:nvSpPr>
        <p:spPr>
          <a:xfrm>
            <a:off x="999300" y="19304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Shrikhand"/>
                <a:ea typeface="Shrikhand"/>
                <a:cs typeface="Shrikhand"/>
                <a:sym typeface="Shrikhand"/>
              </a:rPr>
              <a:t>Páginas Web Estáticas</a:t>
            </a:r>
            <a:endParaRPr/>
          </a:p>
        </p:txBody>
      </p:sp>
      <p:grpSp>
        <p:nvGrpSpPr>
          <p:cNvPr id="1522" name="Google Shape;1522;p46"/>
          <p:cNvGrpSpPr/>
          <p:nvPr/>
        </p:nvGrpSpPr>
        <p:grpSpPr>
          <a:xfrm rot="1848519">
            <a:off x="8231315" y="3817908"/>
            <a:ext cx="1763651" cy="1403620"/>
            <a:chOff x="1382891" y="1957553"/>
            <a:chExt cx="215970" cy="171877"/>
          </a:xfrm>
        </p:grpSpPr>
        <p:sp>
          <p:nvSpPr>
            <p:cNvPr id="1523" name="Google Shape;1523;p46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46"/>
          <p:cNvGrpSpPr/>
          <p:nvPr/>
        </p:nvGrpSpPr>
        <p:grpSpPr>
          <a:xfrm>
            <a:off x="7114085" y="4075457"/>
            <a:ext cx="1017205" cy="702994"/>
            <a:chOff x="1759879" y="1393055"/>
            <a:chExt cx="133651" cy="92367"/>
          </a:xfrm>
        </p:grpSpPr>
        <p:sp>
          <p:nvSpPr>
            <p:cNvPr id="1540" name="Google Shape;1540;p46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6"/>
            <p:cNvSpPr/>
            <p:nvPr/>
          </p:nvSpPr>
          <p:spPr>
            <a:xfrm>
              <a:off x="1837517" y="1428753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6"/>
            <p:cNvSpPr/>
            <p:nvPr/>
          </p:nvSpPr>
          <p:spPr>
            <a:xfrm>
              <a:off x="1876055" y="1464358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" name="Google Shape;1548;p47"/>
          <p:cNvGrpSpPr/>
          <p:nvPr/>
        </p:nvGrpSpPr>
        <p:grpSpPr>
          <a:xfrm>
            <a:off x="5151902" y="-5577525"/>
            <a:ext cx="8232523" cy="8232452"/>
            <a:chOff x="-3767923" y="-4779325"/>
            <a:chExt cx="8232523" cy="8232452"/>
          </a:xfrm>
        </p:grpSpPr>
        <p:sp>
          <p:nvSpPr>
            <p:cNvPr id="1549" name="Google Shape;1549;p47"/>
            <p:cNvSpPr/>
            <p:nvPr/>
          </p:nvSpPr>
          <p:spPr>
            <a:xfrm>
              <a:off x="-2459382" y="-3472112"/>
              <a:ext cx="5596478" cy="5596704"/>
            </a:xfrm>
            <a:custGeom>
              <a:rect b="b" l="l" r="r" t="t"/>
              <a:pathLst>
                <a:path extrusionOk="0" h="24765" w="24764">
                  <a:moveTo>
                    <a:pt x="12382" y="88"/>
                  </a:moveTo>
                  <a:cubicBezTo>
                    <a:pt x="15666" y="88"/>
                    <a:pt x="18754" y="1367"/>
                    <a:pt x="21075" y="3689"/>
                  </a:cubicBezTo>
                  <a:cubicBezTo>
                    <a:pt x="23398" y="6010"/>
                    <a:pt x="24677" y="9098"/>
                    <a:pt x="24677" y="12382"/>
                  </a:cubicBezTo>
                  <a:cubicBezTo>
                    <a:pt x="24677" y="15666"/>
                    <a:pt x="23398" y="18754"/>
                    <a:pt x="21075" y="21076"/>
                  </a:cubicBezTo>
                  <a:cubicBezTo>
                    <a:pt x="18754" y="23398"/>
                    <a:pt x="15666" y="24677"/>
                    <a:pt x="12382" y="24677"/>
                  </a:cubicBezTo>
                  <a:cubicBezTo>
                    <a:pt x="9098" y="24677"/>
                    <a:pt x="6010" y="23398"/>
                    <a:pt x="3688" y="21076"/>
                  </a:cubicBezTo>
                  <a:cubicBezTo>
                    <a:pt x="1367" y="18754"/>
                    <a:pt x="88" y="15666"/>
                    <a:pt x="88" y="12382"/>
                  </a:cubicBezTo>
                  <a:cubicBezTo>
                    <a:pt x="88" y="9098"/>
                    <a:pt x="1367" y="6010"/>
                    <a:pt x="3688" y="3689"/>
                  </a:cubicBezTo>
                  <a:cubicBezTo>
                    <a:pt x="6010" y="1367"/>
                    <a:pt x="9098" y="88"/>
                    <a:pt x="12382" y="88"/>
                  </a:cubicBezTo>
                  <a:close/>
                  <a:moveTo>
                    <a:pt x="12382" y="1"/>
                  </a:moveTo>
                  <a:cubicBezTo>
                    <a:pt x="9075" y="1"/>
                    <a:pt x="5965" y="1288"/>
                    <a:pt x="3626" y="3627"/>
                  </a:cubicBezTo>
                  <a:cubicBezTo>
                    <a:pt x="1288" y="5965"/>
                    <a:pt x="1" y="9075"/>
                    <a:pt x="1" y="12382"/>
                  </a:cubicBezTo>
                  <a:cubicBezTo>
                    <a:pt x="1" y="15689"/>
                    <a:pt x="1288" y="18799"/>
                    <a:pt x="3626" y="21137"/>
                  </a:cubicBezTo>
                  <a:cubicBezTo>
                    <a:pt x="5965" y="23476"/>
                    <a:pt x="9075" y="24765"/>
                    <a:pt x="12382" y="24765"/>
                  </a:cubicBezTo>
                  <a:cubicBezTo>
                    <a:pt x="15689" y="24765"/>
                    <a:pt x="18799" y="23476"/>
                    <a:pt x="21137" y="21137"/>
                  </a:cubicBezTo>
                  <a:cubicBezTo>
                    <a:pt x="23476" y="18799"/>
                    <a:pt x="24763" y="15689"/>
                    <a:pt x="24763" y="12382"/>
                  </a:cubicBezTo>
                  <a:cubicBezTo>
                    <a:pt x="24763" y="9075"/>
                    <a:pt x="23476" y="5965"/>
                    <a:pt x="21137" y="3627"/>
                  </a:cubicBezTo>
                  <a:cubicBezTo>
                    <a:pt x="18799" y="1288"/>
                    <a:pt x="15689" y="1"/>
                    <a:pt x="12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7"/>
            <p:cNvSpPr/>
            <p:nvPr/>
          </p:nvSpPr>
          <p:spPr>
            <a:xfrm>
              <a:off x="-3767923" y="-4779325"/>
              <a:ext cx="8232523" cy="8232452"/>
            </a:xfrm>
            <a:custGeom>
              <a:rect b="b" l="l" r="r" t="t"/>
              <a:pathLst>
                <a:path extrusionOk="0" h="44847" w="44848">
                  <a:moveTo>
                    <a:pt x="22424" y="5658"/>
                  </a:moveTo>
                  <a:cubicBezTo>
                    <a:pt x="26902" y="5658"/>
                    <a:pt x="31113" y="7402"/>
                    <a:pt x="34280" y="10568"/>
                  </a:cubicBezTo>
                  <a:cubicBezTo>
                    <a:pt x="37446" y="13735"/>
                    <a:pt x="39191" y="17946"/>
                    <a:pt x="39191" y="22424"/>
                  </a:cubicBezTo>
                  <a:cubicBezTo>
                    <a:pt x="39191" y="26903"/>
                    <a:pt x="37446" y="31113"/>
                    <a:pt x="34280" y="34279"/>
                  </a:cubicBezTo>
                  <a:cubicBezTo>
                    <a:pt x="31113" y="37446"/>
                    <a:pt x="26902" y="39190"/>
                    <a:pt x="22424" y="39190"/>
                  </a:cubicBezTo>
                  <a:cubicBezTo>
                    <a:pt x="17946" y="39190"/>
                    <a:pt x="13735" y="37446"/>
                    <a:pt x="10569" y="34279"/>
                  </a:cubicBezTo>
                  <a:cubicBezTo>
                    <a:pt x="7402" y="31113"/>
                    <a:pt x="5658" y="26903"/>
                    <a:pt x="5658" y="22424"/>
                  </a:cubicBezTo>
                  <a:cubicBezTo>
                    <a:pt x="5658" y="17946"/>
                    <a:pt x="7402" y="13735"/>
                    <a:pt x="10569" y="10568"/>
                  </a:cubicBezTo>
                  <a:cubicBezTo>
                    <a:pt x="13735" y="7402"/>
                    <a:pt x="17946" y="5658"/>
                    <a:pt x="22424" y="5658"/>
                  </a:cubicBezTo>
                  <a:close/>
                  <a:moveTo>
                    <a:pt x="22424" y="1"/>
                  </a:moveTo>
                  <a:cubicBezTo>
                    <a:pt x="19398" y="1"/>
                    <a:pt x="16461" y="594"/>
                    <a:pt x="13695" y="1764"/>
                  </a:cubicBezTo>
                  <a:cubicBezTo>
                    <a:pt x="11024" y="2893"/>
                    <a:pt x="8627" y="4510"/>
                    <a:pt x="6569" y="6568"/>
                  </a:cubicBezTo>
                  <a:cubicBezTo>
                    <a:pt x="4510" y="8627"/>
                    <a:pt x="2893" y="11025"/>
                    <a:pt x="1764" y="13696"/>
                  </a:cubicBezTo>
                  <a:cubicBezTo>
                    <a:pt x="594" y="16462"/>
                    <a:pt x="0" y="19398"/>
                    <a:pt x="0" y="22424"/>
                  </a:cubicBezTo>
                  <a:cubicBezTo>
                    <a:pt x="0" y="25450"/>
                    <a:pt x="594" y="28387"/>
                    <a:pt x="1764" y="31153"/>
                  </a:cubicBezTo>
                  <a:cubicBezTo>
                    <a:pt x="2893" y="33823"/>
                    <a:pt x="4510" y="36222"/>
                    <a:pt x="6569" y="38279"/>
                  </a:cubicBezTo>
                  <a:cubicBezTo>
                    <a:pt x="8627" y="40338"/>
                    <a:pt x="11024" y="41954"/>
                    <a:pt x="13695" y="43084"/>
                  </a:cubicBezTo>
                  <a:cubicBezTo>
                    <a:pt x="16461" y="44254"/>
                    <a:pt x="19398" y="44847"/>
                    <a:pt x="22424" y="44847"/>
                  </a:cubicBezTo>
                  <a:cubicBezTo>
                    <a:pt x="25450" y="44847"/>
                    <a:pt x="28387" y="44254"/>
                    <a:pt x="31153" y="43084"/>
                  </a:cubicBezTo>
                  <a:cubicBezTo>
                    <a:pt x="33824" y="41954"/>
                    <a:pt x="36221" y="40338"/>
                    <a:pt x="38280" y="38279"/>
                  </a:cubicBezTo>
                  <a:cubicBezTo>
                    <a:pt x="40338" y="36222"/>
                    <a:pt x="41955" y="33824"/>
                    <a:pt x="43084" y="31153"/>
                  </a:cubicBezTo>
                  <a:cubicBezTo>
                    <a:pt x="44254" y="28387"/>
                    <a:pt x="44848" y="25450"/>
                    <a:pt x="44848" y="22424"/>
                  </a:cubicBezTo>
                  <a:cubicBezTo>
                    <a:pt x="44848" y="19398"/>
                    <a:pt x="44254" y="16462"/>
                    <a:pt x="43084" y="13696"/>
                  </a:cubicBezTo>
                  <a:cubicBezTo>
                    <a:pt x="41955" y="11025"/>
                    <a:pt x="40338" y="8627"/>
                    <a:pt x="38280" y="6568"/>
                  </a:cubicBezTo>
                  <a:cubicBezTo>
                    <a:pt x="36221" y="4510"/>
                    <a:pt x="33824" y="2893"/>
                    <a:pt x="31153" y="1764"/>
                  </a:cubicBezTo>
                  <a:cubicBezTo>
                    <a:pt x="28387" y="594"/>
                    <a:pt x="25450" y="1"/>
                    <a:pt x="224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1" name="Google Shape;1551;p47"/>
          <p:cNvSpPr/>
          <p:nvPr/>
        </p:nvSpPr>
        <p:spPr>
          <a:xfrm>
            <a:off x="409725" y="501988"/>
            <a:ext cx="1422300" cy="1422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47"/>
          <p:cNvSpPr txBox="1"/>
          <p:nvPr>
            <p:ph idx="1" type="subTitle"/>
          </p:nvPr>
        </p:nvSpPr>
        <p:spPr>
          <a:xfrm>
            <a:off x="1823563" y="4513575"/>
            <a:ext cx="17547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LOU  MONTULLI</a:t>
            </a:r>
            <a:endParaRPr/>
          </a:p>
        </p:txBody>
      </p:sp>
      <p:grpSp>
        <p:nvGrpSpPr>
          <p:cNvPr id="1553" name="Google Shape;1553;p47"/>
          <p:cNvGrpSpPr/>
          <p:nvPr/>
        </p:nvGrpSpPr>
        <p:grpSpPr>
          <a:xfrm rot="1883226">
            <a:off x="7359715" y="1990219"/>
            <a:ext cx="1045685" cy="784937"/>
            <a:chOff x="1382891" y="1957553"/>
            <a:chExt cx="215970" cy="171877"/>
          </a:xfrm>
        </p:grpSpPr>
        <p:sp>
          <p:nvSpPr>
            <p:cNvPr id="1554" name="Google Shape;1554;p47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7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7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7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7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7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7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7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7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7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7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7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7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7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7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7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0" name="Google Shape;1570;p47"/>
          <p:cNvGrpSpPr/>
          <p:nvPr/>
        </p:nvGrpSpPr>
        <p:grpSpPr>
          <a:xfrm rot="-1381290">
            <a:off x="7983252" y="1581696"/>
            <a:ext cx="1267015" cy="996502"/>
            <a:chOff x="1382891" y="1957553"/>
            <a:chExt cx="215970" cy="171877"/>
          </a:xfrm>
        </p:grpSpPr>
        <p:sp>
          <p:nvSpPr>
            <p:cNvPr id="1571" name="Google Shape;1571;p47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7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7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7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7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7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7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7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7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7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7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7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7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7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7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7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7" name="Google Shape;1587;p47"/>
          <p:cNvGrpSpPr/>
          <p:nvPr/>
        </p:nvGrpSpPr>
        <p:grpSpPr>
          <a:xfrm>
            <a:off x="6612760" y="861657"/>
            <a:ext cx="1017205" cy="702994"/>
            <a:chOff x="1759879" y="1393055"/>
            <a:chExt cx="133651" cy="92367"/>
          </a:xfrm>
        </p:grpSpPr>
        <p:sp>
          <p:nvSpPr>
            <p:cNvPr id="1588" name="Google Shape;1588;p47"/>
            <p:cNvSpPr/>
            <p:nvPr/>
          </p:nvSpPr>
          <p:spPr>
            <a:xfrm>
              <a:off x="1759879" y="1393055"/>
              <a:ext cx="19878" cy="19066"/>
            </a:xfrm>
            <a:custGeom>
              <a:rect b="b" l="l" r="r" t="t"/>
              <a:pathLst>
                <a:path extrusionOk="0" h="611" w="637">
                  <a:moveTo>
                    <a:pt x="463" y="0"/>
                  </a:moveTo>
                  <a:cubicBezTo>
                    <a:pt x="432" y="0"/>
                    <a:pt x="402" y="11"/>
                    <a:pt x="377" y="33"/>
                  </a:cubicBezTo>
                  <a:lnTo>
                    <a:pt x="74" y="302"/>
                  </a:lnTo>
                  <a:cubicBezTo>
                    <a:pt x="0" y="367"/>
                    <a:pt x="22" y="486"/>
                    <a:pt x="115" y="519"/>
                  </a:cubicBezTo>
                  <a:lnTo>
                    <a:pt x="339" y="602"/>
                  </a:lnTo>
                  <a:cubicBezTo>
                    <a:pt x="353" y="608"/>
                    <a:pt x="368" y="610"/>
                    <a:pt x="383" y="610"/>
                  </a:cubicBezTo>
                  <a:cubicBezTo>
                    <a:pt x="437" y="610"/>
                    <a:pt x="486" y="577"/>
                    <a:pt x="505" y="524"/>
                  </a:cubicBezTo>
                  <a:lnTo>
                    <a:pt x="619" y="202"/>
                  </a:lnTo>
                  <a:cubicBezTo>
                    <a:pt x="637" y="152"/>
                    <a:pt x="622" y="97"/>
                    <a:pt x="581" y="61"/>
                  </a:cubicBezTo>
                  <a:lnTo>
                    <a:pt x="547" y="32"/>
                  </a:lnTo>
                  <a:cubicBezTo>
                    <a:pt x="523" y="11"/>
                    <a:pt x="493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7"/>
            <p:cNvSpPr/>
            <p:nvPr/>
          </p:nvSpPr>
          <p:spPr>
            <a:xfrm>
              <a:off x="1780474" y="1466917"/>
              <a:ext cx="17350" cy="18505"/>
            </a:xfrm>
            <a:custGeom>
              <a:rect b="b" l="l" r="r" t="t"/>
              <a:pathLst>
                <a:path extrusionOk="0" h="593" w="556">
                  <a:moveTo>
                    <a:pt x="131" y="1"/>
                  </a:moveTo>
                  <a:cubicBezTo>
                    <a:pt x="61" y="1"/>
                    <a:pt x="1" y="58"/>
                    <a:pt x="1" y="131"/>
                  </a:cubicBezTo>
                  <a:lnTo>
                    <a:pt x="1" y="462"/>
                  </a:lnTo>
                  <a:cubicBezTo>
                    <a:pt x="1" y="535"/>
                    <a:pt x="58" y="592"/>
                    <a:pt x="130" y="592"/>
                  </a:cubicBezTo>
                  <a:lnTo>
                    <a:pt x="345" y="592"/>
                  </a:lnTo>
                  <a:cubicBezTo>
                    <a:pt x="406" y="592"/>
                    <a:pt x="458" y="550"/>
                    <a:pt x="472" y="492"/>
                  </a:cubicBezTo>
                  <a:lnTo>
                    <a:pt x="539" y="200"/>
                  </a:lnTo>
                  <a:cubicBezTo>
                    <a:pt x="556" y="125"/>
                    <a:pt x="505" y="53"/>
                    <a:pt x="431" y="43"/>
                  </a:cubicBezTo>
                  <a:lnTo>
                    <a:pt x="148" y="2"/>
                  </a:lnTo>
                  <a:cubicBezTo>
                    <a:pt x="143" y="1"/>
                    <a:pt x="137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7"/>
            <p:cNvSpPr/>
            <p:nvPr/>
          </p:nvSpPr>
          <p:spPr>
            <a:xfrm>
              <a:off x="1837517" y="1428753"/>
              <a:ext cx="18411" cy="19659"/>
            </a:xfrm>
            <a:custGeom>
              <a:rect b="b" l="l" r="r" t="t"/>
              <a:pathLst>
                <a:path extrusionOk="0" h="630" w="590">
                  <a:moveTo>
                    <a:pt x="303" y="0"/>
                  </a:moveTo>
                  <a:cubicBezTo>
                    <a:pt x="261" y="0"/>
                    <a:pt x="219" y="21"/>
                    <a:pt x="194" y="61"/>
                  </a:cubicBezTo>
                  <a:lnTo>
                    <a:pt x="26" y="324"/>
                  </a:lnTo>
                  <a:cubicBezTo>
                    <a:pt x="2" y="363"/>
                    <a:pt x="0" y="414"/>
                    <a:pt x="22" y="455"/>
                  </a:cubicBezTo>
                  <a:lnTo>
                    <a:pt x="80" y="561"/>
                  </a:lnTo>
                  <a:cubicBezTo>
                    <a:pt x="103" y="604"/>
                    <a:pt x="147" y="629"/>
                    <a:pt x="193" y="629"/>
                  </a:cubicBezTo>
                  <a:cubicBezTo>
                    <a:pt x="216" y="629"/>
                    <a:pt x="240" y="623"/>
                    <a:pt x="261" y="609"/>
                  </a:cubicBezTo>
                  <a:lnTo>
                    <a:pt x="510" y="457"/>
                  </a:lnTo>
                  <a:cubicBezTo>
                    <a:pt x="571" y="419"/>
                    <a:pt x="590" y="338"/>
                    <a:pt x="551" y="278"/>
                  </a:cubicBezTo>
                  <a:lnTo>
                    <a:pt x="412" y="60"/>
                  </a:lnTo>
                  <a:cubicBezTo>
                    <a:pt x="386" y="20"/>
                    <a:pt x="344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7"/>
            <p:cNvSpPr/>
            <p:nvPr/>
          </p:nvSpPr>
          <p:spPr>
            <a:xfrm>
              <a:off x="1876055" y="1464358"/>
              <a:ext cx="17475" cy="18817"/>
            </a:xfrm>
            <a:custGeom>
              <a:rect b="b" l="l" r="r" t="t"/>
              <a:pathLst>
                <a:path extrusionOk="0" h="603" w="560">
                  <a:moveTo>
                    <a:pt x="419" y="0"/>
                  </a:moveTo>
                  <a:cubicBezTo>
                    <a:pt x="412" y="0"/>
                    <a:pt x="404" y="1"/>
                    <a:pt x="396" y="2"/>
                  </a:cubicBezTo>
                  <a:lnTo>
                    <a:pt x="106" y="56"/>
                  </a:lnTo>
                  <a:cubicBezTo>
                    <a:pt x="44" y="66"/>
                    <a:pt x="0" y="119"/>
                    <a:pt x="0" y="182"/>
                  </a:cubicBezTo>
                  <a:lnTo>
                    <a:pt x="0" y="473"/>
                  </a:lnTo>
                  <a:cubicBezTo>
                    <a:pt x="0" y="544"/>
                    <a:pt x="58" y="603"/>
                    <a:pt x="129" y="603"/>
                  </a:cubicBezTo>
                  <a:lnTo>
                    <a:pt x="370" y="603"/>
                  </a:lnTo>
                  <a:cubicBezTo>
                    <a:pt x="434" y="603"/>
                    <a:pt x="488" y="556"/>
                    <a:pt x="497" y="492"/>
                  </a:cubicBezTo>
                  <a:lnTo>
                    <a:pt x="548" y="148"/>
                  </a:lnTo>
                  <a:cubicBezTo>
                    <a:pt x="559" y="69"/>
                    <a:pt x="496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2" name="Google Shape;1592;p47"/>
          <p:cNvGrpSpPr/>
          <p:nvPr/>
        </p:nvGrpSpPr>
        <p:grpSpPr>
          <a:xfrm rot="3359743">
            <a:off x="5314347" y="73467"/>
            <a:ext cx="1210193" cy="698980"/>
            <a:chOff x="1382891" y="1957553"/>
            <a:chExt cx="215970" cy="171877"/>
          </a:xfrm>
        </p:grpSpPr>
        <p:sp>
          <p:nvSpPr>
            <p:cNvPr id="1593" name="Google Shape;1593;p47"/>
            <p:cNvSpPr/>
            <p:nvPr/>
          </p:nvSpPr>
          <p:spPr>
            <a:xfrm>
              <a:off x="1382891" y="1970347"/>
              <a:ext cx="215970" cy="159083"/>
            </a:xfrm>
            <a:custGeom>
              <a:rect b="b" l="l" r="r" t="t"/>
              <a:pathLst>
                <a:path extrusionOk="0" h="5098" w="6921">
                  <a:moveTo>
                    <a:pt x="3472" y="0"/>
                  </a:moveTo>
                  <a:cubicBezTo>
                    <a:pt x="3463" y="0"/>
                    <a:pt x="3455" y="0"/>
                    <a:pt x="3446" y="0"/>
                  </a:cubicBezTo>
                  <a:cubicBezTo>
                    <a:pt x="1540" y="11"/>
                    <a:pt x="0" y="1161"/>
                    <a:pt x="9" y="2569"/>
                  </a:cubicBezTo>
                  <a:cubicBezTo>
                    <a:pt x="16" y="3969"/>
                    <a:pt x="1554" y="5097"/>
                    <a:pt x="3449" y="5097"/>
                  </a:cubicBezTo>
                  <a:cubicBezTo>
                    <a:pt x="3458" y="5097"/>
                    <a:pt x="3466" y="5097"/>
                    <a:pt x="3475" y="5097"/>
                  </a:cubicBezTo>
                  <a:cubicBezTo>
                    <a:pt x="5382" y="5086"/>
                    <a:pt x="6921" y="3937"/>
                    <a:pt x="6912" y="2529"/>
                  </a:cubicBezTo>
                  <a:cubicBezTo>
                    <a:pt x="6905" y="1128"/>
                    <a:pt x="5367" y="0"/>
                    <a:pt x="3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7"/>
            <p:cNvSpPr/>
            <p:nvPr/>
          </p:nvSpPr>
          <p:spPr>
            <a:xfrm>
              <a:off x="1389351" y="1957553"/>
              <a:ext cx="202864" cy="149472"/>
            </a:xfrm>
            <a:custGeom>
              <a:rect b="b" l="l" r="r" t="t"/>
              <a:pathLst>
                <a:path extrusionOk="0" h="4790" w="6501">
                  <a:moveTo>
                    <a:pt x="3260" y="1"/>
                  </a:moveTo>
                  <a:cubicBezTo>
                    <a:pt x="3253" y="1"/>
                    <a:pt x="3245" y="1"/>
                    <a:pt x="3237" y="1"/>
                  </a:cubicBezTo>
                  <a:cubicBezTo>
                    <a:pt x="1446" y="11"/>
                    <a:pt x="1" y="1092"/>
                    <a:pt x="8" y="2413"/>
                  </a:cubicBezTo>
                  <a:cubicBezTo>
                    <a:pt x="15" y="3729"/>
                    <a:pt x="1460" y="4789"/>
                    <a:pt x="3240" y="4789"/>
                  </a:cubicBezTo>
                  <a:cubicBezTo>
                    <a:pt x="3248" y="4789"/>
                    <a:pt x="3256" y="4789"/>
                    <a:pt x="3264" y="4789"/>
                  </a:cubicBezTo>
                  <a:cubicBezTo>
                    <a:pt x="5055" y="4779"/>
                    <a:pt x="6500" y="3699"/>
                    <a:pt x="6493" y="2377"/>
                  </a:cubicBezTo>
                  <a:cubicBezTo>
                    <a:pt x="6486" y="1061"/>
                    <a:pt x="5040" y="1"/>
                    <a:pt x="3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7"/>
            <p:cNvSpPr/>
            <p:nvPr/>
          </p:nvSpPr>
          <p:spPr>
            <a:xfrm>
              <a:off x="1400241" y="1966634"/>
              <a:ext cx="191973" cy="140329"/>
            </a:xfrm>
            <a:custGeom>
              <a:rect b="b" l="l" r="r" t="t"/>
              <a:pathLst>
                <a:path extrusionOk="0" h="4497" w="6152">
                  <a:moveTo>
                    <a:pt x="4463" y="1"/>
                  </a:moveTo>
                  <a:lnTo>
                    <a:pt x="4463" y="1"/>
                  </a:lnTo>
                  <a:cubicBezTo>
                    <a:pt x="4680" y="319"/>
                    <a:pt x="4802" y="679"/>
                    <a:pt x="4804" y="1060"/>
                  </a:cubicBezTo>
                  <a:cubicBezTo>
                    <a:pt x="4811" y="2382"/>
                    <a:pt x="3366" y="3462"/>
                    <a:pt x="1575" y="3473"/>
                  </a:cubicBezTo>
                  <a:cubicBezTo>
                    <a:pt x="1567" y="3473"/>
                    <a:pt x="1559" y="3473"/>
                    <a:pt x="1551" y="3473"/>
                  </a:cubicBezTo>
                  <a:cubicBezTo>
                    <a:pt x="989" y="3473"/>
                    <a:pt x="460" y="3367"/>
                    <a:pt x="0" y="3181"/>
                  </a:cubicBezTo>
                  <a:lnTo>
                    <a:pt x="0" y="3181"/>
                  </a:lnTo>
                  <a:cubicBezTo>
                    <a:pt x="531" y="3962"/>
                    <a:pt x="1625" y="4496"/>
                    <a:pt x="2889" y="4496"/>
                  </a:cubicBezTo>
                  <a:cubicBezTo>
                    <a:pt x="2898" y="4496"/>
                    <a:pt x="2906" y="4496"/>
                    <a:pt x="2915" y="4496"/>
                  </a:cubicBezTo>
                  <a:cubicBezTo>
                    <a:pt x="4706" y="4487"/>
                    <a:pt x="6151" y="3407"/>
                    <a:pt x="6144" y="2085"/>
                  </a:cubicBezTo>
                  <a:cubicBezTo>
                    <a:pt x="6139" y="1184"/>
                    <a:pt x="5460" y="404"/>
                    <a:pt x="4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7"/>
            <p:cNvSpPr/>
            <p:nvPr/>
          </p:nvSpPr>
          <p:spPr>
            <a:xfrm>
              <a:off x="1429449" y="1995655"/>
              <a:ext cx="21313" cy="18193"/>
            </a:xfrm>
            <a:custGeom>
              <a:rect b="b" l="l" r="r" t="t"/>
              <a:pathLst>
                <a:path extrusionOk="0" h="583" w="683">
                  <a:moveTo>
                    <a:pt x="366" y="1"/>
                  </a:moveTo>
                  <a:cubicBezTo>
                    <a:pt x="349" y="1"/>
                    <a:pt x="332" y="4"/>
                    <a:pt x="316" y="12"/>
                  </a:cubicBezTo>
                  <a:lnTo>
                    <a:pt x="71" y="125"/>
                  </a:lnTo>
                  <a:cubicBezTo>
                    <a:pt x="28" y="144"/>
                    <a:pt x="1" y="187"/>
                    <a:pt x="1" y="233"/>
                  </a:cubicBezTo>
                  <a:lnTo>
                    <a:pt x="3" y="464"/>
                  </a:lnTo>
                  <a:cubicBezTo>
                    <a:pt x="3" y="533"/>
                    <a:pt x="59" y="583"/>
                    <a:pt x="122" y="583"/>
                  </a:cubicBezTo>
                  <a:cubicBezTo>
                    <a:pt x="140" y="583"/>
                    <a:pt x="158" y="579"/>
                    <a:pt x="176" y="570"/>
                  </a:cubicBezTo>
                  <a:lnTo>
                    <a:pt x="594" y="357"/>
                  </a:lnTo>
                  <a:cubicBezTo>
                    <a:pt x="672" y="317"/>
                    <a:pt x="682" y="210"/>
                    <a:pt x="612" y="156"/>
                  </a:cubicBezTo>
                  <a:lnTo>
                    <a:pt x="437" y="24"/>
                  </a:lnTo>
                  <a:cubicBezTo>
                    <a:pt x="417" y="9"/>
                    <a:pt x="392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7"/>
            <p:cNvSpPr/>
            <p:nvPr/>
          </p:nvSpPr>
          <p:spPr>
            <a:xfrm>
              <a:off x="1499224" y="1979272"/>
              <a:ext cx="24870" cy="19597"/>
            </a:xfrm>
            <a:custGeom>
              <a:rect b="b" l="l" r="r" t="t"/>
              <a:pathLst>
                <a:path extrusionOk="0" h="628" w="797">
                  <a:moveTo>
                    <a:pt x="375" y="0"/>
                  </a:moveTo>
                  <a:cubicBezTo>
                    <a:pt x="361" y="0"/>
                    <a:pt x="348" y="2"/>
                    <a:pt x="334" y="7"/>
                  </a:cubicBezTo>
                  <a:lnTo>
                    <a:pt x="95" y="92"/>
                  </a:lnTo>
                  <a:cubicBezTo>
                    <a:pt x="33" y="114"/>
                    <a:pt x="1" y="182"/>
                    <a:pt x="22" y="244"/>
                  </a:cubicBezTo>
                  <a:lnTo>
                    <a:pt x="132" y="548"/>
                  </a:lnTo>
                  <a:cubicBezTo>
                    <a:pt x="150" y="598"/>
                    <a:pt x="196" y="628"/>
                    <a:pt x="244" y="628"/>
                  </a:cubicBezTo>
                  <a:cubicBezTo>
                    <a:pt x="260" y="628"/>
                    <a:pt x="277" y="625"/>
                    <a:pt x="293" y="617"/>
                  </a:cubicBezTo>
                  <a:lnTo>
                    <a:pt x="703" y="432"/>
                  </a:lnTo>
                  <a:cubicBezTo>
                    <a:pt x="785" y="395"/>
                    <a:pt x="797" y="281"/>
                    <a:pt x="724" y="228"/>
                  </a:cubicBezTo>
                  <a:lnTo>
                    <a:pt x="444" y="23"/>
                  </a:lnTo>
                  <a:cubicBezTo>
                    <a:pt x="424" y="8"/>
                    <a:pt x="400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7"/>
            <p:cNvSpPr/>
            <p:nvPr/>
          </p:nvSpPr>
          <p:spPr>
            <a:xfrm>
              <a:off x="1465647" y="2037188"/>
              <a:ext cx="31392" cy="19878"/>
            </a:xfrm>
            <a:custGeom>
              <a:rect b="b" l="l" r="r" t="t"/>
              <a:pathLst>
                <a:path extrusionOk="0" h="637" w="1006">
                  <a:moveTo>
                    <a:pt x="601" y="1"/>
                  </a:moveTo>
                  <a:cubicBezTo>
                    <a:pt x="592" y="1"/>
                    <a:pt x="584" y="2"/>
                    <a:pt x="575" y="4"/>
                  </a:cubicBezTo>
                  <a:lnTo>
                    <a:pt x="173" y="97"/>
                  </a:lnTo>
                  <a:cubicBezTo>
                    <a:pt x="146" y="102"/>
                    <a:pt x="123" y="118"/>
                    <a:pt x="106" y="140"/>
                  </a:cubicBezTo>
                  <a:lnTo>
                    <a:pt x="47" y="216"/>
                  </a:lnTo>
                  <a:cubicBezTo>
                    <a:pt x="1" y="275"/>
                    <a:pt x="19" y="361"/>
                    <a:pt x="86" y="395"/>
                  </a:cubicBezTo>
                  <a:lnTo>
                    <a:pt x="534" y="623"/>
                  </a:lnTo>
                  <a:cubicBezTo>
                    <a:pt x="551" y="632"/>
                    <a:pt x="569" y="636"/>
                    <a:pt x="587" y="636"/>
                  </a:cubicBezTo>
                  <a:cubicBezTo>
                    <a:pt x="614" y="636"/>
                    <a:pt x="641" y="627"/>
                    <a:pt x="663" y="609"/>
                  </a:cubicBezTo>
                  <a:lnTo>
                    <a:pt x="943" y="379"/>
                  </a:lnTo>
                  <a:cubicBezTo>
                    <a:pt x="1005" y="328"/>
                    <a:pt x="999" y="231"/>
                    <a:pt x="931" y="187"/>
                  </a:cubicBezTo>
                  <a:lnTo>
                    <a:pt x="665" y="19"/>
                  </a:lnTo>
                  <a:cubicBezTo>
                    <a:pt x="646" y="7"/>
                    <a:pt x="623" y="1"/>
                    <a:pt x="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7"/>
            <p:cNvSpPr/>
            <p:nvPr/>
          </p:nvSpPr>
          <p:spPr>
            <a:xfrm>
              <a:off x="1540633" y="2040808"/>
              <a:ext cx="27928" cy="22468"/>
            </a:xfrm>
            <a:custGeom>
              <a:rect b="b" l="l" r="r" t="t"/>
              <a:pathLst>
                <a:path extrusionOk="0" h="720" w="895">
                  <a:moveTo>
                    <a:pt x="372" y="1"/>
                  </a:moveTo>
                  <a:cubicBezTo>
                    <a:pt x="354" y="1"/>
                    <a:pt x="335" y="5"/>
                    <a:pt x="319" y="13"/>
                  </a:cubicBezTo>
                  <a:lnTo>
                    <a:pt x="87" y="132"/>
                  </a:lnTo>
                  <a:cubicBezTo>
                    <a:pt x="18" y="166"/>
                    <a:pt x="1" y="256"/>
                    <a:pt x="51" y="315"/>
                  </a:cubicBezTo>
                  <a:lnTo>
                    <a:pt x="365" y="678"/>
                  </a:lnTo>
                  <a:cubicBezTo>
                    <a:pt x="388" y="706"/>
                    <a:pt x="421" y="719"/>
                    <a:pt x="454" y="719"/>
                  </a:cubicBezTo>
                  <a:cubicBezTo>
                    <a:pt x="488" y="719"/>
                    <a:pt x="521" y="705"/>
                    <a:pt x="545" y="677"/>
                  </a:cubicBezTo>
                  <a:lnTo>
                    <a:pt x="841" y="326"/>
                  </a:lnTo>
                  <a:cubicBezTo>
                    <a:pt x="894" y="262"/>
                    <a:pt x="867" y="165"/>
                    <a:pt x="789" y="138"/>
                  </a:cubicBezTo>
                  <a:lnTo>
                    <a:pt x="411" y="7"/>
                  </a:lnTo>
                  <a:cubicBezTo>
                    <a:pt x="398" y="3"/>
                    <a:pt x="385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7"/>
            <p:cNvSpPr/>
            <p:nvPr/>
          </p:nvSpPr>
          <p:spPr>
            <a:xfrm>
              <a:off x="1565659" y="2007606"/>
              <a:ext cx="8051" cy="7489"/>
            </a:xfrm>
            <a:custGeom>
              <a:rect b="b" l="l" r="r" t="t"/>
              <a:pathLst>
                <a:path extrusionOk="0" h="240" w="258">
                  <a:moveTo>
                    <a:pt x="120" y="1"/>
                  </a:moveTo>
                  <a:cubicBezTo>
                    <a:pt x="57" y="1"/>
                    <a:pt x="0" y="51"/>
                    <a:pt x="0" y="121"/>
                  </a:cubicBezTo>
                  <a:cubicBezTo>
                    <a:pt x="1" y="193"/>
                    <a:pt x="60" y="239"/>
                    <a:pt x="121" y="239"/>
                  </a:cubicBezTo>
                  <a:cubicBezTo>
                    <a:pt x="154" y="239"/>
                    <a:pt x="188" y="225"/>
                    <a:pt x="213" y="194"/>
                  </a:cubicBezTo>
                  <a:cubicBezTo>
                    <a:pt x="258" y="137"/>
                    <a:pt x="242" y="54"/>
                    <a:pt x="179" y="17"/>
                  </a:cubicBezTo>
                  <a:cubicBezTo>
                    <a:pt x="160" y="6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824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7"/>
            <p:cNvSpPr/>
            <p:nvPr/>
          </p:nvSpPr>
          <p:spPr>
            <a:xfrm>
              <a:off x="1513796" y="2021149"/>
              <a:ext cx="10017" cy="9642"/>
            </a:xfrm>
            <a:custGeom>
              <a:rect b="b" l="l" r="r" t="t"/>
              <a:pathLst>
                <a:path extrusionOk="0" h="309" w="321">
                  <a:moveTo>
                    <a:pt x="201" y="1"/>
                  </a:moveTo>
                  <a:cubicBezTo>
                    <a:pt x="181" y="1"/>
                    <a:pt x="160" y="6"/>
                    <a:pt x="141" y="17"/>
                  </a:cubicBezTo>
                  <a:lnTo>
                    <a:pt x="75" y="57"/>
                  </a:lnTo>
                  <a:cubicBezTo>
                    <a:pt x="19" y="90"/>
                    <a:pt x="0" y="161"/>
                    <a:pt x="32" y="217"/>
                  </a:cubicBezTo>
                  <a:lnTo>
                    <a:pt x="49" y="248"/>
                  </a:lnTo>
                  <a:cubicBezTo>
                    <a:pt x="71" y="287"/>
                    <a:pt x="111" y="309"/>
                    <a:pt x="153" y="309"/>
                  </a:cubicBezTo>
                  <a:cubicBezTo>
                    <a:pt x="172" y="309"/>
                    <a:pt x="192" y="304"/>
                    <a:pt x="211" y="294"/>
                  </a:cubicBezTo>
                  <a:lnTo>
                    <a:pt x="260" y="267"/>
                  </a:lnTo>
                  <a:cubicBezTo>
                    <a:pt x="298" y="246"/>
                    <a:pt x="321" y="205"/>
                    <a:pt x="321" y="162"/>
                  </a:cubicBezTo>
                  <a:lnTo>
                    <a:pt x="320" y="119"/>
                  </a:lnTo>
                  <a:cubicBezTo>
                    <a:pt x="320" y="50"/>
                    <a:pt x="263" y="1"/>
                    <a:pt x="2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7"/>
            <p:cNvSpPr/>
            <p:nvPr/>
          </p:nvSpPr>
          <p:spPr>
            <a:xfrm>
              <a:off x="1425268" y="2039498"/>
              <a:ext cx="9361" cy="8269"/>
            </a:xfrm>
            <a:custGeom>
              <a:rect b="b" l="l" r="r" t="t"/>
              <a:pathLst>
                <a:path extrusionOk="0" h="265" w="300">
                  <a:moveTo>
                    <a:pt x="141" y="0"/>
                  </a:moveTo>
                  <a:cubicBezTo>
                    <a:pt x="62" y="0"/>
                    <a:pt x="0" y="79"/>
                    <a:pt x="30" y="160"/>
                  </a:cubicBezTo>
                  <a:lnTo>
                    <a:pt x="41" y="187"/>
                  </a:lnTo>
                  <a:cubicBezTo>
                    <a:pt x="60" y="238"/>
                    <a:pt x="106" y="265"/>
                    <a:pt x="152" y="265"/>
                  </a:cubicBezTo>
                  <a:cubicBezTo>
                    <a:pt x="195" y="265"/>
                    <a:pt x="238" y="242"/>
                    <a:pt x="259" y="197"/>
                  </a:cubicBezTo>
                  <a:lnTo>
                    <a:pt x="269" y="176"/>
                  </a:lnTo>
                  <a:cubicBezTo>
                    <a:pt x="299" y="112"/>
                    <a:pt x="267" y="34"/>
                    <a:pt x="199" y="12"/>
                  </a:cubicBezTo>
                  <a:lnTo>
                    <a:pt x="179" y="6"/>
                  </a:lnTo>
                  <a:cubicBezTo>
                    <a:pt x="166" y="2"/>
                    <a:pt x="154" y="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7"/>
            <p:cNvSpPr/>
            <p:nvPr/>
          </p:nvSpPr>
          <p:spPr>
            <a:xfrm>
              <a:off x="1493107" y="2072700"/>
              <a:ext cx="22592" cy="16944"/>
            </a:xfrm>
            <a:custGeom>
              <a:rect b="b" l="l" r="r" t="t"/>
              <a:pathLst>
                <a:path extrusionOk="0" h="543" w="724">
                  <a:moveTo>
                    <a:pt x="428" y="0"/>
                  </a:moveTo>
                  <a:cubicBezTo>
                    <a:pt x="399" y="0"/>
                    <a:pt x="371" y="11"/>
                    <a:pt x="348" y="31"/>
                  </a:cubicBezTo>
                  <a:lnTo>
                    <a:pt x="63" y="283"/>
                  </a:lnTo>
                  <a:cubicBezTo>
                    <a:pt x="1" y="338"/>
                    <a:pt x="12" y="438"/>
                    <a:pt x="86" y="476"/>
                  </a:cubicBezTo>
                  <a:lnTo>
                    <a:pt x="183" y="529"/>
                  </a:lnTo>
                  <a:cubicBezTo>
                    <a:pt x="200" y="538"/>
                    <a:pt x="219" y="542"/>
                    <a:pt x="238" y="542"/>
                  </a:cubicBezTo>
                  <a:cubicBezTo>
                    <a:pt x="261" y="542"/>
                    <a:pt x="284" y="536"/>
                    <a:pt x="304" y="523"/>
                  </a:cubicBezTo>
                  <a:lnTo>
                    <a:pt x="648" y="296"/>
                  </a:lnTo>
                  <a:cubicBezTo>
                    <a:pt x="724" y="246"/>
                    <a:pt x="718" y="132"/>
                    <a:pt x="636" y="91"/>
                  </a:cubicBezTo>
                  <a:lnTo>
                    <a:pt x="480" y="13"/>
                  </a:lnTo>
                  <a:cubicBezTo>
                    <a:pt x="464" y="4"/>
                    <a:pt x="446" y="0"/>
                    <a:pt x="4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7"/>
            <p:cNvSpPr/>
            <p:nvPr/>
          </p:nvSpPr>
          <p:spPr>
            <a:xfrm>
              <a:off x="1415001" y="2021742"/>
              <a:ext cx="36728" cy="33857"/>
            </a:xfrm>
            <a:custGeom>
              <a:rect b="b" l="l" r="r" t="t"/>
              <a:pathLst>
                <a:path extrusionOk="0" h="1085" w="1177">
                  <a:moveTo>
                    <a:pt x="0" y="1"/>
                  </a:moveTo>
                  <a:lnTo>
                    <a:pt x="754" y="191"/>
                  </a:lnTo>
                  <a:lnTo>
                    <a:pt x="981" y="632"/>
                  </a:lnTo>
                  <a:lnTo>
                    <a:pt x="1054" y="1085"/>
                  </a:lnTo>
                  <a:lnTo>
                    <a:pt x="1177" y="630"/>
                  </a:lnTo>
                  <a:lnTo>
                    <a:pt x="906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7"/>
            <p:cNvSpPr/>
            <p:nvPr/>
          </p:nvSpPr>
          <p:spPr>
            <a:xfrm>
              <a:off x="1452884" y="1973124"/>
              <a:ext cx="61848" cy="48337"/>
            </a:xfrm>
            <a:custGeom>
              <a:rect b="b" l="l" r="r" t="t"/>
              <a:pathLst>
                <a:path extrusionOk="0" h="1549" w="1982">
                  <a:moveTo>
                    <a:pt x="1026" y="0"/>
                  </a:moveTo>
                  <a:lnTo>
                    <a:pt x="754" y="429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643" y="573"/>
                  </a:lnTo>
                  <a:lnTo>
                    <a:pt x="849" y="1006"/>
                  </a:lnTo>
                  <a:lnTo>
                    <a:pt x="618" y="1548"/>
                  </a:lnTo>
                  <a:lnTo>
                    <a:pt x="906" y="1122"/>
                  </a:lnTo>
                  <a:lnTo>
                    <a:pt x="1300" y="1454"/>
                  </a:lnTo>
                  <a:lnTo>
                    <a:pt x="1982" y="1235"/>
                  </a:lnTo>
                  <a:lnTo>
                    <a:pt x="1379" y="1294"/>
                  </a:lnTo>
                  <a:lnTo>
                    <a:pt x="993" y="1005"/>
                  </a:lnTo>
                  <a:lnTo>
                    <a:pt x="856" y="572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7"/>
            <p:cNvSpPr/>
            <p:nvPr/>
          </p:nvSpPr>
          <p:spPr>
            <a:xfrm>
              <a:off x="1523751" y="2056785"/>
              <a:ext cx="10703" cy="35574"/>
            </a:xfrm>
            <a:custGeom>
              <a:rect b="b" l="l" r="r" t="t"/>
              <a:pathLst>
                <a:path extrusionOk="0" h="1140" w="343">
                  <a:moveTo>
                    <a:pt x="154" y="1"/>
                  </a:moveTo>
                  <a:lnTo>
                    <a:pt x="1" y="386"/>
                  </a:lnTo>
                  <a:lnTo>
                    <a:pt x="160" y="777"/>
                  </a:lnTo>
                  <a:lnTo>
                    <a:pt x="5" y="1139"/>
                  </a:lnTo>
                  <a:lnTo>
                    <a:pt x="343" y="776"/>
                  </a:lnTo>
                  <a:lnTo>
                    <a:pt x="126" y="395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7"/>
            <p:cNvSpPr/>
            <p:nvPr/>
          </p:nvSpPr>
          <p:spPr>
            <a:xfrm>
              <a:off x="1458095" y="2081312"/>
              <a:ext cx="14510" cy="13949"/>
            </a:xfrm>
            <a:custGeom>
              <a:rect b="b" l="l" r="r" t="t"/>
              <a:pathLst>
                <a:path extrusionOk="0" h="447" w="465">
                  <a:moveTo>
                    <a:pt x="464" y="1"/>
                  </a:moveTo>
                  <a:lnTo>
                    <a:pt x="152" y="102"/>
                  </a:lnTo>
                  <a:lnTo>
                    <a:pt x="1" y="44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7"/>
            <p:cNvSpPr/>
            <p:nvPr/>
          </p:nvSpPr>
          <p:spPr>
            <a:xfrm>
              <a:off x="1561571" y="2009915"/>
              <a:ext cx="18754" cy="17849"/>
            </a:xfrm>
            <a:custGeom>
              <a:rect b="b" l="l" r="r" t="t"/>
              <a:pathLst>
                <a:path extrusionOk="0" h="572" w="601">
                  <a:moveTo>
                    <a:pt x="552" y="1"/>
                  </a:moveTo>
                  <a:lnTo>
                    <a:pt x="499" y="321"/>
                  </a:lnTo>
                  <a:lnTo>
                    <a:pt x="310" y="444"/>
                  </a:lnTo>
                  <a:lnTo>
                    <a:pt x="0" y="447"/>
                  </a:lnTo>
                  <a:lnTo>
                    <a:pt x="372" y="571"/>
                  </a:lnTo>
                  <a:lnTo>
                    <a:pt x="600" y="35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09" name="Google Shape;160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900" y="601462"/>
            <a:ext cx="4508458" cy="1223374"/>
          </a:xfrm>
          <a:prstGeom prst="rect">
            <a:avLst/>
          </a:prstGeom>
          <a:noFill/>
          <a:ln>
            <a:noFill/>
          </a:ln>
        </p:spPr>
      </p:pic>
      <p:sp>
        <p:nvSpPr>
          <p:cNvPr id="1610" name="Google Shape;1610;p47"/>
          <p:cNvSpPr txBox="1"/>
          <p:nvPr>
            <p:ph idx="2" type="title"/>
          </p:nvPr>
        </p:nvSpPr>
        <p:spPr>
          <a:xfrm rot="-232">
            <a:off x="4083312" y="3065957"/>
            <a:ext cx="4442700" cy="576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4"/>
                </a:solidFill>
              </a:rPr>
              <a:t>Magic Cookies</a:t>
            </a:r>
            <a:endParaRPr sz="2200">
              <a:solidFill>
                <a:schemeClr val="accent4"/>
              </a:solidFill>
            </a:endParaRPr>
          </a:p>
        </p:txBody>
      </p:sp>
      <p:sp>
        <p:nvSpPr>
          <p:cNvPr id="1611" name="Google Shape;1611;p47"/>
          <p:cNvSpPr/>
          <p:nvPr/>
        </p:nvSpPr>
        <p:spPr>
          <a:xfrm>
            <a:off x="3918375" y="3065800"/>
            <a:ext cx="1017300" cy="577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612" name="Google Shape;161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4463" y="76761"/>
            <a:ext cx="1635000" cy="9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03925" y="2107988"/>
            <a:ext cx="1533174" cy="229976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48"/>
          <p:cNvSpPr txBox="1"/>
          <p:nvPr>
            <p:ph type="title"/>
          </p:nvPr>
        </p:nvSpPr>
        <p:spPr>
          <a:xfrm>
            <a:off x="579900" y="1256525"/>
            <a:ext cx="8289000" cy="293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FUNCIONAMIENTO TÉCNICO</a:t>
            </a:r>
            <a:endParaRPr sz="6400"/>
          </a:p>
        </p:txBody>
      </p:sp>
      <p:grpSp>
        <p:nvGrpSpPr>
          <p:cNvPr id="1619" name="Google Shape;1619;p48"/>
          <p:cNvGrpSpPr/>
          <p:nvPr/>
        </p:nvGrpSpPr>
        <p:grpSpPr>
          <a:xfrm>
            <a:off x="7228663" y="3215872"/>
            <a:ext cx="2640775" cy="2602898"/>
            <a:chOff x="6065139" y="854051"/>
            <a:chExt cx="462240" cy="455562"/>
          </a:xfrm>
        </p:grpSpPr>
        <p:sp>
          <p:nvSpPr>
            <p:cNvPr id="1620" name="Google Shape;1620;p48"/>
            <p:cNvSpPr/>
            <p:nvPr/>
          </p:nvSpPr>
          <p:spPr>
            <a:xfrm>
              <a:off x="6065170" y="854051"/>
              <a:ext cx="462208" cy="455562"/>
            </a:xfrm>
            <a:custGeom>
              <a:rect b="b" l="l" r="r" t="t"/>
              <a:pathLst>
                <a:path extrusionOk="0" h="14599" w="14812">
                  <a:moveTo>
                    <a:pt x="8340" y="1"/>
                  </a:moveTo>
                  <a:cubicBezTo>
                    <a:pt x="7895" y="1"/>
                    <a:pt x="7457" y="125"/>
                    <a:pt x="7038" y="335"/>
                  </a:cubicBezTo>
                  <a:cubicBezTo>
                    <a:pt x="6942" y="383"/>
                    <a:pt x="6867" y="402"/>
                    <a:pt x="6793" y="402"/>
                  </a:cubicBezTo>
                  <a:cubicBezTo>
                    <a:pt x="6701" y="402"/>
                    <a:pt x="6611" y="373"/>
                    <a:pt x="6486" y="336"/>
                  </a:cubicBezTo>
                  <a:cubicBezTo>
                    <a:pt x="6299" y="281"/>
                    <a:pt x="6103" y="248"/>
                    <a:pt x="5908" y="241"/>
                  </a:cubicBezTo>
                  <a:cubicBezTo>
                    <a:pt x="5881" y="240"/>
                    <a:pt x="5854" y="239"/>
                    <a:pt x="5827" y="239"/>
                  </a:cubicBezTo>
                  <a:cubicBezTo>
                    <a:pt x="5532" y="239"/>
                    <a:pt x="5242" y="302"/>
                    <a:pt x="4968" y="406"/>
                  </a:cubicBezTo>
                  <a:cubicBezTo>
                    <a:pt x="4542" y="468"/>
                    <a:pt x="4131" y="642"/>
                    <a:pt x="3794" y="921"/>
                  </a:cubicBezTo>
                  <a:cubicBezTo>
                    <a:pt x="3485" y="1178"/>
                    <a:pt x="3275" y="1529"/>
                    <a:pt x="2977" y="1798"/>
                  </a:cubicBezTo>
                  <a:cubicBezTo>
                    <a:pt x="2708" y="2040"/>
                    <a:pt x="2380" y="2208"/>
                    <a:pt x="2085" y="2416"/>
                  </a:cubicBezTo>
                  <a:cubicBezTo>
                    <a:pt x="1785" y="2626"/>
                    <a:pt x="1503" y="2870"/>
                    <a:pt x="1324" y="3196"/>
                  </a:cubicBezTo>
                  <a:cubicBezTo>
                    <a:pt x="1127" y="3555"/>
                    <a:pt x="1070" y="3960"/>
                    <a:pt x="946" y="4346"/>
                  </a:cubicBezTo>
                  <a:cubicBezTo>
                    <a:pt x="722" y="5036"/>
                    <a:pt x="53" y="5514"/>
                    <a:pt x="18" y="6278"/>
                  </a:cubicBezTo>
                  <a:cubicBezTo>
                    <a:pt x="1" y="6694"/>
                    <a:pt x="237" y="7034"/>
                    <a:pt x="331" y="7425"/>
                  </a:cubicBezTo>
                  <a:cubicBezTo>
                    <a:pt x="432" y="7842"/>
                    <a:pt x="361" y="8287"/>
                    <a:pt x="325" y="8709"/>
                  </a:cubicBezTo>
                  <a:cubicBezTo>
                    <a:pt x="287" y="9141"/>
                    <a:pt x="285" y="9571"/>
                    <a:pt x="399" y="9994"/>
                  </a:cubicBezTo>
                  <a:cubicBezTo>
                    <a:pt x="509" y="10400"/>
                    <a:pt x="705" y="10782"/>
                    <a:pt x="924" y="11139"/>
                  </a:cubicBezTo>
                  <a:cubicBezTo>
                    <a:pt x="1320" y="11786"/>
                    <a:pt x="1760" y="12505"/>
                    <a:pt x="2392" y="12945"/>
                  </a:cubicBezTo>
                  <a:cubicBezTo>
                    <a:pt x="2731" y="13180"/>
                    <a:pt x="3143" y="13244"/>
                    <a:pt x="3498" y="13445"/>
                  </a:cubicBezTo>
                  <a:cubicBezTo>
                    <a:pt x="3882" y="13663"/>
                    <a:pt x="4268" y="13858"/>
                    <a:pt x="4684" y="14006"/>
                  </a:cubicBezTo>
                  <a:cubicBezTo>
                    <a:pt x="5093" y="14151"/>
                    <a:pt x="5514" y="14261"/>
                    <a:pt x="5937" y="14363"/>
                  </a:cubicBezTo>
                  <a:cubicBezTo>
                    <a:pt x="6365" y="14465"/>
                    <a:pt x="6801" y="14586"/>
                    <a:pt x="7244" y="14598"/>
                  </a:cubicBezTo>
                  <a:cubicBezTo>
                    <a:pt x="7261" y="14599"/>
                    <a:pt x="7278" y="14599"/>
                    <a:pt x="7295" y="14599"/>
                  </a:cubicBezTo>
                  <a:cubicBezTo>
                    <a:pt x="7928" y="14599"/>
                    <a:pt x="8530" y="14248"/>
                    <a:pt x="9160" y="14123"/>
                  </a:cubicBezTo>
                  <a:cubicBezTo>
                    <a:pt x="10002" y="13957"/>
                    <a:pt x="10551" y="13942"/>
                    <a:pt x="11344" y="13513"/>
                  </a:cubicBezTo>
                  <a:cubicBezTo>
                    <a:pt x="12189" y="13056"/>
                    <a:pt x="13334" y="12350"/>
                    <a:pt x="13742" y="11436"/>
                  </a:cubicBezTo>
                  <a:cubicBezTo>
                    <a:pt x="13925" y="11030"/>
                    <a:pt x="14066" y="10605"/>
                    <a:pt x="14221" y="10188"/>
                  </a:cubicBezTo>
                  <a:cubicBezTo>
                    <a:pt x="14375" y="9774"/>
                    <a:pt x="14567" y="9358"/>
                    <a:pt x="14676" y="8929"/>
                  </a:cubicBezTo>
                  <a:cubicBezTo>
                    <a:pt x="14729" y="8718"/>
                    <a:pt x="14750" y="8500"/>
                    <a:pt x="14702" y="8286"/>
                  </a:cubicBezTo>
                  <a:cubicBezTo>
                    <a:pt x="14656" y="8076"/>
                    <a:pt x="14526" y="7906"/>
                    <a:pt x="14457" y="7707"/>
                  </a:cubicBezTo>
                  <a:cubicBezTo>
                    <a:pt x="14339" y="7367"/>
                    <a:pt x="14594" y="6957"/>
                    <a:pt x="14656" y="6624"/>
                  </a:cubicBezTo>
                  <a:cubicBezTo>
                    <a:pt x="14811" y="5779"/>
                    <a:pt x="14198" y="5105"/>
                    <a:pt x="14221" y="4281"/>
                  </a:cubicBezTo>
                  <a:cubicBezTo>
                    <a:pt x="14233" y="3835"/>
                    <a:pt x="14151" y="3471"/>
                    <a:pt x="13871" y="3117"/>
                  </a:cubicBezTo>
                  <a:cubicBezTo>
                    <a:pt x="13607" y="2782"/>
                    <a:pt x="13277" y="2497"/>
                    <a:pt x="12974" y="2200"/>
                  </a:cubicBezTo>
                  <a:cubicBezTo>
                    <a:pt x="12460" y="1696"/>
                    <a:pt x="11869" y="977"/>
                    <a:pt x="11104" y="977"/>
                  </a:cubicBezTo>
                  <a:cubicBezTo>
                    <a:pt x="10989" y="977"/>
                    <a:pt x="10869" y="994"/>
                    <a:pt x="10745" y="1030"/>
                  </a:cubicBezTo>
                  <a:cubicBezTo>
                    <a:pt x="10666" y="1052"/>
                    <a:pt x="10586" y="1083"/>
                    <a:pt x="10505" y="1083"/>
                  </a:cubicBezTo>
                  <a:cubicBezTo>
                    <a:pt x="10492" y="1083"/>
                    <a:pt x="10479" y="1082"/>
                    <a:pt x="10466" y="1080"/>
                  </a:cubicBezTo>
                  <a:cubicBezTo>
                    <a:pt x="10116" y="1031"/>
                    <a:pt x="9593" y="312"/>
                    <a:pt x="9178" y="155"/>
                  </a:cubicBezTo>
                  <a:cubicBezTo>
                    <a:pt x="8898" y="49"/>
                    <a:pt x="8618" y="1"/>
                    <a:pt x="8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6065139" y="886535"/>
              <a:ext cx="459587" cy="423077"/>
            </a:xfrm>
            <a:custGeom>
              <a:rect b="b" l="l" r="r" t="t"/>
              <a:pathLst>
                <a:path extrusionOk="0" h="13558" w="14728">
                  <a:moveTo>
                    <a:pt x="3670" y="0"/>
                  </a:moveTo>
                  <a:lnTo>
                    <a:pt x="3670" y="0"/>
                  </a:lnTo>
                  <a:cubicBezTo>
                    <a:pt x="3426" y="240"/>
                    <a:pt x="3232" y="527"/>
                    <a:pt x="2978" y="756"/>
                  </a:cubicBezTo>
                  <a:cubicBezTo>
                    <a:pt x="2708" y="999"/>
                    <a:pt x="2381" y="1167"/>
                    <a:pt x="2086" y="1375"/>
                  </a:cubicBezTo>
                  <a:cubicBezTo>
                    <a:pt x="1786" y="1585"/>
                    <a:pt x="1503" y="1829"/>
                    <a:pt x="1324" y="2155"/>
                  </a:cubicBezTo>
                  <a:cubicBezTo>
                    <a:pt x="1128" y="2514"/>
                    <a:pt x="1071" y="2919"/>
                    <a:pt x="946" y="3305"/>
                  </a:cubicBezTo>
                  <a:cubicBezTo>
                    <a:pt x="723" y="3994"/>
                    <a:pt x="53" y="4473"/>
                    <a:pt x="19" y="5237"/>
                  </a:cubicBezTo>
                  <a:cubicBezTo>
                    <a:pt x="0" y="5653"/>
                    <a:pt x="237" y="5993"/>
                    <a:pt x="331" y="6384"/>
                  </a:cubicBezTo>
                  <a:cubicBezTo>
                    <a:pt x="433" y="6801"/>
                    <a:pt x="360" y="7246"/>
                    <a:pt x="325" y="7668"/>
                  </a:cubicBezTo>
                  <a:cubicBezTo>
                    <a:pt x="288" y="8100"/>
                    <a:pt x="285" y="8530"/>
                    <a:pt x="400" y="8952"/>
                  </a:cubicBezTo>
                  <a:cubicBezTo>
                    <a:pt x="510" y="9359"/>
                    <a:pt x="706" y="9741"/>
                    <a:pt x="925" y="10098"/>
                  </a:cubicBezTo>
                  <a:cubicBezTo>
                    <a:pt x="1321" y="10745"/>
                    <a:pt x="1761" y="11463"/>
                    <a:pt x="2393" y="11904"/>
                  </a:cubicBezTo>
                  <a:cubicBezTo>
                    <a:pt x="2732" y="12139"/>
                    <a:pt x="3143" y="12203"/>
                    <a:pt x="3499" y="12404"/>
                  </a:cubicBezTo>
                  <a:cubicBezTo>
                    <a:pt x="3883" y="12622"/>
                    <a:pt x="4267" y="12817"/>
                    <a:pt x="4685" y="12965"/>
                  </a:cubicBezTo>
                  <a:cubicBezTo>
                    <a:pt x="5094" y="13110"/>
                    <a:pt x="5515" y="13220"/>
                    <a:pt x="5937" y="13322"/>
                  </a:cubicBezTo>
                  <a:cubicBezTo>
                    <a:pt x="6365" y="13424"/>
                    <a:pt x="6802" y="13545"/>
                    <a:pt x="7244" y="13557"/>
                  </a:cubicBezTo>
                  <a:cubicBezTo>
                    <a:pt x="7261" y="13558"/>
                    <a:pt x="7278" y="13558"/>
                    <a:pt x="7295" y="13558"/>
                  </a:cubicBezTo>
                  <a:cubicBezTo>
                    <a:pt x="7928" y="13558"/>
                    <a:pt x="8530" y="13207"/>
                    <a:pt x="9161" y="13082"/>
                  </a:cubicBezTo>
                  <a:cubicBezTo>
                    <a:pt x="10002" y="12916"/>
                    <a:pt x="10552" y="12901"/>
                    <a:pt x="11345" y="12472"/>
                  </a:cubicBezTo>
                  <a:cubicBezTo>
                    <a:pt x="12189" y="12015"/>
                    <a:pt x="13335" y="11309"/>
                    <a:pt x="13742" y="10395"/>
                  </a:cubicBezTo>
                  <a:cubicBezTo>
                    <a:pt x="13925" y="9989"/>
                    <a:pt x="14066" y="9563"/>
                    <a:pt x="14221" y="9147"/>
                  </a:cubicBezTo>
                  <a:cubicBezTo>
                    <a:pt x="14375" y="8733"/>
                    <a:pt x="14568" y="8316"/>
                    <a:pt x="14677" y="7888"/>
                  </a:cubicBezTo>
                  <a:cubicBezTo>
                    <a:pt x="14708" y="7761"/>
                    <a:pt x="14726" y="7631"/>
                    <a:pt x="14727" y="7502"/>
                  </a:cubicBezTo>
                  <a:lnTo>
                    <a:pt x="14727" y="7502"/>
                  </a:lnTo>
                  <a:cubicBezTo>
                    <a:pt x="14195" y="8279"/>
                    <a:pt x="13616" y="8995"/>
                    <a:pt x="12777" y="9396"/>
                  </a:cubicBezTo>
                  <a:cubicBezTo>
                    <a:pt x="12199" y="9673"/>
                    <a:pt x="11550" y="9766"/>
                    <a:pt x="10910" y="9823"/>
                  </a:cubicBezTo>
                  <a:cubicBezTo>
                    <a:pt x="10512" y="9858"/>
                    <a:pt x="10112" y="9880"/>
                    <a:pt x="9712" y="9880"/>
                  </a:cubicBezTo>
                  <a:cubicBezTo>
                    <a:pt x="9386" y="9880"/>
                    <a:pt x="9061" y="9866"/>
                    <a:pt x="8738" y="9831"/>
                  </a:cubicBezTo>
                  <a:cubicBezTo>
                    <a:pt x="8418" y="9797"/>
                    <a:pt x="8091" y="9739"/>
                    <a:pt x="7821" y="9566"/>
                  </a:cubicBezTo>
                  <a:cubicBezTo>
                    <a:pt x="7613" y="9434"/>
                    <a:pt x="7453" y="9241"/>
                    <a:pt x="7265" y="9084"/>
                  </a:cubicBezTo>
                  <a:cubicBezTo>
                    <a:pt x="6451" y="8405"/>
                    <a:pt x="5178" y="8418"/>
                    <a:pt x="4464" y="7633"/>
                  </a:cubicBezTo>
                  <a:cubicBezTo>
                    <a:pt x="3695" y="6788"/>
                    <a:pt x="3942" y="5473"/>
                    <a:pt x="3767" y="4344"/>
                  </a:cubicBezTo>
                  <a:cubicBezTo>
                    <a:pt x="3661" y="3656"/>
                    <a:pt x="3384" y="3004"/>
                    <a:pt x="3287" y="2316"/>
                  </a:cubicBezTo>
                  <a:cubicBezTo>
                    <a:pt x="3176" y="1529"/>
                    <a:pt x="3318" y="713"/>
                    <a:pt x="3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6065139" y="921953"/>
              <a:ext cx="435310" cy="387660"/>
            </a:xfrm>
            <a:custGeom>
              <a:rect b="b" l="l" r="r" t="t"/>
              <a:pathLst>
                <a:path extrusionOk="0" h="12423" w="13950">
                  <a:moveTo>
                    <a:pt x="2454" y="0"/>
                  </a:moveTo>
                  <a:lnTo>
                    <a:pt x="2454" y="0"/>
                  </a:lnTo>
                  <a:cubicBezTo>
                    <a:pt x="2330" y="79"/>
                    <a:pt x="2206" y="156"/>
                    <a:pt x="2086" y="240"/>
                  </a:cubicBezTo>
                  <a:cubicBezTo>
                    <a:pt x="1786" y="450"/>
                    <a:pt x="1503" y="694"/>
                    <a:pt x="1324" y="1020"/>
                  </a:cubicBezTo>
                  <a:cubicBezTo>
                    <a:pt x="1128" y="1379"/>
                    <a:pt x="1071" y="1784"/>
                    <a:pt x="946" y="2170"/>
                  </a:cubicBezTo>
                  <a:cubicBezTo>
                    <a:pt x="723" y="2859"/>
                    <a:pt x="53" y="3338"/>
                    <a:pt x="19" y="4102"/>
                  </a:cubicBezTo>
                  <a:cubicBezTo>
                    <a:pt x="0" y="4518"/>
                    <a:pt x="237" y="4858"/>
                    <a:pt x="331" y="5249"/>
                  </a:cubicBezTo>
                  <a:cubicBezTo>
                    <a:pt x="433" y="5666"/>
                    <a:pt x="360" y="6111"/>
                    <a:pt x="325" y="6532"/>
                  </a:cubicBezTo>
                  <a:cubicBezTo>
                    <a:pt x="288" y="6965"/>
                    <a:pt x="285" y="7395"/>
                    <a:pt x="400" y="7817"/>
                  </a:cubicBezTo>
                  <a:cubicBezTo>
                    <a:pt x="510" y="8224"/>
                    <a:pt x="706" y="8606"/>
                    <a:pt x="925" y="8963"/>
                  </a:cubicBezTo>
                  <a:cubicBezTo>
                    <a:pt x="1321" y="9610"/>
                    <a:pt x="1761" y="10328"/>
                    <a:pt x="2393" y="10769"/>
                  </a:cubicBezTo>
                  <a:cubicBezTo>
                    <a:pt x="2732" y="11004"/>
                    <a:pt x="3143" y="11067"/>
                    <a:pt x="3499" y="11269"/>
                  </a:cubicBezTo>
                  <a:cubicBezTo>
                    <a:pt x="3883" y="11487"/>
                    <a:pt x="4267" y="11682"/>
                    <a:pt x="4685" y="11830"/>
                  </a:cubicBezTo>
                  <a:cubicBezTo>
                    <a:pt x="5094" y="11975"/>
                    <a:pt x="5515" y="12084"/>
                    <a:pt x="5937" y="12186"/>
                  </a:cubicBezTo>
                  <a:cubicBezTo>
                    <a:pt x="6365" y="12289"/>
                    <a:pt x="6802" y="12410"/>
                    <a:pt x="7244" y="12422"/>
                  </a:cubicBezTo>
                  <a:cubicBezTo>
                    <a:pt x="7261" y="12423"/>
                    <a:pt x="7278" y="12423"/>
                    <a:pt x="7295" y="12423"/>
                  </a:cubicBezTo>
                  <a:cubicBezTo>
                    <a:pt x="7928" y="12423"/>
                    <a:pt x="8530" y="12072"/>
                    <a:pt x="9161" y="11947"/>
                  </a:cubicBezTo>
                  <a:cubicBezTo>
                    <a:pt x="10002" y="11781"/>
                    <a:pt x="10552" y="11765"/>
                    <a:pt x="11345" y="11337"/>
                  </a:cubicBezTo>
                  <a:cubicBezTo>
                    <a:pt x="12190" y="10880"/>
                    <a:pt x="13335" y="10174"/>
                    <a:pt x="13742" y="9260"/>
                  </a:cubicBezTo>
                  <a:cubicBezTo>
                    <a:pt x="13818" y="9093"/>
                    <a:pt x="13885" y="8922"/>
                    <a:pt x="13950" y="8751"/>
                  </a:cubicBezTo>
                  <a:lnTo>
                    <a:pt x="13950" y="8751"/>
                  </a:lnTo>
                  <a:cubicBezTo>
                    <a:pt x="13157" y="9439"/>
                    <a:pt x="12164" y="9856"/>
                    <a:pt x="11191" y="10255"/>
                  </a:cubicBezTo>
                  <a:cubicBezTo>
                    <a:pt x="9979" y="10753"/>
                    <a:pt x="8738" y="11255"/>
                    <a:pt x="7429" y="11327"/>
                  </a:cubicBezTo>
                  <a:cubicBezTo>
                    <a:pt x="7356" y="11331"/>
                    <a:pt x="7281" y="11334"/>
                    <a:pt x="7206" y="11334"/>
                  </a:cubicBezTo>
                  <a:cubicBezTo>
                    <a:pt x="6750" y="11334"/>
                    <a:pt x="6283" y="11249"/>
                    <a:pt x="5945" y="10953"/>
                  </a:cubicBezTo>
                  <a:cubicBezTo>
                    <a:pt x="5809" y="10833"/>
                    <a:pt x="5699" y="10683"/>
                    <a:pt x="5545" y="10586"/>
                  </a:cubicBezTo>
                  <a:cubicBezTo>
                    <a:pt x="5337" y="10457"/>
                    <a:pt x="5081" y="10444"/>
                    <a:pt x="4839" y="10403"/>
                  </a:cubicBezTo>
                  <a:cubicBezTo>
                    <a:pt x="3943" y="10252"/>
                    <a:pt x="3140" y="9631"/>
                    <a:pt x="2767" y="8802"/>
                  </a:cubicBezTo>
                  <a:cubicBezTo>
                    <a:pt x="2644" y="8531"/>
                    <a:pt x="2566" y="8239"/>
                    <a:pt x="2415" y="7981"/>
                  </a:cubicBezTo>
                  <a:cubicBezTo>
                    <a:pt x="2203" y="7619"/>
                    <a:pt x="1862" y="7348"/>
                    <a:pt x="1631" y="6999"/>
                  </a:cubicBezTo>
                  <a:cubicBezTo>
                    <a:pt x="1231" y="6395"/>
                    <a:pt x="1196" y="5624"/>
                    <a:pt x="1232" y="4901"/>
                  </a:cubicBezTo>
                  <a:cubicBezTo>
                    <a:pt x="1319" y="3209"/>
                    <a:pt x="1740" y="1536"/>
                    <a:pt x="245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6304856" y="920923"/>
              <a:ext cx="35636" cy="43125"/>
            </a:xfrm>
            <a:custGeom>
              <a:rect b="b" l="l" r="r" t="t"/>
              <a:pathLst>
                <a:path extrusionOk="0" h="1382" w="1142">
                  <a:moveTo>
                    <a:pt x="624" y="1"/>
                  </a:moveTo>
                  <a:cubicBezTo>
                    <a:pt x="582" y="1"/>
                    <a:pt x="540" y="6"/>
                    <a:pt x="492" y="16"/>
                  </a:cubicBezTo>
                  <a:cubicBezTo>
                    <a:pt x="484" y="18"/>
                    <a:pt x="476" y="20"/>
                    <a:pt x="468" y="24"/>
                  </a:cubicBezTo>
                  <a:cubicBezTo>
                    <a:pt x="428" y="38"/>
                    <a:pt x="384" y="54"/>
                    <a:pt x="347" y="77"/>
                  </a:cubicBezTo>
                  <a:cubicBezTo>
                    <a:pt x="330" y="87"/>
                    <a:pt x="307" y="107"/>
                    <a:pt x="297" y="116"/>
                  </a:cubicBezTo>
                  <a:cubicBezTo>
                    <a:pt x="280" y="128"/>
                    <a:pt x="260" y="141"/>
                    <a:pt x="244" y="155"/>
                  </a:cubicBezTo>
                  <a:cubicBezTo>
                    <a:pt x="225" y="174"/>
                    <a:pt x="209" y="197"/>
                    <a:pt x="193" y="218"/>
                  </a:cubicBezTo>
                  <a:cubicBezTo>
                    <a:pt x="169" y="250"/>
                    <a:pt x="145" y="278"/>
                    <a:pt x="128" y="314"/>
                  </a:cubicBezTo>
                  <a:cubicBezTo>
                    <a:pt x="105" y="363"/>
                    <a:pt x="82" y="413"/>
                    <a:pt x="65" y="465"/>
                  </a:cubicBezTo>
                  <a:cubicBezTo>
                    <a:pt x="56" y="492"/>
                    <a:pt x="52" y="522"/>
                    <a:pt x="47" y="550"/>
                  </a:cubicBezTo>
                  <a:cubicBezTo>
                    <a:pt x="29" y="638"/>
                    <a:pt x="1" y="731"/>
                    <a:pt x="9" y="821"/>
                  </a:cubicBezTo>
                  <a:cubicBezTo>
                    <a:pt x="12" y="856"/>
                    <a:pt x="16" y="896"/>
                    <a:pt x="24" y="930"/>
                  </a:cubicBezTo>
                  <a:cubicBezTo>
                    <a:pt x="36" y="985"/>
                    <a:pt x="60" y="1024"/>
                    <a:pt x="93" y="1066"/>
                  </a:cubicBezTo>
                  <a:cubicBezTo>
                    <a:pt x="107" y="1086"/>
                    <a:pt x="123" y="1103"/>
                    <a:pt x="139" y="1118"/>
                  </a:cubicBezTo>
                  <a:cubicBezTo>
                    <a:pt x="146" y="1134"/>
                    <a:pt x="152" y="1150"/>
                    <a:pt x="160" y="1164"/>
                  </a:cubicBezTo>
                  <a:cubicBezTo>
                    <a:pt x="198" y="1230"/>
                    <a:pt x="251" y="1283"/>
                    <a:pt x="316" y="1321"/>
                  </a:cubicBezTo>
                  <a:cubicBezTo>
                    <a:pt x="366" y="1353"/>
                    <a:pt x="420" y="1371"/>
                    <a:pt x="478" y="1373"/>
                  </a:cubicBezTo>
                  <a:cubicBezTo>
                    <a:pt x="502" y="1378"/>
                    <a:pt x="527" y="1381"/>
                    <a:pt x="551" y="1381"/>
                  </a:cubicBezTo>
                  <a:cubicBezTo>
                    <a:pt x="585" y="1381"/>
                    <a:pt x="618" y="1376"/>
                    <a:pt x="653" y="1365"/>
                  </a:cubicBezTo>
                  <a:cubicBezTo>
                    <a:pt x="726" y="1344"/>
                    <a:pt x="791" y="1307"/>
                    <a:pt x="845" y="1252"/>
                  </a:cubicBezTo>
                  <a:cubicBezTo>
                    <a:pt x="896" y="1192"/>
                    <a:pt x="949" y="1127"/>
                    <a:pt x="990" y="1057"/>
                  </a:cubicBezTo>
                  <a:cubicBezTo>
                    <a:pt x="1029" y="986"/>
                    <a:pt x="1060" y="911"/>
                    <a:pt x="1086" y="836"/>
                  </a:cubicBezTo>
                  <a:cubicBezTo>
                    <a:pt x="1102" y="792"/>
                    <a:pt x="1113" y="746"/>
                    <a:pt x="1119" y="699"/>
                  </a:cubicBezTo>
                  <a:cubicBezTo>
                    <a:pt x="1128" y="646"/>
                    <a:pt x="1139" y="585"/>
                    <a:pt x="1140" y="528"/>
                  </a:cubicBezTo>
                  <a:cubicBezTo>
                    <a:pt x="1141" y="501"/>
                    <a:pt x="1135" y="473"/>
                    <a:pt x="1132" y="445"/>
                  </a:cubicBezTo>
                  <a:cubicBezTo>
                    <a:pt x="1128" y="414"/>
                    <a:pt x="1126" y="388"/>
                    <a:pt x="1116" y="359"/>
                  </a:cubicBezTo>
                  <a:cubicBezTo>
                    <a:pt x="1089" y="277"/>
                    <a:pt x="1049" y="198"/>
                    <a:pt x="982" y="140"/>
                  </a:cubicBezTo>
                  <a:cubicBezTo>
                    <a:pt x="916" y="82"/>
                    <a:pt x="844" y="32"/>
                    <a:pt x="756" y="15"/>
                  </a:cubicBezTo>
                  <a:cubicBezTo>
                    <a:pt x="709" y="6"/>
                    <a:pt x="666" y="1"/>
                    <a:pt x="624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6174045" y="966763"/>
              <a:ext cx="42782" cy="45466"/>
            </a:xfrm>
            <a:custGeom>
              <a:rect b="b" l="l" r="r" t="t"/>
              <a:pathLst>
                <a:path extrusionOk="0" h="1457" w="1371">
                  <a:moveTo>
                    <a:pt x="767" y="1"/>
                  </a:moveTo>
                  <a:cubicBezTo>
                    <a:pt x="763" y="1"/>
                    <a:pt x="759" y="1"/>
                    <a:pt x="754" y="1"/>
                  </a:cubicBezTo>
                  <a:cubicBezTo>
                    <a:pt x="415" y="13"/>
                    <a:pt x="65" y="217"/>
                    <a:pt x="25" y="580"/>
                  </a:cubicBezTo>
                  <a:cubicBezTo>
                    <a:pt x="1" y="799"/>
                    <a:pt x="90" y="1021"/>
                    <a:pt x="242" y="1182"/>
                  </a:cubicBezTo>
                  <a:cubicBezTo>
                    <a:pt x="399" y="1348"/>
                    <a:pt x="598" y="1457"/>
                    <a:pt x="812" y="1457"/>
                  </a:cubicBezTo>
                  <a:cubicBezTo>
                    <a:pt x="876" y="1457"/>
                    <a:pt x="942" y="1447"/>
                    <a:pt x="1009" y="1425"/>
                  </a:cubicBezTo>
                  <a:cubicBezTo>
                    <a:pt x="1302" y="1329"/>
                    <a:pt x="1371" y="970"/>
                    <a:pt x="1336" y="657"/>
                  </a:cubicBezTo>
                  <a:cubicBezTo>
                    <a:pt x="1323" y="526"/>
                    <a:pt x="1290" y="403"/>
                    <a:pt x="1250" y="311"/>
                  </a:cubicBezTo>
                  <a:cubicBezTo>
                    <a:pt x="1244" y="300"/>
                    <a:pt x="1240" y="290"/>
                    <a:pt x="1234" y="280"/>
                  </a:cubicBezTo>
                  <a:cubicBezTo>
                    <a:pt x="1231" y="274"/>
                    <a:pt x="1226" y="269"/>
                    <a:pt x="1222" y="263"/>
                  </a:cubicBezTo>
                  <a:cubicBezTo>
                    <a:pt x="1201" y="232"/>
                    <a:pt x="1174" y="196"/>
                    <a:pt x="1149" y="168"/>
                  </a:cubicBezTo>
                  <a:cubicBezTo>
                    <a:pt x="1083" y="95"/>
                    <a:pt x="1005" y="56"/>
                    <a:pt x="915" y="24"/>
                  </a:cubicBezTo>
                  <a:cubicBezTo>
                    <a:pt x="905" y="21"/>
                    <a:pt x="898" y="19"/>
                    <a:pt x="888" y="17"/>
                  </a:cubicBezTo>
                  <a:cubicBezTo>
                    <a:pt x="850" y="9"/>
                    <a:pt x="807" y="1"/>
                    <a:pt x="76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6234270" y="1077947"/>
              <a:ext cx="41815" cy="40161"/>
            </a:xfrm>
            <a:custGeom>
              <a:rect b="b" l="l" r="r" t="t"/>
              <a:pathLst>
                <a:path extrusionOk="0" h="1287" w="1340">
                  <a:moveTo>
                    <a:pt x="635" y="0"/>
                  </a:moveTo>
                  <a:cubicBezTo>
                    <a:pt x="628" y="0"/>
                    <a:pt x="622" y="0"/>
                    <a:pt x="615" y="1"/>
                  </a:cubicBezTo>
                  <a:cubicBezTo>
                    <a:pt x="561" y="8"/>
                    <a:pt x="506" y="15"/>
                    <a:pt x="452" y="23"/>
                  </a:cubicBezTo>
                  <a:cubicBezTo>
                    <a:pt x="404" y="43"/>
                    <a:pt x="355" y="63"/>
                    <a:pt x="305" y="84"/>
                  </a:cubicBezTo>
                  <a:cubicBezTo>
                    <a:pt x="234" y="123"/>
                    <a:pt x="177" y="175"/>
                    <a:pt x="134" y="242"/>
                  </a:cubicBezTo>
                  <a:cubicBezTo>
                    <a:pt x="79" y="301"/>
                    <a:pt x="43" y="371"/>
                    <a:pt x="24" y="451"/>
                  </a:cubicBezTo>
                  <a:lnTo>
                    <a:pt x="24" y="454"/>
                  </a:lnTo>
                  <a:lnTo>
                    <a:pt x="2" y="617"/>
                  </a:lnTo>
                  <a:cubicBezTo>
                    <a:pt x="1" y="620"/>
                    <a:pt x="1" y="622"/>
                    <a:pt x="1" y="625"/>
                  </a:cubicBezTo>
                  <a:cubicBezTo>
                    <a:pt x="1" y="655"/>
                    <a:pt x="11" y="703"/>
                    <a:pt x="13" y="719"/>
                  </a:cubicBezTo>
                  <a:cubicBezTo>
                    <a:pt x="17" y="747"/>
                    <a:pt x="19" y="782"/>
                    <a:pt x="27" y="813"/>
                  </a:cubicBezTo>
                  <a:cubicBezTo>
                    <a:pt x="48" y="862"/>
                    <a:pt x="69" y="911"/>
                    <a:pt x="90" y="961"/>
                  </a:cubicBezTo>
                  <a:cubicBezTo>
                    <a:pt x="90" y="961"/>
                    <a:pt x="91" y="962"/>
                    <a:pt x="91" y="964"/>
                  </a:cubicBezTo>
                  <a:cubicBezTo>
                    <a:pt x="130" y="1036"/>
                    <a:pt x="183" y="1094"/>
                    <a:pt x="251" y="1137"/>
                  </a:cubicBezTo>
                  <a:cubicBezTo>
                    <a:pt x="272" y="1154"/>
                    <a:pt x="293" y="1171"/>
                    <a:pt x="315" y="1186"/>
                  </a:cubicBezTo>
                  <a:cubicBezTo>
                    <a:pt x="318" y="1190"/>
                    <a:pt x="321" y="1192"/>
                    <a:pt x="325" y="1194"/>
                  </a:cubicBezTo>
                  <a:cubicBezTo>
                    <a:pt x="326" y="1195"/>
                    <a:pt x="328" y="1195"/>
                    <a:pt x="331" y="1196"/>
                  </a:cubicBezTo>
                  <a:lnTo>
                    <a:pt x="333" y="1197"/>
                  </a:lnTo>
                  <a:lnTo>
                    <a:pt x="479" y="1259"/>
                  </a:lnTo>
                  <a:cubicBezTo>
                    <a:pt x="533" y="1279"/>
                    <a:pt x="648" y="1285"/>
                    <a:pt x="661" y="1286"/>
                  </a:cubicBezTo>
                  <a:cubicBezTo>
                    <a:pt x="669" y="1287"/>
                    <a:pt x="677" y="1287"/>
                    <a:pt x="685" y="1287"/>
                  </a:cubicBezTo>
                  <a:cubicBezTo>
                    <a:pt x="713" y="1284"/>
                    <a:pt x="751" y="1278"/>
                    <a:pt x="768" y="1275"/>
                  </a:cubicBezTo>
                  <a:cubicBezTo>
                    <a:pt x="787" y="1273"/>
                    <a:pt x="825" y="1269"/>
                    <a:pt x="852" y="1264"/>
                  </a:cubicBezTo>
                  <a:cubicBezTo>
                    <a:pt x="856" y="1263"/>
                    <a:pt x="860" y="1262"/>
                    <a:pt x="863" y="1261"/>
                  </a:cubicBezTo>
                  <a:cubicBezTo>
                    <a:pt x="867" y="1260"/>
                    <a:pt x="872" y="1259"/>
                    <a:pt x="876" y="1257"/>
                  </a:cubicBezTo>
                  <a:cubicBezTo>
                    <a:pt x="909" y="1244"/>
                    <a:pt x="986" y="1213"/>
                    <a:pt x="1017" y="1197"/>
                  </a:cubicBezTo>
                  <a:cubicBezTo>
                    <a:pt x="1019" y="1196"/>
                    <a:pt x="1021" y="1195"/>
                    <a:pt x="1023" y="1194"/>
                  </a:cubicBezTo>
                  <a:cubicBezTo>
                    <a:pt x="1027" y="1192"/>
                    <a:pt x="1030" y="1190"/>
                    <a:pt x="1034" y="1188"/>
                  </a:cubicBezTo>
                  <a:cubicBezTo>
                    <a:pt x="1040" y="1184"/>
                    <a:pt x="1047" y="1179"/>
                    <a:pt x="1053" y="1174"/>
                  </a:cubicBezTo>
                  <a:lnTo>
                    <a:pt x="1053" y="1174"/>
                  </a:lnTo>
                  <a:cubicBezTo>
                    <a:pt x="1070" y="1162"/>
                    <a:pt x="1087" y="1148"/>
                    <a:pt x="1103" y="1134"/>
                  </a:cubicBezTo>
                  <a:cubicBezTo>
                    <a:pt x="1103" y="1134"/>
                    <a:pt x="1104" y="1133"/>
                    <a:pt x="1105" y="1133"/>
                  </a:cubicBezTo>
                  <a:cubicBezTo>
                    <a:pt x="1106" y="1132"/>
                    <a:pt x="1107" y="1132"/>
                    <a:pt x="1108" y="1131"/>
                  </a:cubicBezTo>
                  <a:lnTo>
                    <a:pt x="1108" y="1131"/>
                  </a:lnTo>
                  <a:cubicBezTo>
                    <a:pt x="1167" y="1091"/>
                    <a:pt x="1214" y="1040"/>
                    <a:pt x="1248" y="976"/>
                  </a:cubicBezTo>
                  <a:cubicBezTo>
                    <a:pt x="1267" y="931"/>
                    <a:pt x="1286" y="886"/>
                    <a:pt x="1305" y="841"/>
                  </a:cubicBezTo>
                  <a:cubicBezTo>
                    <a:pt x="1306" y="839"/>
                    <a:pt x="1306" y="837"/>
                    <a:pt x="1306" y="835"/>
                  </a:cubicBezTo>
                  <a:cubicBezTo>
                    <a:pt x="1330" y="738"/>
                    <a:pt x="1339" y="607"/>
                    <a:pt x="1304" y="511"/>
                  </a:cubicBezTo>
                  <a:lnTo>
                    <a:pt x="1304" y="511"/>
                  </a:lnTo>
                  <a:cubicBezTo>
                    <a:pt x="1294" y="467"/>
                    <a:pt x="1277" y="426"/>
                    <a:pt x="1253" y="387"/>
                  </a:cubicBezTo>
                  <a:cubicBezTo>
                    <a:pt x="1225" y="352"/>
                    <a:pt x="1199" y="319"/>
                    <a:pt x="1173" y="284"/>
                  </a:cubicBezTo>
                  <a:cubicBezTo>
                    <a:pt x="1171" y="283"/>
                    <a:pt x="1169" y="281"/>
                    <a:pt x="1168" y="280"/>
                  </a:cubicBezTo>
                  <a:cubicBezTo>
                    <a:pt x="1151" y="265"/>
                    <a:pt x="1128" y="250"/>
                    <a:pt x="1117" y="240"/>
                  </a:cubicBezTo>
                  <a:lnTo>
                    <a:pt x="1117" y="240"/>
                  </a:lnTo>
                  <a:cubicBezTo>
                    <a:pt x="1117" y="240"/>
                    <a:pt x="1117" y="241"/>
                    <a:pt x="1117" y="241"/>
                  </a:cubicBezTo>
                  <a:cubicBezTo>
                    <a:pt x="1117" y="241"/>
                    <a:pt x="1098" y="224"/>
                    <a:pt x="1080" y="211"/>
                  </a:cubicBezTo>
                  <a:cubicBezTo>
                    <a:pt x="1075" y="206"/>
                    <a:pt x="1069" y="200"/>
                    <a:pt x="1063" y="195"/>
                  </a:cubicBezTo>
                  <a:cubicBezTo>
                    <a:pt x="1048" y="183"/>
                    <a:pt x="1030" y="167"/>
                    <a:pt x="1011" y="152"/>
                  </a:cubicBezTo>
                  <a:cubicBezTo>
                    <a:pt x="1002" y="146"/>
                    <a:pt x="995" y="138"/>
                    <a:pt x="987" y="133"/>
                  </a:cubicBezTo>
                  <a:cubicBezTo>
                    <a:pt x="948" y="94"/>
                    <a:pt x="903" y="68"/>
                    <a:pt x="852" y="53"/>
                  </a:cubicBezTo>
                  <a:cubicBezTo>
                    <a:pt x="784" y="17"/>
                    <a:pt x="712" y="0"/>
                    <a:pt x="63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6248500" y="1001026"/>
              <a:ext cx="39568" cy="37602"/>
            </a:xfrm>
            <a:custGeom>
              <a:rect b="b" l="l" r="r" t="t"/>
              <a:pathLst>
                <a:path extrusionOk="0" h="1205" w="1268">
                  <a:moveTo>
                    <a:pt x="709" y="1"/>
                  </a:moveTo>
                  <a:cubicBezTo>
                    <a:pt x="620" y="1"/>
                    <a:pt x="537" y="24"/>
                    <a:pt x="460" y="69"/>
                  </a:cubicBezTo>
                  <a:cubicBezTo>
                    <a:pt x="0" y="338"/>
                    <a:pt x="209" y="1090"/>
                    <a:pt x="676" y="1195"/>
                  </a:cubicBezTo>
                  <a:cubicBezTo>
                    <a:pt x="704" y="1202"/>
                    <a:pt x="733" y="1205"/>
                    <a:pt x="761" y="1205"/>
                  </a:cubicBezTo>
                  <a:cubicBezTo>
                    <a:pt x="800" y="1205"/>
                    <a:pt x="839" y="1199"/>
                    <a:pt x="878" y="1187"/>
                  </a:cubicBezTo>
                  <a:cubicBezTo>
                    <a:pt x="918" y="1169"/>
                    <a:pt x="959" y="1152"/>
                    <a:pt x="1000" y="1135"/>
                  </a:cubicBezTo>
                  <a:cubicBezTo>
                    <a:pt x="1075" y="1090"/>
                    <a:pt x="1136" y="1030"/>
                    <a:pt x="1181" y="953"/>
                  </a:cubicBezTo>
                  <a:cubicBezTo>
                    <a:pt x="1206" y="904"/>
                    <a:pt x="1220" y="867"/>
                    <a:pt x="1232" y="832"/>
                  </a:cubicBezTo>
                  <a:cubicBezTo>
                    <a:pt x="1237" y="817"/>
                    <a:pt x="1241" y="802"/>
                    <a:pt x="1246" y="786"/>
                  </a:cubicBezTo>
                  <a:cubicBezTo>
                    <a:pt x="1246" y="783"/>
                    <a:pt x="1247" y="777"/>
                    <a:pt x="1248" y="773"/>
                  </a:cubicBezTo>
                  <a:cubicBezTo>
                    <a:pt x="1255" y="738"/>
                    <a:pt x="1260" y="700"/>
                    <a:pt x="1265" y="649"/>
                  </a:cubicBezTo>
                  <a:cubicBezTo>
                    <a:pt x="1267" y="638"/>
                    <a:pt x="1268" y="627"/>
                    <a:pt x="1267" y="616"/>
                  </a:cubicBezTo>
                  <a:cubicBezTo>
                    <a:pt x="1263" y="570"/>
                    <a:pt x="1255" y="520"/>
                    <a:pt x="1248" y="474"/>
                  </a:cubicBezTo>
                  <a:cubicBezTo>
                    <a:pt x="1247" y="469"/>
                    <a:pt x="1246" y="462"/>
                    <a:pt x="1245" y="457"/>
                  </a:cubicBezTo>
                  <a:cubicBezTo>
                    <a:pt x="1231" y="397"/>
                    <a:pt x="1206" y="336"/>
                    <a:pt x="1172" y="285"/>
                  </a:cubicBezTo>
                  <a:cubicBezTo>
                    <a:pt x="1159" y="264"/>
                    <a:pt x="1140" y="243"/>
                    <a:pt x="1126" y="224"/>
                  </a:cubicBezTo>
                  <a:cubicBezTo>
                    <a:pt x="1113" y="207"/>
                    <a:pt x="1097" y="183"/>
                    <a:pt x="1080" y="165"/>
                  </a:cubicBezTo>
                  <a:cubicBezTo>
                    <a:pt x="1046" y="126"/>
                    <a:pt x="1000" y="96"/>
                    <a:pt x="958" y="69"/>
                  </a:cubicBezTo>
                  <a:cubicBezTo>
                    <a:pt x="881" y="24"/>
                    <a:pt x="798" y="1"/>
                    <a:pt x="709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6382463" y="968667"/>
              <a:ext cx="38101" cy="37976"/>
            </a:xfrm>
            <a:custGeom>
              <a:rect b="b" l="l" r="r" t="t"/>
              <a:pathLst>
                <a:path extrusionOk="0" h="1217" w="1221">
                  <a:moveTo>
                    <a:pt x="715" y="0"/>
                  </a:moveTo>
                  <a:cubicBezTo>
                    <a:pt x="709" y="0"/>
                    <a:pt x="703" y="0"/>
                    <a:pt x="696" y="1"/>
                  </a:cubicBezTo>
                  <a:cubicBezTo>
                    <a:pt x="693" y="1"/>
                    <a:pt x="689" y="1"/>
                    <a:pt x="685" y="2"/>
                  </a:cubicBezTo>
                  <a:cubicBezTo>
                    <a:pt x="647" y="5"/>
                    <a:pt x="599" y="11"/>
                    <a:pt x="561" y="18"/>
                  </a:cubicBezTo>
                  <a:cubicBezTo>
                    <a:pt x="553" y="20"/>
                    <a:pt x="546" y="22"/>
                    <a:pt x="537" y="24"/>
                  </a:cubicBezTo>
                  <a:cubicBezTo>
                    <a:pt x="495" y="38"/>
                    <a:pt x="455" y="57"/>
                    <a:pt x="414" y="75"/>
                  </a:cubicBezTo>
                  <a:cubicBezTo>
                    <a:pt x="407" y="78"/>
                    <a:pt x="401" y="81"/>
                    <a:pt x="394" y="84"/>
                  </a:cubicBezTo>
                  <a:cubicBezTo>
                    <a:pt x="379" y="93"/>
                    <a:pt x="366" y="102"/>
                    <a:pt x="352" y="113"/>
                  </a:cubicBezTo>
                  <a:cubicBezTo>
                    <a:pt x="309" y="145"/>
                    <a:pt x="264" y="178"/>
                    <a:pt x="224" y="214"/>
                  </a:cubicBezTo>
                  <a:cubicBezTo>
                    <a:pt x="183" y="251"/>
                    <a:pt x="151" y="298"/>
                    <a:pt x="125" y="345"/>
                  </a:cubicBezTo>
                  <a:cubicBezTo>
                    <a:pt x="98" y="392"/>
                    <a:pt x="77" y="444"/>
                    <a:pt x="59" y="496"/>
                  </a:cubicBezTo>
                  <a:cubicBezTo>
                    <a:pt x="49" y="522"/>
                    <a:pt x="43" y="551"/>
                    <a:pt x="40" y="582"/>
                  </a:cubicBezTo>
                  <a:cubicBezTo>
                    <a:pt x="35" y="596"/>
                    <a:pt x="29" y="611"/>
                    <a:pt x="23" y="626"/>
                  </a:cubicBezTo>
                  <a:cubicBezTo>
                    <a:pt x="0" y="708"/>
                    <a:pt x="0" y="791"/>
                    <a:pt x="23" y="874"/>
                  </a:cubicBezTo>
                  <a:cubicBezTo>
                    <a:pt x="38" y="934"/>
                    <a:pt x="65" y="988"/>
                    <a:pt x="107" y="1033"/>
                  </a:cubicBezTo>
                  <a:cubicBezTo>
                    <a:pt x="140" y="1083"/>
                    <a:pt x="183" y="1124"/>
                    <a:pt x="238" y="1153"/>
                  </a:cubicBezTo>
                  <a:cubicBezTo>
                    <a:pt x="310" y="1195"/>
                    <a:pt x="389" y="1216"/>
                    <a:pt x="473" y="1217"/>
                  </a:cubicBezTo>
                  <a:cubicBezTo>
                    <a:pt x="530" y="1211"/>
                    <a:pt x="590" y="1205"/>
                    <a:pt x="646" y="1191"/>
                  </a:cubicBezTo>
                  <a:cubicBezTo>
                    <a:pt x="700" y="1176"/>
                    <a:pt x="755" y="1150"/>
                    <a:pt x="804" y="1128"/>
                  </a:cubicBezTo>
                  <a:cubicBezTo>
                    <a:pt x="819" y="1121"/>
                    <a:pt x="833" y="1113"/>
                    <a:pt x="848" y="1105"/>
                  </a:cubicBezTo>
                  <a:cubicBezTo>
                    <a:pt x="854" y="1101"/>
                    <a:pt x="862" y="1097"/>
                    <a:pt x="869" y="1091"/>
                  </a:cubicBezTo>
                  <a:cubicBezTo>
                    <a:pt x="907" y="1064"/>
                    <a:pt x="945" y="1035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4" y="929"/>
                    <a:pt x="1089" y="884"/>
                    <a:pt x="1119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9" y="662"/>
                    <a:pt x="1221" y="601"/>
                    <a:pt x="1216" y="512"/>
                  </a:cubicBezTo>
                  <a:cubicBezTo>
                    <a:pt x="1214" y="463"/>
                    <a:pt x="1211" y="414"/>
                    <a:pt x="1196" y="368"/>
                  </a:cubicBezTo>
                  <a:cubicBezTo>
                    <a:pt x="1188" y="350"/>
                    <a:pt x="1180" y="331"/>
                    <a:pt x="1173" y="314"/>
                  </a:cubicBezTo>
                  <a:cubicBezTo>
                    <a:pt x="1165" y="294"/>
                    <a:pt x="1157" y="274"/>
                    <a:pt x="1147" y="255"/>
                  </a:cubicBezTo>
                  <a:cubicBezTo>
                    <a:pt x="1145" y="252"/>
                    <a:pt x="1143" y="249"/>
                    <a:pt x="1141" y="246"/>
                  </a:cubicBezTo>
                  <a:cubicBezTo>
                    <a:pt x="1124" y="222"/>
                    <a:pt x="1092" y="171"/>
                    <a:pt x="1059" y="144"/>
                  </a:cubicBezTo>
                  <a:cubicBezTo>
                    <a:pt x="977" y="74"/>
                    <a:pt x="953" y="56"/>
                    <a:pt x="849" y="22"/>
                  </a:cubicBezTo>
                  <a:cubicBezTo>
                    <a:pt x="807" y="7"/>
                    <a:pt x="761" y="0"/>
                    <a:pt x="715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6354722" y="1038566"/>
              <a:ext cx="40691" cy="34731"/>
            </a:xfrm>
            <a:custGeom>
              <a:rect b="b" l="l" r="r" t="t"/>
              <a:pathLst>
                <a:path extrusionOk="0" h="1113" w="1304">
                  <a:moveTo>
                    <a:pt x="740" y="1"/>
                  </a:moveTo>
                  <a:cubicBezTo>
                    <a:pt x="461" y="1"/>
                    <a:pt x="165" y="120"/>
                    <a:pt x="78" y="327"/>
                  </a:cubicBezTo>
                  <a:cubicBezTo>
                    <a:pt x="60" y="368"/>
                    <a:pt x="43" y="410"/>
                    <a:pt x="25" y="452"/>
                  </a:cubicBezTo>
                  <a:cubicBezTo>
                    <a:pt x="4" y="521"/>
                    <a:pt x="1" y="590"/>
                    <a:pt x="15" y="660"/>
                  </a:cubicBezTo>
                  <a:cubicBezTo>
                    <a:pt x="16" y="707"/>
                    <a:pt x="28" y="750"/>
                    <a:pt x="51" y="791"/>
                  </a:cubicBezTo>
                  <a:cubicBezTo>
                    <a:pt x="73" y="856"/>
                    <a:pt x="109" y="912"/>
                    <a:pt x="160" y="959"/>
                  </a:cubicBezTo>
                  <a:lnTo>
                    <a:pt x="264" y="1041"/>
                  </a:lnTo>
                  <a:cubicBezTo>
                    <a:pt x="346" y="1088"/>
                    <a:pt x="434" y="1112"/>
                    <a:pt x="528" y="1112"/>
                  </a:cubicBezTo>
                  <a:cubicBezTo>
                    <a:pt x="535" y="1112"/>
                    <a:pt x="542" y="1113"/>
                    <a:pt x="549" y="1113"/>
                  </a:cubicBezTo>
                  <a:cubicBezTo>
                    <a:pt x="605" y="1113"/>
                    <a:pt x="663" y="1099"/>
                    <a:pt x="715" y="1089"/>
                  </a:cubicBezTo>
                  <a:cubicBezTo>
                    <a:pt x="732" y="1086"/>
                    <a:pt x="749" y="1081"/>
                    <a:pt x="766" y="1074"/>
                  </a:cubicBezTo>
                  <a:cubicBezTo>
                    <a:pt x="839" y="1047"/>
                    <a:pt x="912" y="1020"/>
                    <a:pt x="975" y="973"/>
                  </a:cubicBezTo>
                  <a:cubicBezTo>
                    <a:pt x="1016" y="942"/>
                    <a:pt x="1068" y="907"/>
                    <a:pt x="1107" y="867"/>
                  </a:cubicBezTo>
                  <a:cubicBezTo>
                    <a:pt x="1145" y="827"/>
                    <a:pt x="1178" y="781"/>
                    <a:pt x="1210" y="737"/>
                  </a:cubicBezTo>
                  <a:cubicBezTo>
                    <a:pt x="1220" y="723"/>
                    <a:pt x="1229" y="708"/>
                    <a:pt x="1237" y="691"/>
                  </a:cubicBezTo>
                  <a:cubicBezTo>
                    <a:pt x="1280" y="607"/>
                    <a:pt x="1304" y="544"/>
                    <a:pt x="1304" y="447"/>
                  </a:cubicBezTo>
                  <a:cubicBezTo>
                    <a:pt x="1304" y="401"/>
                    <a:pt x="1293" y="356"/>
                    <a:pt x="1286" y="310"/>
                  </a:cubicBezTo>
                  <a:cubicBezTo>
                    <a:pt x="1226" y="96"/>
                    <a:pt x="990" y="1"/>
                    <a:pt x="740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6427055" y="1084344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7" y="1"/>
                  </a:moveTo>
                  <a:cubicBezTo>
                    <a:pt x="691" y="2"/>
                    <a:pt x="684" y="2"/>
                    <a:pt x="677" y="2"/>
                  </a:cubicBezTo>
                  <a:cubicBezTo>
                    <a:pt x="652" y="4"/>
                    <a:pt x="555" y="15"/>
                    <a:pt x="531" y="22"/>
                  </a:cubicBezTo>
                  <a:cubicBezTo>
                    <a:pt x="508" y="30"/>
                    <a:pt x="486" y="40"/>
                    <a:pt x="464" y="50"/>
                  </a:cubicBezTo>
                  <a:cubicBezTo>
                    <a:pt x="419" y="63"/>
                    <a:pt x="380" y="86"/>
                    <a:pt x="346" y="119"/>
                  </a:cubicBezTo>
                  <a:cubicBezTo>
                    <a:pt x="315" y="143"/>
                    <a:pt x="283" y="165"/>
                    <a:pt x="255" y="193"/>
                  </a:cubicBezTo>
                  <a:cubicBezTo>
                    <a:pt x="244" y="205"/>
                    <a:pt x="232" y="216"/>
                    <a:pt x="223" y="229"/>
                  </a:cubicBezTo>
                  <a:cubicBezTo>
                    <a:pt x="185" y="276"/>
                    <a:pt x="146" y="322"/>
                    <a:pt x="114" y="372"/>
                  </a:cubicBezTo>
                  <a:cubicBezTo>
                    <a:pt x="109" y="380"/>
                    <a:pt x="105" y="387"/>
                    <a:pt x="101" y="393"/>
                  </a:cubicBezTo>
                  <a:cubicBezTo>
                    <a:pt x="88" y="417"/>
                    <a:pt x="79" y="442"/>
                    <a:pt x="68" y="469"/>
                  </a:cubicBezTo>
                  <a:cubicBezTo>
                    <a:pt x="55" y="499"/>
                    <a:pt x="46" y="516"/>
                    <a:pt x="39" y="542"/>
                  </a:cubicBezTo>
                  <a:cubicBezTo>
                    <a:pt x="33" y="559"/>
                    <a:pt x="29" y="575"/>
                    <a:pt x="27" y="592"/>
                  </a:cubicBezTo>
                  <a:cubicBezTo>
                    <a:pt x="1" y="686"/>
                    <a:pt x="1" y="779"/>
                    <a:pt x="27" y="874"/>
                  </a:cubicBezTo>
                  <a:cubicBezTo>
                    <a:pt x="43" y="943"/>
                    <a:pt x="74" y="1003"/>
                    <a:pt x="121" y="1054"/>
                  </a:cubicBezTo>
                  <a:cubicBezTo>
                    <a:pt x="159" y="1112"/>
                    <a:pt x="208" y="1157"/>
                    <a:pt x="270" y="1191"/>
                  </a:cubicBezTo>
                  <a:cubicBezTo>
                    <a:pt x="353" y="1239"/>
                    <a:pt x="443" y="1263"/>
                    <a:pt x="538" y="1263"/>
                  </a:cubicBezTo>
                  <a:cubicBezTo>
                    <a:pt x="546" y="1263"/>
                    <a:pt x="554" y="1264"/>
                    <a:pt x="563" y="1264"/>
                  </a:cubicBezTo>
                  <a:cubicBezTo>
                    <a:pt x="574" y="1264"/>
                    <a:pt x="586" y="1263"/>
                    <a:pt x="598" y="1262"/>
                  </a:cubicBezTo>
                  <a:cubicBezTo>
                    <a:pt x="651" y="1257"/>
                    <a:pt x="704" y="1249"/>
                    <a:pt x="758" y="1241"/>
                  </a:cubicBezTo>
                  <a:cubicBezTo>
                    <a:pt x="768" y="1239"/>
                    <a:pt x="778" y="1237"/>
                    <a:pt x="788" y="1235"/>
                  </a:cubicBezTo>
                  <a:cubicBezTo>
                    <a:pt x="828" y="1225"/>
                    <a:pt x="864" y="1209"/>
                    <a:pt x="903" y="1192"/>
                  </a:cubicBezTo>
                  <a:cubicBezTo>
                    <a:pt x="993" y="1154"/>
                    <a:pt x="973" y="1167"/>
                    <a:pt x="1071" y="1085"/>
                  </a:cubicBezTo>
                  <a:cubicBezTo>
                    <a:pt x="1074" y="1083"/>
                    <a:pt x="1077" y="1080"/>
                    <a:pt x="1079" y="1078"/>
                  </a:cubicBezTo>
                  <a:cubicBezTo>
                    <a:pt x="1086" y="1071"/>
                    <a:pt x="1094" y="1065"/>
                    <a:pt x="1100" y="1059"/>
                  </a:cubicBezTo>
                  <a:cubicBezTo>
                    <a:pt x="1139" y="1019"/>
                    <a:pt x="1171" y="972"/>
                    <a:pt x="1204" y="929"/>
                  </a:cubicBezTo>
                  <a:cubicBezTo>
                    <a:pt x="1209" y="922"/>
                    <a:pt x="1215" y="914"/>
                    <a:pt x="1219" y="906"/>
                  </a:cubicBezTo>
                  <a:cubicBezTo>
                    <a:pt x="1221" y="903"/>
                    <a:pt x="1223" y="900"/>
                    <a:pt x="1226" y="897"/>
                  </a:cubicBezTo>
                  <a:cubicBezTo>
                    <a:pt x="1237" y="879"/>
                    <a:pt x="1245" y="860"/>
                    <a:pt x="1251" y="839"/>
                  </a:cubicBezTo>
                  <a:cubicBezTo>
                    <a:pt x="1263" y="822"/>
                    <a:pt x="1272" y="804"/>
                    <a:pt x="1274" y="784"/>
                  </a:cubicBezTo>
                  <a:cubicBezTo>
                    <a:pt x="1303" y="689"/>
                    <a:pt x="1289" y="591"/>
                    <a:pt x="1275" y="497"/>
                  </a:cubicBezTo>
                  <a:cubicBezTo>
                    <a:pt x="1263" y="450"/>
                    <a:pt x="1242" y="410"/>
                    <a:pt x="1211" y="375"/>
                  </a:cubicBezTo>
                  <a:cubicBezTo>
                    <a:pt x="1208" y="372"/>
                    <a:pt x="1206" y="369"/>
                    <a:pt x="1202" y="366"/>
                  </a:cubicBezTo>
                  <a:cubicBezTo>
                    <a:pt x="1187" y="327"/>
                    <a:pt x="1170" y="289"/>
                    <a:pt x="1154" y="251"/>
                  </a:cubicBezTo>
                  <a:cubicBezTo>
                    <a:pt x="1128" y="217"/>
                    <a:pt x="1102" y="184"/>
                    <a:pt x="1076" y="150"/>
                  </a:cubicBezTo>
                  <a:cubicBezTo>
                    <a:pt x="1061" y="136"/>
                    <a:pt x="990" y="81"/>
                    <a:pt x="973" y="71"/>
                  </a:cubicBezTo>
                  <a:cubicBezTo>
                    <a:pt x="893" y="20"/>
                    <a:pt x="861" y="22"/>
                    <a:pt x="782" y="10"/>
                  </a:cubicBezTo>
                  <a:cubicBezTo>
                    <a:pt x="750" y="6"/>
                    <a:pt x="726" y="1"/>
                    <a:pt x="697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6236860" y="915618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8"/>
                  </a:cubicBezTo>
                  <a:cubicBezTo>
                    <a:pt x="364" y="26"/>
                    <a:pt x="324" y="43"/>
                    <a:pt x="286" y="68"/>
                  </a:cubicBezTo>
                  <a:cubicBezTo>
                    <a:pt x="204" y="116"/>
                    <a:pt x="155" y="176"/>
                    <a:pt x="103" y="254"/>
                  </a:cubicBezTo>
                  <a:cubicBezTo>
                    <a:pt x="27" y="367"/>
                    <a:pt x="1" y="532"/>
                    <a:pt x="42" y="664"/>
                  </a:cubicBezTo>
                  <a:cubicBezTo>
                    <a:pt x="59" y="716"/>
                    <a:pt x="83" y="768"/>
                    <a:pt x="106" y="817"/>
                  </a:cubicBezTo>
                  <a:cubicBezTo>
                    <a:pt x="113" y="831"/>
                    <a:pt x="120" y="845"/>
                    <a:pt x="127" y="857"/>
                  </a:cubicBezTo>
                  <a:cubicBezTo>
                    <a:pt x="152" y="898"/>
                    <a:pt x="193" y="954"/>
                    <a:pt x="221" y="982"/>
                  </a:cubicBezTo>
                  <a:cubicBezTo>
                    <a:pt x="288" y="1050"/>
                    <a:pt x="379" y="1091"/>
                    <a:pt x="469" y="1120"/>
                  </a:cubicBezTo>
                  <a:cubicBezTo>
                    <a:pt x="502" y="1124"/>
                    <a:pt x="534" y="1128"/>
                    <a:pt x="567" y="1132"/>
                  </a:cubicBezTo>
                  <a:cubicBezTo>
                    <a:pt x="571" y="1133"/>
                    <a:pt x="575" y="1133"/>
                    <a:pt x="579" y="1133"/>
                  </a:cubicBezTo>
                  <a:cubicBezTo>
                    <a:pt x="625" y="1133"/>
                    <a:pt x="668" y="1122"/>
                    <a:pt x="708" y="1101"/>
                  </a:cubicBezTo>
                  <a:cubicBezTo>
                    <a:pt x="738" y="1093"/>
                    <a:pt x="766" y="1077"/>
                    <a:pt x="789" y="1054"/>
                  </a:cubicBezTo>
                  <a:cubicBezTo>
                    <a:pt x="828" y="1028"/>
                    <a:pt x="860" y="994"/>
                    <a:pt x="883" y="951"/>
                  </a:cubicBezTo>
                  <a:cubicBezTo>
                    <a:pt x="892" y="930"/>
                    <a:pt x="904" y="912"/>
                    <a:pt x="916" y="893"/>
                  </a:cubicBezTo>
                  <a:cubicBezTo>
                    <a:pt x="947" y="844"/>
                    <a:pt x="956" y="793"/>
                    <a:pt x="973" y="742"/>
                  </a:cubicBezTo>
                  <a:cubicBezTo>
                    <a:pt x="975" y="736"/>
                    <a:pt x="978" y="729"/>
                    <a:pt x="981" y="723"/>
                  </a:cubicBezTo>
                  <a:cubicBezTo>
                    <a:pt x="991" y="702"/>
                    <a:pt x="1000" y="680"/>
                    <a:pt x="1008" y="657"/>
                  </a:cubicBezTo>
                  <a:cubicBezTo>
                    <a:pt x="1032" y="568"/>
                    <a:pt x="1032" y="479"/>
                    <a:pt x="1008" y="390"/>
                  </a:cubicBezTo>
                  <a:cubicBezTo>
                    <a:pt x="1007" y="383"/>
                    <a:pt x="1005" y="375"/>
                    <a:pt x="1004" y="366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80" y="276"/>
                    <a:pt x="938" y="205"/>
                    <a:pt x="878" y="144"/>
                  </a:cubicBezTo>
                  <a:cubicBezTo>
                    <a:pt x="846" y="115"/>
                    <a:pt x="814" y="90"/>
                    <a:pt x="777" y="66"/>
                  </a:cubicBezTo>
                  <a:cubicBezTo>
                    <a:pt x="723" y="31"/>
                    <a:pt x="663" y="13"/>
                    <a:pt x="598" y="9"/>
                  </a:cubicBezTo>
                  <a:cubicBezTo>
                    <a:pt x="572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6315528" y="1128780"/>
              <a:ext cx="30550" cy="32360"/>
            </a:xfrm>
            <a:custGeom>
              <a:rect b="b" l="l" r="r" t="t"/>
              <a:pathLst>
                <a:path extrusionOk="0" h="1037" w="979">
                  <a:moveTo>
                    <a:pt x="474" y="0"/>
                  </a:moveTo>
                  <a:cubicBezTo>
                    <a:pt x="404" y="0"/>
                    <a:pt x="339" y="18"/>
                    <a:pt x="278" y="54"/>
                  </a:cubicBezTo>
                  <a:cubicBezTo>
                    <a:pt x="220" y="88"/>
                    <a:pt x="172" y="134"/>
                    <a:pt x="138" y="193"/>
                  </a:cubicBezTo>
                  <a:cubicBezTo>
                    <a:pt x="118" y="234"/>
                    <a:pt x="101" y="275"/>
                    <a:pt x="85" y="317"/>
                  </a:cubicBezTo>
                  <a:cubicBezTo>
                    <a:pt x="80" y="330"/>
                    <a:pt x="76" y="342"/>
                    <a:pt x="72" y="356"/>
                  </a:cubicBezTo>
                  <a:cubicBezTo>
                    <a:pt x="72" y="357"/>
                    <a:pt x="72" y="358"/>
                    <a:pt x="72" y="359"/>
                  </a:cubicBezTo>
                  <a:cubicBezTo>
                    <a:pt x="71" y="361"/>
                    <a:pt x="69" y="363"/>
                    <a:pt x="68" y="366"/>
                  </a:cubicBezTo>
                  <a:cubicBezTo>
                    <a:pt x="52" y="401"/>
                    <a:pt x="37" y="437"/>
                    <a:pt x="23" y="472"/>
                  </a:cubicBezTo>
                  <a:cubicBezTo>
                    <a:pt x="1" y="552"/>
                    <a:pt x="1" y="630"/>
                    <a:pt x="23" y="709"/>
                  </a:cubicBezTo>
                  <a:cubicBezTo>
                    <a:pt x="36" y="767"/>
                    <a:pt x="63" y="818"/>
                    <a:pt x="102" y="860"/>
                  </a:cubicBezTo>
                  <a:cubicBezTo>
                    <a:pt x="134" y="909"/>
                    <a:pt x="176" y="947"/>
                    <a:pt x="227" y="976"/>
                  </a:cubicBezTo>
                  <a:cubicBezTo>
                    <a:pt x="278" y="1008"/>
                    <a:pt x="334" y="1026"/>
                    <a:pt x="392" y="1028"/>
                  </a:cubicBezTo>
                  <a:cubicBezTo>
                    <a:pt x="417" y="1034"/>
                    <a:pt x="442" y="1036"/>
                    <a:pt x="466" y="1036"/>
                  </a:cubicBezTo>
                  <a:cubicBezTo>
                    <a:pt x="501" y="1036"/>
                    <a:pt x="535" y="1031"/>
                    <a:pt x="570" y="1021"/>
                  </a:cubicBezTo>
                  <a:cubicBezTo>
                    <a:pt x="646" y="999"/>
                    <a:pt x="711" y="961"/>
                    <a:pt x="767" y="906"/>
                  </a:cubicBezTo>
                  <a:cubicBezTo>
                    <a:pt x="789" y="884"/>
                    <a:pt x="807" y="856"/>
                    <a:pt x="827" y="831"/>
                  </a:cubicBezTo>
                  <a:cubicBezTo>
                    <a:pt x="884" y="759"/>
                    <a:pt x="925" y="716"/>
                    <a:pt x="948" y="623"/>
                  </a:cubicBezTo>
                  <a:cubicBezTo>
                    <a:pt x="950" y="616"/>
                    <a:pt x="951" y="608"/>
                    <a:pt x="952" y="601"/>
                  </a:cubicBezTo>
                  <a:cubicBezTo>
                    <a:pt x="969" y="514"/>
                    <a:pt x="978" y="448"/>
                    <a:pt x="954" y="360"/>
                  </a:cubicBezTo>
                  <a:cubicBezTo>
                    <a:pt x="948" y="320"/>
                    <a:pt x="932" y="285"/>
                    <a:pt x="909" y="255"/>
                  </a:cubicBezTo>
                  <a:cubicBezTo>
                    <a:pt x="883" y="205"/>
                    <a:pt x="845" y="166"/>
                    <a:pt x="799" y="135"/>
                  </a:cubicBezTo>
                  <a:cubicBezTo>
                    <a:pt x="770" y="108"/>
                    <a:pt x="736" y="90"/>
                    <a:pt x="699" y="76"/>
                  </a:cubicBezTo>
                  <a:cubicBezTo>
                    <a:pt x="689" y="68"/>
                    <a:pt x="681" y="60"/>
                    <a:pt x="671" y="54"/>
                  </a:cubicBezTo>
                  <a:cubicBezTo>
                    <a:pt x="610" y="18"/>
                    <a:pt x="544" y="0"/>
                    <a:pt x="474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6384366" y="1162044"/>
              <a:ext cx="39069" cy="36635"/>
            </a:xfrm>
            <a:custGeom>
              <a:rect b="b" l="l" r="r" t="t"/>
              <a:pathLst>
                <a:path extrusionOk="0" h="1174" w="1252">
                  <a:moveTo>
                    <a:pt x="556" y="1"/>
                  </a:moveTo>
                  <a:cubicBezTo>
                    <a:pt x="512" y="1"/>
                    <a:pt x="468" y="8"/>
                    <a:pt x="424" y="22"/>
                  </a:cubicBezTo>
                  <a:cubicBezTo>
                    <a:pt x="350" y="39"/>
                    <a:pt x="286" y="73"/>
                    <a:pt x="230" y="123"/>
                  </a:cubicBezTo>
                  <a:cubicBezTo>
                    <a:pt x="169" y="163"/>
                    <a:pt x="120" y="216"/>
                    <a:pt x="85" y="282"/>
                  </a:cubicBezTo>
                  <a:lnTo>
                    <a:pt x="27" y="418"/>
                  </a:lnTo>
                  <a:cubicBezTo>
                    <a:pt x="0" y="519"/>
                    <a:pt x="0" y="619"/>
                    <a:pt x="27" y="720"/>
                  </a:cubicBezTo>
                  <a:cubicBezTo>
                    <a:pt x="46" y="765"/>
                    <a:pt x="66" y="810"/>
                    <a:pt x="85" y="855"/>
                  </a:cubicBezTo>
                  <a:cubicBezTo>
                    <a:pt x="135" y="941"/>
                    <a:pt x="203" y="1008"/>
                    <a:pt x="288" y="1059"/>
                  </a:cubicBezTo>
                  <a:cubicBezTo>
                    <a:pt x="290" y="1060"/>
                    <a:pt x="291" y="1061"/>
                    <a:pt x="293" y="1062"/>
                  </a:cubicBezTo>
                  <a:cubicBezTo>
                    <a:pt x="338" y="1081"/>
                    <a:pt x="383" y="1100"/>
                    <a:pt x="429" y="1120"/>
                  </a:cubicBezTo>
                  <a:cubicBezTo>
                    <a:pt x="433" y="1121"/>
                    <a:pt x="439" y="1123"/>
                    <a:pt x="443" y="1124"/>
                  </a:cubicBezTo>
                  <a:lnTo>
                    <a:pt x="465" y="1131"/>
                  </a:lnTo>
                  <a:cubicBezTo>
                    <a:pt x="481" y="1137"/>
                    <a:pt x="499" y="1143"/>
                    <a:pt x="516" y="1148"/>
                  </a:cubicBezTo>
                  <a:cubicBezTo>
                    <a:pt x="547" y="1159"/>
                    <a:pt x="565" y="1158"/>
                    <a:pt x="608" y="1165"/>
                  </a:cubicBezTo>
                  <a:cubicBezTo>
                    <a:pt x="644" y="1169"/>
                    <a:pt x="659" y="1173"/>
                    <a:pt x="679" y="1173"/>
                  </a:cubicBezTo>
                  <a:cubicBezTo>
                    <a:pt x="685" y="1173"/>
                    <a:pt x="693" y="1173"/>
                    <a:pt x="701" y="1172"/>
                  </a:cubicBezTo>
                  <a:cubicBezTo>
                    <a:pt x="717" y="1170"/>
                    <a:pt x="734" y="1168"/>
                    <a:pt x="749" y="1167"/>
                  </a:cubicBezTo>
                  <a:cubicBezTo>
                    <a:pt x="839" y="1166"/>
                    <a:pt x="923" y="1144"/>
                    <a:pt x="1002" y="1098"/>
                  </a:cubicBezTo>
                  <a:cubicBezTo>
                    <a:pt x="1077" y="1054"/>
                    <a:pt x="1137" y="994"/>
                    <a:pt x="1181" y="919"/>
                  </a:cubicBezTo>
                  <a:cubicBezTo>
                    <a:pt x="1227" y="841"/>
                    <a:pt x="1249" y="756"/>
                    <a:pt x="1250" y="666"/>
                  </a:cubicBezTo>
                  <a:cubicBezTo>
                    <a:pt x="1252" y="597"/>
                    <a:pt x="1237" y="533"/>
                    <a:pt x="1206" y="474"/>
                  </a:cubicBezTo>
                  <a:cubicBezTo>
                    <a:pt x="1199" y="453"/>
                    <a:pt x="1188" y="434"/>
                    <a:pt x="1178" y="414"/>
                  </a:cubicBezTo>
                  <a:lnTo>
                    <a:pt x="1181" y="414"/>
                  </a:lnTo>
                  <a:cubicBezTo>
                    <a:pt x="1174" y="400"/>
                    <a:pt x="1168" y="387"/>
                    <a:pt x="1162" y="373"/>
                  </a:cubicBezTo>
                  <a:cubicBezTo>
                    <a:pt x="1159" y="367"/>
                    <a:pt x="1155" y="360"/>
                    <a:pt x="1152" y="352"/>
                  </a:cubicBezTo>
                  <a:cubicBezTo>
                    <a:pt x="1123" y="316"/>
                    <a:pt x="1095" y="278"/>
                    <a:pt x="1066" y="241"/>
                  </a:cubicBezTo>
                  <a:lnTo>
                    <a:pt x="1062" y="238"/>
                  </a:lnTo>
                  <a:cubicBezTo>
                    <a:pt x="1058" y="234"/>
                    <a:pt x="1055" y="232"/>
                    <a:pt x="1051" y="229"/>
                  </a:cubicBezTo>
                  <a:cubicBezTo>
                    <a:pt x="1038" y="217"/>
                    <a:pt x="1026" y="207"/>
                    <a:pt x="1012" y="196"/>
                  </a:cubicBezTo>
                  <a:cubicBezTo>
                    <a:pt x="1007" y="191"/>
                    <a:pt x="1001" y="187"/>
                    <a:pt x="994" y="182"/>
                  </a:cubicBezTo>
                  <a:cubicBezTo>
                    <a:pt x="991" y="179"/>
                    <a:pt x="987" y="175"/>
                    <a:pt x="983" y="172"/>
                  </a:cubicBezTo>
                  <a:cubicBezTo>
                    <a:pt x="964" y="156"/>
                    <a:pt x="944" y="141"/>
                    <a:pt x="923" y="126"/>
                  </a:cubicBezTo>
                  <a:cubicBezTo>
                    <a:pt x="905" y="105"/>
                    <a:pt x="884" y="90"/>
                    <a:pt x="860" y="79"/>
                  </a:cubicBezTo>
                  <a:cubicBezTo>
                    <a:pt x="795" y="37"/>
                    <a:pt x="725" y="15"/>
                    <a:pt x="650" y="11"/>
                  </a:cubicBezTo>
                  <a:cubicBezTo>
                    <a:pt x="619" y="4"/>
                    <a:pt x="587" y="1"/>
                    <a:pt x="556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6312033" y="913059"/>
              <a:ext cx="35605" cy="43094"/>
            </a:xfrm>
            <a:custGeom>
              <a:rect b="b" l="l" r="r" t="t"/>
              <a:pathLst>
                <a:path extrusionOk="0" h="1381" w="1141">
                  <a:moveTo>
                    <a:pt x="624" y="0"/>
                  </a:moveTo>
                  <a:cubicBezTo>
                    <a:pt x="582" y="0"/>
                    <a:pt x="540" y="5"/>
                    <a:pt x="493" y="16"/>
                  </a:cubicBezTo>
                  <a:cubicBezTo>
                    <a:pt x="484" y="17"/>
                    <a:pt x="476" y="20"/>
                    <a:pt x="468" y="23"/>
                  </a:cubicBezTo>
                  <a:cubicBezTo>
                    <a:pt x="428" y="37"/>
                    <a:pt x="384" y="54"/>
                    <a:pt x="347" y="76"/>
                  </a:cubicBezTo>
                  <a:cubicBezTo>
                    <a:pt x="329" y="86"/>
                    <a:pt x="307" y="106"/>
                    <a:pt x="296" y="114"/>
                  </a:cubicBezTo>
                  <a:cubicBezTo>
                    <a:pt x="280" y="127"/>
                    <a:pt x="260" y="141"/>
                    <a:pt x="245" y="155"/>
                  </a:cubicBezTo>
                  <a:cubicBezTo>
                    <a:pt x="225" y="173"/>
                    <a:pt x="209" y="197"/>
                    <a:pt x="193" y="218"/>
                  </a:cubicBezTo>
                  <a:cubicBezTo>
                    <a:pt x="169" y="249"/>
                    <a:pt x="145" y="278"/>
                    <a:pt x="129" y="313"/>
                  </a:cubicBezTo>
                  <a:cubicBezTo>
                    <a:pt x="105" y="362"/>
                    <a:pt x="82" y="413"/>
                    <a:pt x="66" y="464"/>
                  </a:cubicBezTo>
                  <a:cubicBezTo>
                    <a:pt x="56" y="491"/>
                    <a:pt x="52" y="522"/>
                    <a:pt x="47" y="549"/>
                  </a:cubicBezTo>
                  <a:cubicBezTo>
                    <a:pt x="28" y="637"/>
                    <a:pt x="1" y="731"/>
                    <a:pt x="9" y="821"/>
                  </a:cubicBezTo>
                  <a:cubicBezTo>
                    <a:pt x="12" y="854"/>
                    <a:pt x="15" y="896"/>
                    <a:pt x="24" y="930"/>
                  </a:cubicBezTo>
                  <a:cubicBezTo>
                    <a:pt x="36" y="985"/>
                    <a:pt x="60" y="1023"/>
                    <a:pt x="93" y="1066"/>
                  </a:cubicBezTo>
                  <a:cubicBezTo>
                    <a:pt x="108" y="1085"/>
                    <a:pt x="122" y="1101"/>
                    <a:pt x="139" y="1117"/>
                  </a:cubicBezTo>
                  <a:cubicBezTo>
                    <a:pt x="145" y="1133"/>
                    <a:pt x="153" y="1148"/>
                    <a:pt x="160" y="1164"/>
                  </a:cubicBezTo>
                  <a:cubicBezTo>
                    <a:pt x="199" y="1229"/>
                    <a:pt x="251" y="1281"/>
                    <a:pt x="316" y="1320"/>
                  </a:cubicBezTo>
                  <a:cubicBezTo>
                    <a:pt x="366" y="1353"/>
                    <a:pt x="421" y="1369"/>
                    <a:pt x="478" y="1372"/>
                  </a:cubicBezTo>
                  <a:cubicBezTo>
                    <a:pt x="502" y="1378"/>
                    <a:pt x="527" y="1380"/>
                    <a:pt x="551" y="1380"/>
                  </a:cubicBezTo>
                  <a:cubicBezTo>
                    <a:pt x="585" y="1380"/>
                    <a:pt x="618" y="1375"/>
                    <a:pt x="652" y="1364"/>
                  </a:cubicBezTo>
                  <a:cubicBezTo>
                    <a:pt x="726" y="1343"/>
                    <a:pt x="790" y="1306"/>
                    <a:pt x="844" y="1252"/>
                  </a:cubicBezTo>
                  <a:cubicBezTo>
                    <a:pt x="897" y="1190"/>
                    <a:pt x="949" y="1125"/>
                    <a:pt x="989" y="1055"/>
                  </a:cubicBezTo>
                  <a:cubicBezTo>
                    <a:pt x="1029" y="986"/>
                    <a:pt x="1060" y="910"/>
                    <a:pt x="1086" y="836"/>
                  </a:cubicBezTo>
                  <a:cubicBezTo>
                    <a:pt x="1102" y="791"/>
                    <a:pt x="1112" y="744"/>
                    <a:pt x="1120" y="698"/>
                  </a:cubicBezTo>
                  <a:cubicBezTo>
                    <a:pt x="1127" y="645"/>
                    <a:pt x="1138" y="584"/>
                    <a:pt x="1140" y="528"/>
                  </a:cubicBezTo>
                  <a:cubicBezTo>
                    <a:pt x="1141" y="500"/>
                    <a:pt x="1135" y="472"/>
                    <a:pt x="1131" y="444"/>
                  </a:cubicBezTo>
                  <a:cubicBezTo>
                    <a:pt x="1127" y="413"/>
                    <a:pt x="1126" y="387"/>
                    <a:pt x="1117" y="358"/>
                  </a:cubicBezTo>
                  <a:cubicBezTo>
                    <a:pt x="1088" y="277"/>
                    <a:pt x="1048" y="197"/>
                    <a:pt x="983" y="140"/>
                  </a:cubicBezTo>
                  <a:cubicBezTo>
                    <a:pt x="917" y="81"/>
                    <a:pt x="844" y="32"/>
                    <a:pt x="755" y="14"/>
                  </a:cubicBezTo>
                  <a:cubicBezTo>
                    <a:pt x="708" y="5"/>
                    <a:pt x="66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8"/>
            <p:cNvSpPr/>
            <p:nvPr/>
          </p:nvSpPr>
          <p:spPr>
            <a:xfrm>
              <a:off x="6181222" y="958868"/>
              <a:ext cx="42813" cy="45466"/>
            </a:xfrm>
            <a:custGeom>
              <a:rect b="b" l="l" r="r" t="t"/>
              <a:pathLst>
                <a:path extrusionOk="0" h="1457" w="1372">
                  <a:moveTo>
                    <a:pt x="760" y="1"/>
                  </a:moveTo>
                  <a:cubicBezTo>
                    <a:pt x="758" y="1"/>
                    <a:pt x="756" y="1"/>
                    <a:pt x="754" y="1"/>
                  </a:cubicBezTo>
                  <a:cubicBezTo>
                    <a:pt x="415" y="12"/>
                    <a:pt x="64" y="217"/>
                    <a:pt x="24" y="579"/>
                  </a:cubicBezTo>
                  <a:cubicBezTo>
                    <a:pt x="0" y="798"/>
                    <a:pt x="90" y="1021"/>
                    <a:pt x="241" y="1181"/>
                  </a:cubicBezTo>
                  <a:cubicBezTo>
                    <a:pt x="398" y="1347"/>
                    <a:pt x="597" y="1457"/>
                    <a:pt x="811" y="1457"/>
                  </a:cubicBezTo>
                  <a:cubicBezTo>
                    <a:pt x="875" y="1457"/>
                    <a:pt x="941" y="1447"/>
                    <a:pt x="1008" y="1425"/>
                  </a:cubicBezTo>
                  <a:cubicBezTo>
                    <a:pt x="1302" y="1330"/>
                    <a:pt x="1371" y="971"/>
                    <a:pt x="1337" y="657"/>
                  </a:cubicBezTo>
                  <a:cubicBezTo>
                    <a:pt x="1322" y="526"/>
                    <a:pt x="1291" y="403"/>
                    <a:pt x="1249" y="311"/>
                  </a:cubicBezTo>
                  <a:cubicBezTo>
                    <a:pt x="1245" y="300"/>
                    <a:pt x="1239" y="290"/>
                    <a:pt x="1234" y="280"/>
                  </a:cubicBezTo>
                  <a:cubicBezTo>
                    <a:pt x="1230" y="274"/>
                    <a:pt x="1226" y="269"/>
                    <a:pt x="1223" y="262"/>
                  </a:cubicBezTo>
                  <a:cubicBezTo>
                    <a:pt x="1201" y="232"/>
                    <a:pt x="1173" y="195"/>
                    <a:pt x="1149" y="168"/>
                  </a:cubicBezTo>
                  <a:cubicBezTo>
                    <a:pt x="1082" y="95"/>
                    <a:pt x="1005" y="56"/>
                    <a:pt x="914" y="24"/>
                  </a:cubicBezTo>
                  <a:cubicBezTo>
                    <a:pt x="905" y="21"/>
                    <a:pt x="897" y="19"/>
                    <a:pt x="889" y="16"/>
                  </a:cubicBezTo>
                  <a:cubicBezTo>
                    <a:pt x="848" y="9"/>
                    <a:pt x="803" y="1"/>
                    <a:pt x="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6147676" y="1091365"/>
              <a:ext cx="44405" cy="38507"/>
            </a:xfrm>
            <a:custGeom>
              <a:rect b="b" l="l" r="r" t="t"/>
              <a:pathLst>
                <a:path extrusionOk="0" h="1234" w="1423">
                  <a:moveTo>
                    <a:pt x="684" y="0"/>
                  </a:moveTo>
                  <a:cubicBezTo>
                    <a:pt x="678" y="0"/>
                    <a:pt x="673" y="0"/>
                    <a:pt x="668" y="1"/>
                  </a:cubicBezTo>
                  <a:cubicBezTo>
                    <a:pt x="618" y="6"/>
                    <a:pt x="566" y="13"/>
                    <a:pt x="516" y="22"/>
                  </a:cubicBezTo>
                  <a:cubicBezTo>
                    <a:pt x="511" y="22"/>
                    <a:pt x="506" y="23"/>
                    <a:pt x="501" y="24"/>
                  </a:cubicBezTo>
                  <a:cubicBezTo>
                    <a:pt x="491" y="26"/>
                    <a:pt x="481" y="29"/>
                    <a:pt x="471" y="33"/>
                  </a:cubicBezTo>
                  <a:cubicBezTo>
                    <a:pt x="427" y="49"/>
                    <a:pt x="378" y="70"/>
                    <a:pt x="335" y="90"/>
                  </a:cubicBezTo>
                  <a:cubicBezTo>
                    <a:pt x="331" y="92"/>
                    <a:pt x="327" y="94"/>
                    <a:pt x="324" y="96"/>
                  </a:cubicBezTo>
                  <a:cubicBezTo>
                    <a:pt x="278" y="122"/>
                    <a:pt x="224" y="168"/>
                    <a:pt x="193" y="194"/>
                  </a:cubicBezTo>
                  <a:cubicBezTo>
                    <a:pt x="184" y="202"/>
                    <a:pt x="177" y="208"/>
                    <a:pt x="171" y="216"/>
                  </a:cubicBezTo>
                  <a:cubicBezTo>
                    <a:pt x="138" y="252"/>
                    <a:pt x="107" y="291"/>
                    <a:pt x="81" y="333"/>
                  </a:cubicBezTo>
                  <a:cubicBezTo>
                    <a:pt x="79" y="336"/>
                    <a:pt x="78" y="339"/>
                    <a:pt x="77" y="341"/>
                  </a:cubicBezTo>
                  <a:cubicBezTo>
                    <a:pt x="59" y="383"/>
                    <a:pt x="41" y="425"/>
                    <a:pt x="23" y="467"/>
                  </a:cubicBezTo>
                  <a:cubicBezTo>
                    <a:pt x="22" y="469"/>
                    <a:pt x="22" y="470"/>
                    <a:pt x="21" y="472"/>
                  </a:cubicBezTo>
                  <a:cubicBezTo>
                    <a:pt x="20" y="475"/>
                    <a:pt x="20" y="478"/>
                    <a:pt x="19" y="481"/>
                  </a:cubicBezTo>
                  <a:cubicBezTo>
                    <a:pt x="16" y="504"/>
                    <a:pt x="13" y="527"/>
                    <a:pt x="10" y="550"/>
                  </a:cubicBezTo>
                  <a:cubicBezTo>
                    <a:pt x="5" y="575"/>
                    <a:pt x="2" y="601"/>
                    <a:pt x="0" y="626"/>
                  </a:cubicBezTo>
                  <a:cubicBezTo>
                    <a:pt x="3" y="649"/>
                    <a:pt x="7" y="672"/>
                    <a:pt x="10" y="695"/>
                  </a:cubicBezTo>
                  <a:cubicBezTo>
                    <a:pt x="10" y="742"/>
                    <a:pt x="21" y="786"/>
                    <a:pt x="45" y="828"/>
                  </a:cubicBezTo>
                  <a:cubicBezTo>
                    <a:pt x="77" y="902"/>
                    <a:pt x="83" y="930"/>
                    <a:pt x="154" y="997"/>
                  </a:cubicBezTo>
                  <a:lnTo>
                    <a:pt x="157" y="1000"/>
                  </a:lnTo>
                  <a:cubicBezTo>
                    <a:pt x="171" y="1012"/>
                    <a:pt x="248" y="1074"/>
                    <a:pt x="264" y="1083"/>
                  </a:cubicBezTo>
                  <a:cubicBezTo>
                    <a:pt x="266" y="1083"/>
                    <a:pt x="267" y="1084"/>
                    <a:pt x="269" y="1085"/>
                  </a:cubicBezTo>
                  <a:cubicBezTo>
                    <a:pt x="284" y="1095"/>
                    <a:pt x="376" y="1133"/>
                    <a:pt x="393" y="1138"/>
                  </a:cubicBezTo>
                  <a:cubicBezTo>
                    <a:pt x="411" y="1143"/>
                    <a:pt x="427" y="1144"/>
                    <a:pt x="445" y="1146"/>
                  </a:cubicBezTo>
                  <a:lnTo>
                    <a:pt x="446" y="1146"/>
                  </a:lnTo>
                  <a:cubicBezTo>
                    <a:pt x="449" y="1148"/>
                    <a:pt x="452" y="1149"/>
                    <a:pt x="457" y="1151"/>
                  </a:cubicBezTo>
                  <a:cubicBezTo>
                    <a:pt x="484" y="1164"/>
                    <a:pt x="571" y="1203"/>
                    <a:pt x="600" y="1212"/>
                  </a:cubicBezTo>
                  <a:cubicBezTo>
                    <a:pt x="614" y="1216"/>
                    <a:pt x="744" y="1234"/>
                    <a:pt x="759" y="1234"/>
                  </a:cubicBezTo>
                  <a:cubicBezTo>
                    <a:pt x="788" y="1233"/>
                    <a:pt x="811" y="1227"/>
                    <a:pt x="844" y="1223"/>
                  </a:cubicBezTo>
                  <a:cubicBezTo>
                    <a:pt x="872" y="1219"/>
                    <a:pt x="908" y="1216"/>
                    <a:pt x="939" y="1210"/>
                  </a:cubicBezTo>
                  <a:cubicBezTo>
                    <a:pt x="951" y="1207"/>
                    <a:pt x="963" y="1203"/>
                    <a:pt x="975" y="1198"/>
                  </a:cubicBezTo>
                  <a:cubicBezTo>
                    <a:pt x="1024" y="1179"/>
                    <a:pt x="1076" y="1158"/>
                    <a:pt x="1123" y="1135"/>
                  </a:cubicBezTo>
                  <a:cubicBezTo>
                    <a:pt x="1130" y="1132"/>
                    <a:pt x="1136" y="1128"/>
                    <a:pt x="1142" y="1125"/>
                  </a:cubicBezTo>
                  <a:cubicBezTo>
                    <a:pt x="1225" y="1076"/>
                    <a:pt x="1291" y="1009"/>
                    <a:pt x="1340" y="926"/>
                  </a:cubicBezTo>
                  <a:cubicBezTo>
                    <a:pt x="1381" y="862"/>
                    <a:pt x="1403" y="794"/>
                    <a:pt x="1406" y="720"/>
                  </a:cubicBezTo>
                  <a:cubicBezTo>
                    <a:pt x="1423" y="647"/>
                    <a:pt x="1419" y="572"/>
                    <a:pt x="1396" y="499"/>
                  </a:cubicBezTo>
                  <a:cubicBezTo>
                    <a:pt x="1370" y="405"/>
                    <a:pt x="1322" y="323"/>
                    <a:pt x="1254" y="254"/>
                  </a:cubicBezTo>
                  <a:cubicBezTo>
                    <a:pt x="1254" y="254"/>
                    <a:pt x="1253" y="253"/>
                    <a:pt x="1253" y="253"/>
                  </a:cubicBezTo>
                  <a:lnTo>
                    <a:pt x="1253" y="253"/>
                  </a:lnTo>
                  <a:cubicBezTo>
                    <a:pt x="1246" y="244"/>
                    <a:pt x="1238" y="235"/>
                    <a:pt x="1231" y="227"/>
                  </a:cubicBezTo>
                  <a:cubicBezTo>
                    <a:pt x="1224" y="220"/>
                    <a:pt x="1216" y="212"/>
                    <a:pt x="1208" y="205"/>
                  </a:cubicBezTo>
                  <a:cubicBezTo>
                    <a:pt x="1163" y="168"/>
                    <a:pt x="1108" y="117"/>
                    <a:pt x="1049" y="92"/>
                  </a:cubicBezTo>
                  <a:cubicBezTo>
                    <a:pt x="1004" y="72"/>
                    <a:pt x="958" y="50"/>
                    <a:pt x="911" y="33"/>
                  </a:cubicBezTo>
                  <a:cubicBezTo>
                    <a:pt x="907" y="32"/>
                    <a:pt x="901" y="30"/>
                    <a:pt x="897" y="29"/>
                  </a:cubicBezTo>
                  <a:cubicBezTo>
                    <a:pt x="887" y="26"/>
                    <a:pt x="876" y="24"/>
                    <a:pt x="866" y="22"/>
                  </a:cubicBezTo>
                  <a:cubicBezTo>
                    <a:pt x="817" y="13"/>
                    <a:pt x="762" y="6"/>
                    <a:pt x="713" y="2"/>
                  </a:cubicBezTo>
                  <a:cubicBezTo>
                    <a:pt x="708" y="1"/>
                    <a:pt x="704" y="1"/>
                    <a:pt x="698" y="1"/>
                  </a:cubicBezTo>
                  <a:cubicBezTo>
                    <a:pt x="694" y="0"/>
                    <a:pt x="689" y="0"/>
                    <a:pt x="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6241479" y="1070052"/>
              <a:ext cx="41783" cy="40161"/>
            </a:xfrm>
            <a:custGeom>
              <a:rect b="b" l="l" r="r" t="t"/>
              <a:pathLst>
                <a:path extrusionOk="0" h="1287" w="1339">
                  <a:moveTo>
                    <a:pt x="633" y="0"/>
                  </a:moveTo>
                  <a:cubicBezTo>
                    <a:pt x="627" y="0"/>
                    <a:pt x="621" y="0"/>
                    <a:pt x="614" y="0"/>
                  </a:cubicBezTo>
                  <a:cubicBezTo>
                    <a:pt x="560" y="8"/>
                    <a:pt x="506" y="15"/>
                    <a:pt x="451" y="22"/>
                  </a:cubicBezTo>
                  <a:cubicBezTo>
                    <a:pt x="403" y="43"/>
                    <a:pt x="354" y="64"/>
                    <a:pt x="305" y="84"/>
                  </a:cubicBezTo>
                  <a:cubicBezTo>
                    <a:pt x="233" y="123"/>
                    <a:pt x="176" y="175"/>
                    <a:pt x="133" y="242"/>
                  </a:cubicBezTo>
                  <a:cubicBezTo>
                    <a:pt x="79" y="302"/>
                    <a:pt x="42" y="371"/>
                    <a:pt x="23" y="450"/>
                  </a:cubicBezTo>
                  <a:lnTo>
                    <a:pt x="23" y="454"/>
                  </a:lnTo>
                  <a:cubicBezTo>
                    <a:pt x="16" y="508"/>
                    <a:pt x="7" y="562"/>
                    <a:pt x="0" y="617"/>
                  </a:cubicBezTo>
                  <a:cubicBezTo>
                    <a:pt x="0" y="620"/>
                    <a:pt x="0" y="622"/>
                    <a:pt x="0" y="625"/>
                  </a:cubicBezTo>
                  <a:cubicBezTo>
                    <a:pt x="0" y="655"/>
                    <a:pt x="10" y="704"/>
                    <a:pt x="12" y="718"/>
                  </a:cubicBezTo>
                  <a:cubicBezTo>
                    <a:pt x="16" y="748"/>
                    <a:pt x="18" y="782"/>
                    <a:pt x="26" y="813"/>
                  </a:cubicBezTo>
                  <a:cubicBezTo>
                    <a:pt x="47" y="862"/>
                    <a:pt x="68" y="912"/>
                    <a:pt x="88" y="961"/>
                  </a:cubicBezTo>
                  <a:cubicBezTo>
                    <a:pt x="89" y="962"/>
                    <a:pt x="89" y="962"/>
                    <a:pt x="90" y="963"/>
                  </a:cubicBezTo>
                  <a:cubicBezTo>
                    <a:pt x="129" y="1035"/>
                    <a:pt x="182" y="1094"/>
                    <a:pt x="250" y="1138"/>
                  </a:cubicBezTo>
                  <a:cubicBezTo>
                    <a:pt x="271" y="1155"/>
                    <a:pt x="292" y="1170"/>
                    <a:pt x="314" y="1187"/>
                  </a:cubicBezTo>
                  <a:cubicBezTo>
                    <a:pt x="317" y="1189"/>
                    <a:pt x="320" y="1191"/>
                    <a:pt x="325" y="1194"/>
                  </a:cubicBezTo>
                  <a:cubicBezTo>
                    <a:pt x="326" y="1195"/>
                    <a:pt x="328" y="1196"/>
                    <a:pt x="330" y="1196"/>
                  </a:cubicBezTo>
                  <a:lnTo>
                    <a:pt x="332" y="1198"/>
                  </a:lnTo>
                  <a:lnTo>
                    <a:pt x="478" y="1258"/>
                  </a:lnTo>
                  <a:cubicBezTo>
                    <a:pt x="532" y="1278"/>
                    <a:pt x="647" y="1285"/>
                    <a:pt x="661" y="1286"/>
                  </a:cubicBezTo>
                  <a:cubicBezTo>
                    <a:pt x="668" y="1287"/>
                    <a:pt x="676" y="1287"/>
                    <a:pt x="685" y="1287"/>
                  </a:cubicBezTo>
                  <a:cubicBezTo>
                    <a:pt x="712" y="1285"/>
                    <a:pt x="751" y="1277"/>
                    <a:pt x="767" y="1275"/>
                  </a:cubicBezTo>
                  <a:cubicBezTo>
                    <a:pt x="786" y="1273"/>
                    <a:pt x="824" y="1269"/>
                    <a:pt x="851" y="1264"/>
                  </a:cubicBezTo>
                  <a:cubicBezTo>
                    <a:pt x="855" y="1264"/>
                    <a:pt x="859" y="1263"/>
                    <a:pt x="863" y="1262"/>
                  </a:cubicBezTo>
                  <a:cubicBezTo>
                    <a:pt x="867" y="1259"/>
                    <a:pt x="871" y="1258"/>
                    <a:pt x="875" y="1256"/>
                  </a:cubicBezTo>
                  <a:cubicBezTo>
                    <a:pt x="908" y="1244"/>
                    <a:pt x="984" y="1212"/>
                    <a:pt x="1016" y="1197"/>
                  </a:cubicBezTo>
                  <a:cubicBezTo>
                    <a:pt x="1018" y="1196"/>
                    <a:pt x="1021" y="1195"/>
                    <a:pt x="1023" y="1194"/>
                  </a:cubicBezTo>
                  <a:cubicBezTo>
                    <a:pt x="1026" y="1192"/>
                    <a:pt x="1029" y="1190"/>
                    <a:pt x="1032" y="1188"/>
                  </a:cubicBezTo>
                  <a:cubicBezTo>
                    <a:pt x="1036" y="1185"/>
                    <a:pt x="1041" y="1182"/>
                    <a:pt x="1045" y="1179"/>
                  </a:cubicBezTo>
                  <a:lnTo>
                    <a:pt x="1045" y="1179"/>
                  </a:lnTo>
                  <a:lnTo>
                    <a:pt x="1043" y="1181"/>
                  </a:lnTo>
                  <a:cubicBezTo>
                    <a:pt x="1063" y="1166"/>
                    <a:pt x="1083" y="1151"/>
                    <a:pt x="1102" y="1135"/>
                  </a:cubicBezTo>
                  <a:cubicBezTo>
                    <a:pt x="1102" y="1134"/>
                    <a:pt x="1103" y="1134"/>
                    <a:pt x="1103" y="1133"/>
                  </a:cubicBezTo>
                  <a:cubicBezTo>
                    <a:pt x="1107" y="1130"/>
                    <a:pt x="1110" y="1128"/>
                    <a:pt x="1114" y="1125"/>
                  </a:cubicBezTo>
                  <a:lnTo>
                    <a:pt x="1114" y="1125"/>
                  </a:lnTo>
                  <a:lnTo>
                    <a:pt x="1105" y="1132"/>
                  </a:lnTo>
                  <a:cubicBezTo>
                    <a:pt x="1123" y="1120"/>
                    <a:pt x="1140" y="1107"/>
                    <a:pt x="1156" y="1092"/>
                  </a:cubicBezTo>
                  <a:lnTo>
                    <a:pt x="1156" y="1092"/>
                  </a:lnTo>
                  <a:cubicBezTo>
                    <a:pt x="1156" y="1092"/>
                    <a:pt x="1156" y="1092"/>
                    <a:pt x="1157" y="1092"/>
                  </a:cubicBezTo>
                  <a:lnTo>
                    <a:pt x="1157" y="1092"/>
                  </a:lnTo>
                  <a:lnTo>
                    <a:pt x="1156" y="1092"/>
                  </a:lnTo>
                  <a:lnTo>
                    <a:pt x="1156" y="1092"/>
                  </a:lnTo>
                  <a:cubicBezTo>
                    <a:pt x="1193" y="1060"/>
                    <a:pt x="1223" y="1021"/>
                    <a:pt x="1248" y="976"/>
                  </a:cubicBezTo>
                  <a:cubicBezTo>
                    <a:pt x="1266" y="931"/>
                    <a:pt x="1285" y="886"/>
                    <a:pt x="1304" y="841"/>
                  </a:cubicBezTo>
                  <a:cubicBezTo>
                    <a:pt x="1305" y="839"/>
                    <a:pt x="1304" y="837"/>
                    <a:pt x="1305" y="835"/>
                  </a:cubicBezTo>
                  <a:cubicBezTo>
                    <a:pt x="1329" y="737"/>
                    <a:pt x="1339" y="607"/>
                    <a:pt x="1303" y="510"/>
                  </a:cubicBezTo>
                  <a:lnTo>
                    <a:pt x="1303" y="510"/>
                  </a:lnTo>
                  <a:lnTo>
                    <a:pt x="1303" y="512"/>
                  </a:lnTo>
                  <a:lnTo>
                    <a:pt x="1303" y="512"/>
                  </a:lnTo>
                  <a:cubicBezTo>
                    <a:pt x="1294" y="469"/>
                    <a:pt x="1277" y="427"/>
                    <a:pt x="1252" y="388"/>
                  </a:cubicBezTo>
                  <a:cubicBezTo>
                    <a:pt x="1225" y="353"/>
                    <a:pt x="1198" y="320"/>
                    <a:pt x="1172" y="285"/>
                  </a:cubicBezTo>
                  <a:cubicBezTo>
                    <a:pt x="1170" y="283"/>
                    <a:pt x="1168" y="282"/>
                    <a:pt x="1166" y="281"/>
                  </a:cubicBezTo>
                  <a:cubicBezTo>
                    <a:pt x="1150" y="266"/>
                    <a:pt x="1127" y="251"/>
                    <a:pt x="1115" y="241"/>
                  </a:cubicBezTo>
                  <a:lnTo>
                    <a:pt x="1115" y="241"/>
                  </a:lnTo>
                  <a:cubicBezTo>
                    <a:pt x="1115" y="241"/>
                    <a:pt x="1115" y="241"/>
                    <a:pt x="1115" y="241"/>
                  </a:cubicBezTo>
                  <a:cubicBezTo>
                    <a:pt x="1117" y="241"/>
                    <a:pt x="1097" y="225"/>
                    <a:pt x="1079" y="212"/>
                  </a:cubicBezTo>
                  <a:cubicBezTo>
                    <a:pt x="1074" y="206"/>
                    <a:pt x="1069" y="200"/>
                    <a:pt x="1062" y="195"/>
                  </a:cubicBezTo>
                  <a:cubicBezTo>
                    <a:pt x="1048" y="184"/>
                    <a:pt x="1029" y="168"/>
                    <a:pt x="1010" y="152"/>
                  </a:cubicBezTo>
                  <a:cubicBezTo>
                    <a:pt x="1002" y="146"/>
                    <a:pt x="994" y="139"/>
                    <a:pt x="986" y="132"/>
                  </a:cubicBezTo>
                  <a:cubicBezTo>
                    <a:pt x="947" y="95"/>
                    <a:pt x="902" y="68"/>
                    <a:pt x="851" y="54"/>
                  </a:cubicBezTo>
                  <a:cubicBezTo>
                    <a:pt x="783" y="18"/>
                    <a:pt x="710" y="0"/>
                    <a:pt x="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6255677" y="993131"/>
              <a:ext cx="39537" cy="37602"/>
            </a:xfrm>
            <a:custGeom>
              <a:rect b="b" l="l" r="r" t="t"/>
              <a:pathLst>
                <a:path extrusionOk="0" h="1205" w="1267">
                  <a:moveTo>
                    <a:pt x="709" y="1"/>
                  </a:moveTo>
                  <a:cubicBezTo>
                    <a:pt x="620" y="2"/>
                    <a:pt x="536" y="24"/>
                    <a:pt x="460" y="69"/>
                  </a:cubicBezTo>
                  <a:cubicBezTo>
                    <a:pt x="0" y="338"/>
                    <a:pt x="210" y="1091"/>
                    <a:pt x="676" y="1196"/>
                  </a:cubicBezTo>
                  <a:cubicBezTo>
                    <a:pt x="704" y="1202"/>
                    <a:pt x="732" y="1205"/>
                    <a:pt x="759" y="1205"/>
                  </a:cubicBezTo>
                  <a:cubicBezTo>
                    <a:pt x="799" y="1205"/>
                    <a:pt x="838" y="1199"/>
                    <a:pt x="878" y="1186"/>
                  </a:cubicBezTo>
                  <a:cubicBezTo>
                    <a:pt x="918" y="1170"/>
                    <a:pt x="959" y="1152"/>
                    <a:pt x="999" y="1135"/>
                  </a:cubicBezTo>
                  <a:cubicBezTo>
                    <a:pt x="1075" y="1090"/>
                    <a:pt x="1136" y="1029"/>
                    <a:pt x="1181" y="953"/>
                  </a:cubicBezTo>
                  <a:cubicBezTo>
                    <a:pt x="1205" y="905"/>
                    <a:pt x="1221" y="868"/>
                    <a:pt x="1232" y="832"/>
                  </a:cubicBezTo>
                  <a:cubicBezTo>
                    <a:pt x="1237" y="817"/>
                    <a:pt x="1242" y="801"/>
                    <a:pt x="1245" y="787"/>
                  </a:cubicBezTo>
                  <a:cubicBezTo>
                    <a:pt x="1246" y="782"/>
                    <a:pt x="1247" y="777"/>
                    <a:pt x="1248" y="774"/>
                  </a:cubicBezTo>
                  <a:cubicBezTo>
                    <a:pt x="1255" y="738"/>
                    <a:pt x="1260" y="700"/>
                    <a:pt x="1266" y="648"/>
                  </a:cubicBezTo>
                  <a:cubicBezTo>
                    <a:pt x="1267" y="638"/>
                    <a:pt x="1267" y="628"/>
                    <a:pt x="1267" y="617"/>
                  </a:cubicBezTo>
                  <a:cubicBezTo>
                    <a:pt x="1264" y="570"/>
                    <a:pt x="1254" y="521"/>
                    <a:pt x="1248" y="475"/>
                  </a:cubicBezTo>
                  <a:cubicBezTo>
                    <a:pt x="1247" y="468"/>
                    <a:pt x="1246" y="463"/>
                    <a:pt x="1245" y="457"/>
                  </a:cubicBezTo>
                  <a:cubicBezTo>
                    <a:pt x="1231" y="396"/>
                    <a:pt x="1206" y="337"/>
                    <a:pt x="1172" y="284"/>
                  </a:cubicBezTo>
                  <a:cubicBezTo>
                    <a:pt x="1158" y="263"/>
                    <a:pt x="1140" y="242"/>
                    <a:pt x="1127" y="225"/>
                  </a:cubicBezTo>
                  <a:cubicBezTo>
                    <a:pt x="1113" y="207"/>
                    <a:pt x="1096" y="184"/>
                    <a:pt x="1080" y="165"/>
                  </a:cubicBezTo>
                  <a:cubicBezTo>
                    <a:pt x="1046" y="127"/>
                    <a:pt x="999" y="96"/>
                    <a:pt x="958" y="69"/>
                  </a:cubicBezTo>
                  <a:cubicBezTo>
                    <a:pt x="881" y="24"/>
                    <a:pt x="798" y="2"/>
                    <a:pt x="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6389640" y="960772"/>
              <a:ext cx="38070" cy="37976"/>
            </a:xfrm>
            <a:custGeom>
              <a:rect b="b" l="l" r="r" t="t"/>
              <a:pathLst>
                <a:path extrusionOk="0" h="1217" w="1220">
                  <a:moveTo>
                    <a:pt x="714" y="0"/>
                  </a:moveTo>
                  <a:cubicBezTo>
                    <a:pt x="708" y="0"/>
                    <a:pt x="702" y="0"/>
                    <a:pt x="697" y="0"/>
                  </a:cubicBezTo>
                  <a:cubicBezTo>
                    <a:pt x="692" y="0"/>
                    <a:pt x="689" y="1"/>
                    <a:pt x="685" y="1"/>
                  </a:cubicBezTo>
                  <a:cubicBezTo>
                    <a:pt x="647" y="6"/>
                    <a:pt x="599" y="11"/>
                    <a:pt x="562" y="18"/>
                  </a:cubicBezTo>
                  <a:cubicBezTo>
                    <a:pt x="553" y="19"/>
                    <a:pt x="545" y="21"/>
                    <a:pt x="537" y="24"/>
                  </a:cubicBezTo>
                  <a:cubicBezTo>
                    <a:pt x="495" y="38"/>
                    <a:pt x="454" y="58"/>
                    <a:pt x="414" y="76"/>
                  </a:cubicBezTo>
                  <a:cubicBezTo>
                    <a:pt x="407" y="78"/>
                    <a:pt x="400" y="81"/>
                    <a:pt x="394" y="85"/>
                  </a:cubicBezTo>
                  <a:cubicBezTo>
                    <a:pt x="379" y="93"/>
                    <a:pt x="365" y="103"/>
                    <a:pt x="351" y="113"/>
                  </a:cubicBezTo>
                  <a:cubicBezTo>
                    <a:pt x="309" y="145"/>
                    <a:pt x="263" y="177"/>
                    <a:pt x="223" y="214"/>
                  </a:cubicBezTo>
                  <a:cubicBezTo>
                    <a:pt x="184" y="251"/>
                    <a:pt x="151" y="298"/>
                    <a:pt x="124" y="345"/>
                  </a:cubicBezTo>
                  <a:cubicBezTo>
                    <a:pt x="98" y="393"/>
                    <a:pt x="77" y="445"/>
                    <a:pt x="58" y="495"/>
                  </a:cubicBezTo>
                  <a:cubicBezTo>
                    <a:pt x="50" y="522"/>
                    <a:pt x="43" y="552"/>
                    <a:pt x="39" y="581"/>
                  </a:cubicBezTo>
                  <a:cubicBezTo>
                    <a:pt x="34" y="596"/>
                    <a:pt x="28" y="611"/>
                    <a:pt x="23" y="625"/>
                  </a:cubicBezTo>
                  <a:cubicBezTo>
                    <a:pt x="1" y="708"/>
                    <a:pt x="1" y="791"/>
                    <a:pt x="23" y="873"/>
                  </a:cubicBezTo>
                  <a:cubicBezTo>
                    <a:pt x="37" y="934"/>
                    <a:pt x="65" y="987"/>
                    <a:pt x="106" y="1032"/>
                  </a:cubicBezTo>
                  <a:cubicBezTo>
                    <a:pt x="140" y="1084"/>
                    <a:pt x="184" y="1123"/>
                    <a:pt x="238" y="1153"/>
                  </a:cubicBezTo>
                  <a:cubicBezTo>
                    <a:pt x="310" y="1195"/>
                    <a:pt x="389" y="1217"/>
                    <a:pt x="474" y="1217"/>
                  </a:cubicBezTo>
                  <a:cubicBezTo>
                    <a:pt x="530" y="1210"/>
                    <a:pt x="590" y="1206"/>
                    <a:pt x="646" y="1190"/>
                  </a:cubicBezTo>
                  <a:cubicBezTo>
                    <a:pt x="700" y="1177"/>
                    <a:pt x="755" y="1150"/>
                    <a:pt x="803" y="1128"/>
                  </a:cubicBezTo>
                  <a:cubicBezTo>
                    <a:pt x="819" y="1121"/>
                    <a:pt x="834" y="1114"/>
                    <a:pt x="847" y="1105"/>
                  </a:cubicBezTo>
                  <a:cubicBezTo>
                    <a:pt x="855" y="1100"/>
                    <a:pt x="862" y="1096"/>
                    <a:pt x="868" y="1091"/>
                  </a:cubicBezTo>
                  <a:cubicBezTo>
                    <a:pt x="907" y="1064"/>
                    <a:pt x="945" y="1034"/>
                    <a:pt x="981" y="1004"/>
                  </a:cubicBezTo>
                  <a:cubicBezTo>
                    <a:pt x="994" y="994"/>
                    <a:pt x="1006" y="982"/>
                    <a:pt x="1017" y="970"/>
                  </a:cubicBezTo>
                  <a:cubicBezTo>
                    <a:pt x="1053" y="929"/>
                    <a:pt x="1088" y="884"/>
                    <a:pt x="1118" y="838"/>
                  </a:cubicBezTo>
                  <a:cubicBezTo>
                    <a:pt x="1139" y="807"/>
                    <a:pt x="1152" y="773"/>
                    <a:pt x="1166" y="739"/>
                  </a:cubicBezTo>
                  <a:cubicBezTo>
                    <a:pt x="1198" y="663"/>
                    <a:pt x="1220" y="601"/>
                    <a:pt x="1217" y="512"/>
                  </a:cubicBezTo>
                  <a:cubicBezTo>
                    <a:pt x="1215" y="464"/>
                    <a:pt x="1210" y="414"/>
                    <a:pt x="1196" y="368"/>
                  </a:cubicBezTo>
                  <a:cubicBezTo>
                    <a:pt x="1187" y="350"/>
                    <a:pt x="1180" y="332"/>
                    <a:pt x="1173" y="314"/>
                  </a:cubicBezTo>
                  <a:cubicBezTo>
                    <a:pt x="1165" y="293"/>
                    <a:pt x="1157" y="275"/>
                    <a:pt x="1148" y="255"/>
                  </a:cubicBezTo>
                  <a:cubicBezTo>
                    <a:pt x="1146" y="252"/>
                    <a:pt x="1143" y="248"/>
                    <a:pt x="1140" y="245"/>
                  </a:cubicBezTo>
                  <a:cubicBezTo>
                    <a:pt x="1125" y="222"/>
                    <a:pt x="1092" y="171"/>
                    <a:pt x="1060" y="144"/>
                  </a:cubicBezTo>
                  <a:cubicBezTo>
                    <a:pt x="976" y="75"/>
                    <a:pt x="953" y="57"/>
                    <a:pt x="848" y="21"/>
                  </a:cubicBezTo>
                  <a:cubicBezTo>
                    <a:pt x="806" y="7"/>
                    <a:pt x="759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6361868" y="1030702"/>
              <a:ext cx="40723" cy="34700"/>
            </a:xfrm>
            <a:custGeom>
              <a:rect b="b" l="l" r="r" t="t"/>
              <a:pathLst>
                <a:path extrusionOk="0" h="1112" w="1305">
                  <a:moveTo>
                    <a:pt x="740" y="0"/>
                  </a:moveTo>
                  <a:cubicBezTo>
                    <a:pt x="462" y="0"/>
                    <a:pt x="166" y="119"/>
                    <a:pt x="78" y="326"/>
                  </a:cubicBezTo>
                  <a:cubicBezTo>
                    <a:pt x="62" y="368"/>
                    <a:pt x="44" y="408"/>
                    <a:pt x="26" y="450"/>
                  </a:cubicBezTo>
                  <a:cubicBezTo>
                    <a:pt x="4" y="519"/>
                    <a:pt x="1" y="589"/>
                    <a:pt x="17" y="659"/>
                  </a:cubicBezTo>
                  <a:cubicBezTo>
                    <a:pt x="17" y="706"/>
                    <a:pt x="29" y="750"/>
                    <a:pt x="52" y="790"/>
                  </a:cubicBezTo>
                  <a:cubicBezTo>
                    <a:pt x="73" y="855"/>
                    <a:pt x="110" y="911"/>
                    <a:pt x="160" y="958"/>
                  </a:cubicBezTo>
                  <a:lnTo>
                    <a:pt x="266" y="1040"/>
                  </a:lnTo>
                  <a:cubicBezTo>
                    <a:pt x="347" y="1087"/>
                    <a:pt x="435" y="1111"/>
                    <a:pt x="529" y="1111"/>
                  </a:cubicBezTo>
                  <a:cubicBezTo>
                    <a:pt x="536" y="1111"/>
                    <a:pt x="543" y="1111"/>
                    <a:pt x="551" y="1111"/>
                  </a:cubicBezTo>
                  <a:cubicBezTo>
                    <a:pt x="606" y="1111"/>
                    <a:pt x="664" y="1098"/>
                    <a:pt x="716" y="1088"/>
                  </a:cubicBezTo>
                  <a:cubicBezTo>
                    <a:pt x="734" y="1085"/>
                    <a:pt x="750" y="1079"/>
                    <a:pt x="767" y="1073"/>
                  </a:cubicBezTo>
                  <a:cubicBezTo>
                    <a:pt x="840" y="1046"/>
                    <a:pt x="914" y="1019"/>
                    <a:pt x="976" y="973"/>
                  </a:cubicBezTo>
                  <a:cubicBezTo>
                    <a:pt x="1017" y="942"/>
                    <a:pt x="1070" y="906"/>
                    <a:pt x="1108" y="866"/>
                  </a:cubicBezTo>
                  <a:cubicBezTo>
                    <a:pt x="1146" y="827"/>
                    <a:pt x="1179" y="781"/>
                    <a:pt x="1211" y="736"/>
                  </a:cubicBezTo>
                  <a:cubicBezTo>
                    <a:pt x="1221" y="721"/>
                    <a:pt x="1230" y="707"/>
                    <a:pt x="1238" y="691"/>
                  </a:cubicBezTo>
                  <a:cubicBezTo>
                    <a:pt x="1281" y="607"/>
                    <a:pt x="1305" y="542"/>
                    <a:pt x="1305" y="447"/>
                  </a:cubicBezTo>
                  <a:cubicBezTo>
                    <a:pt x="1305" y="401"/>
                    <a:pt x="1295" y="355"/>
                    <a:pt x="1286" y="310"/>
                  </a:cubicBezTo>
                  <a:cubicBezTo>
                    <a:pt x="1226" y="96"/>
                    <a:pt x="990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6434263" y="1076480"/>
              <a:ext cx="40660" cy="39443"/>
            </a:xfrm>
            <a:custGeom>
              <a:rect b="b" l="l" r="r" t="t"/>
              <a:pathLst>
                <a:path extrusionOk="0" h="1264" w="1303">
                  <a:moveTo>
                    <a:pt x="696" y="1"/>
                  </a:moveTo>
                  <a:cubicBezTo>
                    <a:pt x="689" y="1"/>
                    <a:pt x="683" y="1"/>
                    <a:pt x="676" y="2"/>
                  </a:cubicBezTo>
                  <a:cubicBezTo>
                    <a:pt x="651" y="3"/>
                    <a:pt x="554" y="15"/>
                    <a:pt x="530" y="21"/>
                  </a:cubicBezTo>
                  <a:cubicBezTo>
                    <a:pt x="507" y="30"/>
                    <a:pt x="485" y="39"/>
                    <a:pt x="463" y="50"/>
                  </a:cubicBezTo>
                  <a:cubicBezTo>
                    <a:pt x="418" y="62"/>
                    <a:pt x="378" y="85"/>
                    <a:pt x="345" y="118"/>
                  </a:cubicBezTo>
                  <a:cubicBezTo>
                    <a:pt x="313" y="142"/>
                    <a:pt x="282" y="165"/>
                    <a:pt x="254" y="192"/>
                  </a:cubicBezTo>
                  <a:cubicBezTo>
                    <a:pt x="242" y="204"/>
                    <a:pt x="232" y="216"/>
                    <a:pt x="221" y="229"/>
                  </a:cubicBezTo>
                  <a:cubicBezTo>
                    <a:pt x="183" y="275"/>
                    <a:pt x="145" y="322"/>
                    <a:pt x="112" y="372"/>
                  </a:cubicBezTo>
                  <a:cubicBezTo>
                    <a:pt x="108" y="378"/>
                    <a:pt x="104" y="386"/>
                    <a:pt x="100" y="393"/>
                  </a:cubicBezTo>
                  <a:cubicBezTo>
                    <a:pt x="86" y="417"/>
                    <a:pt x="78" y="441"/>
                    <a:pt x="67" y="468"/>
                  </a:cubicBezTo>
                  <a:cubicBezTo>
                    <a:pt x="54" y="498"/>
                    <a:pt x="44" y="515"/>
                    <a:pt x="37" y="541"/>
                  </a:cubicBezTo>
                  <a:cubicBezTo>
                    <a:pt x="33" y="557"/>
                    <a:pt x="28" y="574"/>
                    <a:pt x="25" y="591"/>
                  </a:cubicBezTo>
                  <a:cubicBezTo>
                    <a:pt x="0" y="685"/>
                    <a:pt x="0" y="779"/>
                    <a:pt x="25" y="873"/>
                  </a:cubicBezTo>
                  <a:cubicBezTo>
                    <a:pt x="42" y="943"/>
                    <a:pt x="73" y="1002"/>
                    <a:pt x="121" y="1053"/>
                  </a:cubicBezTo>
                  <a:cubicBezTo>
                    <a:pt x="157" y="1111"/>
                    <a:pt x="207" y="1157"/>
                    <a:pt x="269" y="1190"/>
                  </a:cubicBezTo>
                  <a:cubicBezTo>
                    <a:pt x="352" y="1238"/>
                    <a:pt x="441" y="1262"/>
                    <a:pt x="536" y="1263"/>
                  </a:cubicBezTo>
                  <a:cubicBezTo>
                    <a:pt x="542" y="1263"/>
                    <a:pt x="548" y="1263"/>
                    <a:pt x="554" y="1263"/>
                  </a:cubicBezTo>
                  <a:cubicBezTo>
                    <a:pt x="568" y="1263"/>
                    <a:pt x="583" y="1262"/>
                    <a:pt x="597" y="1262"/>
                  </a:cubicBezTo>
                  <a:cubicBezTo>
                    <a:pt x="649" y="1256"/>
                    <a:pt x="704" y="1248"/>
                    <a:pt x="756" y="1240"/>
                  </a:cubicBezTo>
                  <a:cubicBezTo>
                    <a:pt x="766" y="1239"/>
                    <a:pt x="777" y="1237"/>
                    <a:pt x="787" y="1233"/>
                  </a:cubicBezTo>
                  <a:cubicBezTo>
                    <a:pt x="827" y="1224"/>
                    <a:pt x="864" y="1207"/>
                    <a:pt x="901" y="1192"/>
                  </a:cubicBezTo>
                  <a:cubicBezTo>
                    <a:pt x="991" y="1153"/>
                    <a:pt x="971" y="1166"/>
                    <a:pt x="1070" y="1084"/>
                  </a:cubicBezTo>
                  <a:cubicBezTo>
                    <a:pt x="1072" y="1082"/>
                    <a:pt x="1075" y="1080"/>
                    <a:pt x="1078" y="1076"/>
                  </a:cubicBezTo>
                  <a:cubicBezTo>
                    <a:pt x="1086" y="1071"/>
                    <a:pt x="1092" y="1064"/>
                    <a:pt x="1098" y="1058"/>
                  </a:cubicBezTo>
                  <a:cubicBezTo>
                    <a:pt x="1137" y="1018"/>
                    <a:pt x="1169" y="972"/>
                    <a:pt x="1203" y="928"/>
                  </a:cubicBezTo>
                  <a:cubicBezTo>
                    <a:pt x="1208" y="921"/>
                    <a:pt x="1213" y="913"/>
                    <a:pt x="1218" y="906"/>
                  </a:cubicBezTo>
                  <a:cubicBezTo>
                    <a:pt x="1221" y="903"/>
                    <a:pt x="1223" y="899"/>
                    <a:pt x="1225" y="895"/>
                  </a:cubicBezTo>
                  <a:cubicBezTo>
                    <a:pt x="1235" y="878"/>
                    <a:pt x="1244" y="859"/>
                    <a:pt x="1250" y="838"/>
                  </a:cubicBezTo>
                  <a:cubicBezTo>
                    <a:pt x="1262" y="821"/>
                    <a:pt x="1270" y="802"/>
                    <a:pt x="1272" y="782"/>
                  </a:cubicBezTo>
                  <a:cubicBezTo>
                    <a:pt x="1302" y="689"/>
                    <a:pt x="1289" y="590"/>
                    <a:pt x="1273" y="496"/>
                  </a:cubicBezTo>
                  <a:cubicBezTo>
                    <a:pt x="1262" y="450"/>
                    <a:pt x="1240" y="409"/>
                    <a:pt x="1209" y="374"/>
                  </a:cubicBezTo>
                  <a:cubicBezTo>
                    <a:pt x="1207" y="371"/>
                    <a:pt x="1204" y="369"/>
                    <a:pt x="1202" y="366"/>
                  </a:cubicBezTo>
                  <a:cubicBezTo>
                    <a:pt x="1185" y="327"/>
                    <a:pt x="1169" y="288"/>
                    <a:pt x="1153" y="250"/>
                  </a:cubicBezTo>
                  <a:cubicBezTo>
                    <a:pt x="1126" y="216"/>
                    <a:pt x="1101" y="183"/>
                    <a:pt x="1075" y="149"/>
                  </a:cubicBezTo>
                  <a:cubicBezTo>
                    <a:pt x="1060" y="135"/>
                    <a:pt x="989" y="81"/>
                    <a:pt x="973" y="70"/>
                  </a:cubicBezTo>
                  <a:cubicBezTo>
                    <a:pt x="892" y="19"/>
                    <a:pt x="861" y="20"/>
                    <a:pt x="781" y="10"/>
                  </a:cubicBezTo>
                  <a:cubicBezTo>
                    <a:pt x="750" y="6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8"/>
            <p:cNvSpPr/>
            <p:nvPr/>
          </p:nvSpPr>
          <p:spPr>
            <a:xfrm>
              <a:off x="6137504" y="1030109"/>
              <a:ext cx="26992" cy="23934"/>
            </a:xfrm>
            <a:custGeom>
              <a:rect b="b" l="l" r="r" t="t"/>
              <a:pathLst>
                <a:path extrusionOk="0" h="767" w="865">
                  <a:moveTo>
                    <a:pt x="415" y="0"/>
                  </a:moveTo>
                  <a:cubicBezTo>
                    <a:pt x="406" y="0"/>
                    <a:pt x="396" y="1"/>
                    <a:pt x="386" y="1"/>
                  </a:cubicBezTo>
                  <a:cubicBezTo>
                    <a:pt x="350" y="6"/>
                    <a:pt x="316" y="11"/>
                    <a:pt x="280" y="16"/>
                  </a:cubicBezTo>
                  <a:lnTo>
                    <a:pt x="190" y="54"/>
                  </a:lnTo>
                  <a:cubicBezTo>
                    <a:pt x="163" y="72"/>
                    <a:pt x="137" y="91"/>
                    <a:pt x="113" y="114"/>
                  </a:cubicBezTo>
                  <a:cubicBezTo>
                    <a:pt x="76" y="148"/>
                    <a:pt x="50" y="188"/>
                    <a:pt x="35" y="234"/>
                  </a:cubicBezTo>
                  <a:cubicBezTo>
                    <a:pt x="12" y="279"/>
                    <a:pt x="1" y="327"/>
                    <a:pt x="3" y="378"/>
                  </a:cubicBezTo>
                  <a:cubicBezTo>
                    <a:pt x="5" y="412"/>
                    <a:pt x="9" y="445"/>
                    <a:pt x="16" y="479"/>
                  </a:cubicBezTo>
                  <a:cubicBezTo>
                    <a:pt x="33" y="538"/>
                    <a:pt x="69" y="605"/>
                    <a:pt x="116" y="647"/>
                  </a:cubicBezTo>
                  <a:cubicBezTo>
                    <a:pt x="142" y="671"/>
                    <a:pt x="169" y="694"/>
                    <a:pt x="200" y="713"/>
                  </a:cubicBezTo>
                  <a:cubicBezTo>
                    <a:pt x="263" y="750"/>
                    <a:pt x="323" y="765"/>
                    <a:pt x="396" y="766"/>
                  </a:cubicBezTo>
                  <a:lnTo>
                    <a:pt x="452" y="766"/>
                  </a:lnTo>
                  <a:cubicBezTo>
                    <a:pt x="455" y="767"/>
                    <a:pt x="459" y="767"/>
                    <a:pt x="462" y="767"/>
                  </a:cubicBezTo>
                  <a:cubicBezTo>
                    <a:pt x="483" y="767"/>
                    <a:pt x="501" y="764"/>
                    <a:pt x="525" y="761"/>
                  </a:cubicBezTo>
                  <a:cubicBezTo>
                    <a:pt x="556" y="757"/>
                    <a:pt x="569" y="757"/>
                    <a:pt x="593" y="747"/>
                  </a:cubicBezTo>
                  <a:lnTo>
                    <a:pt x="640" y="728"/>
                  </a:lnTo>
                  <a:cubicBezTo>
                    <a:pt x="692" y="713"/>
                    <a:pt x="737" y="687"/>
                    <a:pt x="774" y="649"/>
                  </a:cubicBezTo>
                  <a:cubicBezTo>
                    <a:pt x="803" y="622"/>
                    <a:pt x="824" y="590"/>
                    <a:pt x="836" y="552"/>
                  </a:cubicBezTo>
                  <a:cubicBezTo>
                    <a:pt x="856" y="516"/>
                    <a:pt x="864" y="478"/>
                    <a:pt x="862" y="436"/>
                  </a:cubicBezTo>
                  <a:cubicBezTo>
                    <a:pt x="862" y="381"/>
                    <a:pt x="848" y="330"/>
                    <a:pt x="821" y="283"/>
                  </a:cubicBezTo>
                  <a:cubicBezTo>
                    <a:pt x="814" y="271"/>
                    <a:pt x="806" y="259"/>
                    <a:pt x="798" y="246"/>
                  </a:cubicBezTo>
                  <a:cubicBezTo>
                    <a:pt x="796" y="244"/>
                    <a:pt x="794" y="241"/>
                    <a:pt x="793" y="238"/>
                  </a:cubicBezTo>
                  <a:cubicBezTo>
                    <a:pt x="791" y="236"/>
                    <a:pt x="790" y="234"/>
                    <a:pt x="789" y="232"/>
                  </a:cubicBezTo>
                  <a:cubicBezTo>
                    <a:pt x="770" y="208"/>
                    <a:pt x="752" y="184"/>
                    <a:pt x="733" y="159"/>
                  </a:cubicBezTo>
                  <a:cubicBezTo>
                    <a:pt x="707" y="132"/>
                    <a:pt x="674" y="111"/>
                    <a:pt x="642" y="90"/>
                  </a:cubicBezTo>
                  <a:lnTo>
                    <a:pt x="595" y="59"/>
                  </a:lnTo>
                  <a:cubicBezTo>
                    <a:pt x="593" y="57"/>
                    <a:pt x="590" y="55"/>
                    <a:pt x="588" y="53"/>
                  </a:cubicBezTo>
                  <a:cubicBezTo>
                    <a:pt x="558" y="40"/>
                    <a:pt x="527" y="28"/>
                    <a:pt x="497" y="15"/>
                  </a:cubicBezTo>
                  <a:cubicBezTo>
                    <a:pt x="462" y="4"/>
                    <a:pt x="439" y="0"/>
                    <a:pt x="4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8"/>
            <p:cNvSpPr/>
            <p:nvPr/>
          </p:nvSpPr>
          <p:spPr>
            <a:xfrm>
              <a:off x="6244038" y="907723"/>
              <a:ext cx="32235" cy="35355"/>
            </a:xfrm>
            <a:custGeom>
              <a:rect b="b" l="l" r="r" t="t"/>
              <a:pathLst>
                <a:path extrusionOk="0" h="1133" w="1033">
                  <a:moveTo>
                    <a:pt x="518" y="0"/>
                  </a:moveTo>
                  <a:cubicBezTo>
                    <a:pt x="481" y="0"/>
                    <a:pt x="444" y="6"/>
                    <a:pt x="407" y="17"/>
                  </a:cubicBezTo>
                  <a:cubicBezTo>
                    <a:pt x="364" y="26"/>
                    <a:pt x="324" y="43"/>
                    <a:pt x="287" y="68"/>
                  </a:cubicBezTo>
                  <a:cubicBezTo>
                    <a:pt x="204" y="116"/>
                    <a:pt x="156" y="176"/>
                    <a:pt x="103" y="254"/>
                  </a:cubicBezTo>
                  <a:cubicBezTo>
                    <a:pt x="27" y="367"/>
                    <a:pt x="1" y="532"/>
                    <a:pt x="43" y="664"/>
                  </a:cubicBezTo>
                  <a:cubicBezTo>
                    <a:pt x="59" y="717"/>
                    <a:pt x="83" y="768"/>
                    <a:pt x="105" y="817"/>
                  </a:cubicBezTo>
                  <a:cubicBezTo>
                    <a:pt x="113" y="831"/>
                    <a:pt x="119" y="844"/>
                    <a:pt x="127" y="857"/>
                  </a:cubicBezTo>
                  <a:cubicBezTo>
                    <a:pt x="153" y="898"/>
                    <a:pt x="193" y="954"/>
                    <a:pt x="221" y="981"/>
                  </a:cubicBezTo>
                  <a:cubicBezTo>
                    <a:pt x="289" y="1049"/>
                    <a:pt x="380" y="1090"/>
                    <a:pt x="469" y="1120"/>
                  </a:cubicBezTo>
                  <a:cubicBezTo>
                    <a:pt x="501" y="1124"/>
                    <a:pt x="534" y="1128"/>
                    <a:pt x="566" y="1132"/>
                  </a:cubicBezTo>
                  <a:cubicBezTo>
                    <a:pt x="570" y="1132"/>
                    <a:pt x="574" y="1132"/>
                    <a:pt x="579" y="1132"/>
                  </a:cubicBezTo>
                  <a:cubicBezTo>
                    <a:pt x="625" y="1132"/>
                    <a:pt x="668" y="1122"/>
                    <a:pt x="707" y="1101"/>
                  </a:cubicBezTo>
                  <a:cubicBezTo>
                    <a:pt x="739" y="1092"/>
                    <a:pt x="766" y="1077"/>
                    <a:pt x="789" y="1054"/>
                  </a:cubicBezTo>
                  <a:cubicBezTo>
                    <a:pt x="829" y="1029"/>
                    <a:pt x="860" y="994"/>
                    <a:pt x="883" y="951"/>
                  </a:cubicBezTo>
                  <a:cubicBezTo>
                    <a:pt x="892" y="930"/>
                    <a:pt x="904" y="911"/>
                    <a:pt x="916" y="892"/>
                  </a:cubicBezTo>
                  <a:cubicBezTo>
                    <a:pt x="947" y="843"/>
                    <a:pt x="956" y="793"/>
                    <a:pt x="972" y="742"/>
                  </a:cubicBezTo>
                  <a:cubicBezTo>
                    <a:pt x="975" y="735"/>
                    <a:pt x="978" y="730"/>
                    <a:pt x="980" y="724"/>
                  </a:cubicBezTo>
                  <a:cubicBezTo>
                    <a:pt x="991" y="702"/>
                    <a:pt x="1000" y="680"/>
                    <a:pt x="1009" y="657"/>
                  </a:cubicBezTo>
                  <a:cubicBezTo>
                    <a:pt x="1033" y="568"/>
                    <a:pt x="1033" y="480"/>
                    <a:pt x="1009" y="391"/>
                  </a:cubicBezTo>
                  <a:cubicBezTo>
                    <a:pt x="1007" y="383"/>
                    <a:pt x="1006" y="374"/>
                    <a:pt x="1003" y="367"/>
                  </a:cubicBezTo>
                  <a:cubicBezTo>
                    <a:pt x="1003" y="364"/>
                    <a:pt x="1003" y="362"/>
                    <a:pt x="1003" y="360"/>
                  </a:cubicBezTo>
                  <a:cubicBezTo>
                    <a:pt x="979" y="277"/>
                    <a:pt x="937" y="205"/>
                    <a:pt x="878" y="144"/>
                  </a:cubicBezTo>
                  <a:cubicBezTo>
                    <a:pt x="846" y="116"/>
                    <a:pt x="813" y="90"/>
                    <a:pt x="777" y="67"/>
                  </a:cubicBezTo>
                  <a:cubicBezTo>
                    <a:pt x="722" y="31"/>
                    <a:pt x="662" y="12"/>
                    <a:pt x="598" y="9"/>
                  </a:cubicBezTo>
                  <a:cubicBezTo>
                    <a:pt x="571" y="3"/>
                    <a:pt x="545" y="0"/>
                    <a:pt x="5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8"/>
            <p:cNvSpPr/>
            <p:nvPr/>
          </p:nvSpPr>
          <p:spPr>
            <a:xfrm>
              <a:off x="6223973" y="1171094"/>
              <a:ext cx="33296" cy="36791"/>
            </a:xfrm>
            <a:custGeom>
              <a:rect b="b" l="l" r="r" t="t"/>
              <a:pathLst>
                <a:path extrusionOk="0" h="1179" w="1067">
                  <a:moveTo>
                    <a:pt x="594" y="0"/>
                  </a:moveTo>
                  <a:cubicBezTo>
                    <a:pt x="551" y="0"/>
                    <a:pt x="508" y="6"/>
                    <a:pt x="470" y="16"/>
                  </a:cubicBezTo>
                  <a:cubicBezTo>
                    <a:pt x="390" y="39"/>
                    <a:pt x="313" y="85"/>
                    <a:pt x="255" y="146"/>
                  </a:cubicBezTo>
                  <a:cubicBezTo>
                    <a:pt x="219" y="185"/>
                    <a:pt x="186" y="229"/>
                    <a:pt x="158" y="275"/>
                  </a:cubicBezTo>
                  <a:cubicBezTo>
                    <a:pt x="131" y="317"/>
                    <a:pt x="118" y="356"/>
                    <a:pt x="111" y="400"/>
                  </a:cubicBezTo>
                  <a:cubicBezTo>
                    <a:pt x="95" y="419"/>
                    <a:pt x="79" y="437"/>
                    <a:pt x="65" y="458"/>
                  </a:cubicBezTo>
                  <a:cubicBezTo>
                    <a:pt x="22" y="533"/>
                    <a:pt x="0" y="613"/>
                    <a:pt x="0" y="700"/>
                  </a:cubicBezTo>
                  <a:cubicBezTo>
                    <a:pt x="6" y="742"/>
                    <a:pt x="12" y="785"/>
                    <a:pt x="17" y="826"/>
                  </a:cubicBezTo>
                  <a:cubicBezTo>
                    <a:pt x="40" y="908"/>
                    <a:pt x="81" y="978"/>
                    <a:pt x="140" y="1038"/>
                  </a:cubicBezTo>
                  <a:cubicBezTo>
                    <a:pt x="183" y="1084"/>
                    <a:pt x="235" y="1117"/>
                    <a:pt x="294" y="1136"/>
                  </a:cubicBezTo>
                  <a:cubicBezTo>
                    <a:pt x="347" y="1164"/>
                    <a:pt x="404" y="1178"/>
                    <a:pt x="465" y="1178"/>
                  </a:cubicBezTo>
                  <a:cubicBezTo>
                    <a:pt x="470" y="1178"/>
                    <a:pt x="474" y="1178"/>
                    <a:pt x="478" y="1178"/>
                  </a:cubicBezTo>
                  <a:cubicBezTo>
                    <a:pt x="564" y="1177"/>
                    <a:pt x="645" y="1156"/>
                    <a:pt x="719" y="1112"/>
                  </a:cubicBezTo>
                  <a:cubicBezTo>
                    <a:pt x="791" y="1070"/>
                    <a:pt x="849" y="1013"/>
                    <a:pt x="891" y="940"/>
                  </a:cubicBezTo>
                  <a:cubicBezTo>
                    <a:pt x="909" y="915"/>
                    <a:pt x="921" y="884"/>
                    <a:pt x="932" y="853"/>
                  </a:cubicBezTo>
                  <a:cubicBezTo>
                    <a:pt x="943" y="825"/>
                    <a:pt x="954" y="799"/>
                    <a:pt x="960" y="771"/>
                  </a:cubicBezTo>
                  <a:cubicBezTo>
                    <a:pt x="964" y="760"/>
                    <a:pt x="969" y="750"/>
                    <a:pt x="972" y="739"/>
                  </a:cubicBezTo>
                  <a:cubicBezTo>
                    <a:pt x="980" y="719"/>
                    <a:pt x="986" y="698"/>
                    <a:pt x="992" y="677"/>
                  </a:cubicBezTo>
                  <a:cubicBezTo>
                    <a:pt x="1006" y="644"/>
                    <a:pt x="1020" y="613"/>
                    <a:pt x="1030" y="580"/>
                  </a:cubicBezTo>
                  <a:cubicBezTo>
                    <a:pt x="1067" y="464"/>
                    <a:pt x="1051" y="326"/>
                    <a:pt x="988" y="222"/>
                  </a:cubicBezTo>
                  <a:cubicBezTo>
                    <a:pt x="927" y="121"/>
                    <a:pt x="835" y="53"/>
                    <a:pt x="723" y="18"/>
                  </a:cubicBezTo>
                  <a:cubicBezTo>
                    <a:pt x="684" y="6"/>
                    <a:pt x="639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8"/>
            <p:cNvSpPr/>
            <p:nvPr/>
          </p:nvSpPr>
          <p:spPr>
            <a:xfrm>
              <a:off x="6322737" y="1120885"/>
              <a:ext cx="30518" cy="32360"/>
            </a:xfrm>
            <a:custGeom>
              <a:rect b="b" l="l" r="r" t="t"/>
              <a:pathLst>
                <a:path extrusionOk="0" h="1037" w="978">
                  <a:moveTo>
                    <a:pt x="473" y="1"/>
                  </a:moveTo>
                  <a:cubicBezTo>
                    <a:pt x="403" y="1"/>
                    <a:pt x="337" y="19"/>
                    <a:pt x="276" y="53"/>
                  </a:cubicBezTo>
                  <a:cubicBezTo>
                    <a:pt x="218" y="88"/>
                    <a:pt x="172" y="135"/>
                    <a:pt x="137" y="194"/>
                  </a:cubicBezTo>
                  <a:cubicBezTo>
                    <a:pt x="116" y="233"/>
                    <a:pt x="99" y="276"/>
                    <a:pt x="84" y="318"/>
                  </a:cubicBezTo>
                  <a:cubicBezTo>
                    <a:pt x="79" y="331"/>
                    <a:pt x="74" y="343"/>
                    <a:pt x="71" y="356"/>
                  </a:cubicBezTo>
                  <a:cubicBezTo>
                    <a:pt x="71" y="357"/>
                    <a:pt x="71" y="358"/>
                    <a:pt x="70" y="360"/>
                  </a:cubicBezTo>
                  <a:cubicBezTo>
                    <a:pt x="69" y="362"/>
                    <a:pt x="67" y="364"/>
                    <a:pt x="66" y="366"/>
                  </a:cubicBezTo>
                  <a:cubicBezTo>
                    <a:pt x="51" y="402"/>
                    <a:pt x="36" y="437"/>
                    <a:pt x="21" y="473"/>
                  </a:cubicBezTo>
                  <a:cubicBezTo>
                    <a:pt x="0" y="551"/>
                    <a:pt x="0" y="631"/>
                    <a:pt x="21" y="710"/>
                  </a:cubicBezTo>
                  <a:cubicBezTo>
                    <a:pt x="35" y="767"/>
                    <a:pt x="62" y="817"/>
                    <a:pt x="101" y="861"/>
                  </a:cubicBezTo>
                  <a:cubicBezTo>
                    <a:pt x="132" y="909"/>
                    <a:pt x="174" y="947"/>
                    <a:pt x="226" y="975"/>
                  </a:cubicBezTo>
                  <a:cubicBezTo>
                    <a:pt x="276" y="1008"/>
                    <a:pt x="332" y="1026"/>
                    <a:pt x="391" y="1029"/>
                  </a:cubicBezTo>
                  <a:cubicBezTo>
                    <a:pt x="416" y="1034"/>
                    <a:pt x="440" y="1037"/>
                    <a:pt x="465" y="1037"/>
                  </a:cubicBezTo>
                  <a:cubicBezTo>
                    <a:pt x="500" y="1037"/>
                    <a:pt x="534" y="1031"/>
                    <a:pt x="568" y="1020"/>
                  </a:cubicBezTo>
                  <a:cubicBezTo>
                    <a:pt x="644" y="999"/>
                    <a:pt x="710" y="961"/>
                    <a:pt x="765" y="906"/>
                  </a:cubicBezTo>
                  <a:cubicBezTo>
                    <a:pt x="787" y="884"/>
                    <a:pt x="806" y="856"/>
                    <a:pt x="825" y="832"/>
                  </a:cubicBezTo>
                  <a:cubicBezTo>
                    <a:pt x="883" y="760"/>
                    <a:pt x="924" y="716"/>
                    <a:pt x="947" y="624"/>
                  </a:cubicBezTo>
                  <a:cubicBezTo>
                    <a:pt x="948" y="616"/>
                    <a:pt x="949" y="609"/>
                    <a:pt x="951" y="602"/>
                  </a:cubicBezTo>
                  <a:cubicBezTo>
                    <a:pt x="968" y="514"/>
                    <a:pt x="978" y="448"/>
                    <a:pt x="954" y="360"/>
                  </a:cubicBezTo>
                  <a:cubicBezTo>
                    <a:pt x="946" y="320"/>
                    <a:pt x="932" y="286"/>
                    <a:pt x="907" y="255"/>
                  </a:cubicBezTo>
                  <a:cubicBezTo>
                    <a:pt x="881" y="205"/>
                    <a:pt x="845" y="165"/>
                    <a:pt x="798" y="135"/>
                  </a:cubicBezTo>
                  <a:cubicBezTo>
                    <a:pt x="768" y="109"/>
                    <a:pt x="734" y="90"/>
                    <a:pt x="697" y="75"/>
                  </a:cubicBezTo>
                  <a:cubicBezTo>
                    <a:pt x="688" y="68"/>
                    <a:pt x="679" y="60"/>
                    <a:pt x="669" y="53"/>
                  </a:cubicBezTo>
                  <a:cubicBezTo>
                    <a:pt x="608" y="19"/>
                    <a:pt x="54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8"/>
            <p:cNvSpPr/>
            <p:nvPr/>
          </p:nvSpPr>
          <p:spPr>
            <a:xfrm>
              <a:off x="6316183" y="1191408"/>
              <a:ext cx="27086" cy="30175"/>
            </a:xfrm>
            <a:custGeom>
              <a:rect b="b" l="l" r="r" t="t"/>
              <a:pathLst>
                <a:path extrusionOk="0" h="967" w="868">
                  <a:moveTo>
                    <a:pt x="439" y="1"/>
                  </a:moveTo>
                  <a:cubicBezTo>
                    <a:pt x="369" y="1"/>
                    <a:pt x="303" y="18"/>
                    <a:pt x="243" y="54"/>
                  </a:cubicBezTo>
                  <a:cubicBezTo>
                    <a:pt x="239" y="55"/>
                    <a:pt x="235" y="57"/>
                    <a:pt x="233" y="59"/>
                  </a:cubicBezTo>
                  <a:cubicBezTo>
                    <a:pt x="231" y="60"/>
                    <a:pt x="230" y="61"/>
                    <a:pt x="229" y="62"/>
                  </a:cubicBezTo>
                  <a:cubicBezTo>
                    <a:pt x="204" y="80"/>
                    <a:pt x="168" y="106"/>
                    <a:pt x="145" y="127"/>
                  </a:cubicBezTo>
                  <a:cubicBezTo>
                    <a:pt x="142" y="129"/>
                    <a:pt x="139" y="132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16" y="160"/>
                    <a:pt x="80" y="205"/>
                    <a:pt x="66" y="227"/>
                  </a:cubicBezTo>
                  <a:cubicBezTo>
                    <a:pt x="65" y="228"/>
                    <a:pt x="64" y="230"/>
                    <a:pt x="62" y="231"/>
                  </a:cubicBezTo>
                  <a:cubicBezTo>
                    <a:pt x="52" y="247"/>
                    <a:pt x="45" y="264"/>
                    <a:pt x="39" y="283"/>
                  </a:cubicBezTo>
                  <a:cubicBezTo>
                    <a:pt x="21" y="317"/>
                    <a:pt x="11" y="352"/>
                    <a:pt x="11" y="391"/>
                  </a:cubicBezTo>
                  <a:cubicBezTo>
                    <a:pt x="1" y="465"/>
                    <a:pt x="1" y="433"/>
                    <a:pt x="10" y="507"/>
                  </a:cubicBezTo>
                  <a:cubicBezTo>
                    <a:pt x="13" y="531"/>
                    <a:pt x="13" y="549"/>
                    <a:pt x="20" y="569"/>
                  </a:cubicBezTo>
                  <a:cubicBezTo>
                    <a:pt x="21" y="571"/>
                    <a:pt x="22" y="573"/>
                    <a:pt x="22" y="575"/>
                  </a:cubicBezTo>
                  <a:cubicBezTo>
                    <a:pt x="34" y="606"/>
                    <a:pt x="52" y="651"/>
                    <a:pt x="67" y="680"/>
                  </a:cubicBezTo>
                  <a:cubicBezTo>
                    <a:pt x="69" y="685"/>
                    <a:pt x="71" y="689"/>
                    <a:pt x="73" y="693"/>
                  </a:cubicBezTo>
                  <a:cubicBezTo>
                    <a:pt x="75" y="696"/>
                    <a:pt x="76" y="698"/>
                    <a:pt x="77" y="699"/>
                  </a:cubicBezTo>
                  <a:cubicBezTo>
                    <a:pt x="78" y="700"/>
                    <a:pt x="78" y="701"/>
                    <a:pt x="79" y="702"/>
                  </a:cubicBezTo>
                  <a:cubicBezTo>
                    <a:pt x="101" y="730"/>
                    <a:pt x="123" y="758"/>
                    <a:pt x="145" y="787"/>
                  </a:cubicBezTo>
                  <a:cubicBezTo>
                    <a:pt x="146" y="788"/>
                    <a:pt x="146" y="789"/>
                    <a:pt x="147" y="790"/>
                  </a:cubicBezTo>
                  <a:cubicBezTo>
                    <a:pt x="176" y="812"/>
                    <a:pt x="204" y="834"/>
                    <a:pt x="232" y="856"/>
                  </a:cubicBezTo>
                  <a:cubicBezTo>
                    <a:pt x="233" y="856"/>
                    <a:pt x="234" y="857"/>
                    <a:pt x="235" y="857"/>
                  </a:cubicBezTo>
                  <a:lnTo>
                    <a:pt x="244" y="861"/>
                  </a:lnTo>
                  <a:cubicBezTo>
                    <a:pt x="246" y="863"/>
                    <a:pt x="248" y="866"/>
                    <a:pt x="250" y="868"/>
                  </a:cubicBezTo>
                  <a:cubicBezTo>
                    <a:pt x="279" y="901"/>
                    <a:pt x="316" y="924"/>
                    <a:pt x="357" y="937"/>
                  </a:cubicBezTo>
                  <a:cubicBezTo>
                    <a:pt x="383" y="952"/>
                    <a:pt x="411" y="960"/>
                    <a:pt x="441" y="960"/>
                  </a:cubicBezTo>
                  <a:cubicBezTo>
                    <a:pt x="459" y="964"/>
                    <a:pt x="477" y="966"/>
                    <a:pt x="495" y="966"/>
                  </a:cubicBezTo>
                  <a:cubicBezTo>
                    <a:pt x="521" y="966"/>
                    <a:pt x="548" y="962"/>
                    <a:pt x="574" y="954"/>
                  </a:cubicBezTo>
                  <a:cubicBezTo>
                    <a:pt x="600" y="943"/>
                    <a:pt x="627" y="932"/>
                    <a:pt x="654" y="921"/>
                  </a:cubicBezTo>
                  <a:cubicBezTo>
                    <a:pt x="704" y="891"/>
                    <a:pt x="744" y="851"/>
                    <a:pt x="773" y="801"/>
                  </a:cubicBezTo>
                  <a:cubicBezTo>
                    <a:pt x="790" y="764"/>
                    <a:pt x="807" y="726"/>
                    <a:pt x="819" y="686"/>
                  </a:cubicBezTo>
                  <a:cubicBezTo>
                    <a:pt x="848" y="636"/>
                    <a:pt x="851" y="609"/>
                    <a:pt x="858" y="551"/>
                  </a:cubicBezTo>
                  <a:cubicBezTo>
                    <a:pt x="867" y="514"/>
                    <a:pt x="867" y="477"/>
                    <a:pt x="858" y="440"/>
                  </a:cubicBezTo>
                  <a:cubicBezTo>
                    <a:pt x="857" y="434"/>
                    <a:pt x="856" y="429"/>
                    <a:pt x="856" y="422"/>
                  </a:cubicBezTo>
                  <a:cubicBezTo>
                    <a:pt x="855" y="401"/>
                    <a:pt x="854" y="381"/>
                    <a:pt x="842" y="338"/>
                  </a:cubicBezTo>
                  <a:cubicBezTo>
                    <a:pt x="829" y="288"/>
                    <a:pt x="811" y="253"/>
                    <a:pt x="788" y="218"/>
                  </a:cubicBezTo>
                  <a:lnTo>
                    <a:pt x="787" y="216"/>
                  </a:lnTo>
                  <a:cubicBezTo>
                    <a:pt x="783" y="209"/>
                    <a:pt x="782" y="202"/>
                    <a:pt x="777" y="194"/>
                  </a:cubicBezTo>
                  <a:cubicBezTo>
                    <a:pt x="742" y="136"/>
                    <a:pt x="696" y="88"/>
                    <a:pt x="637" y="54"/>
                  </a:cubicBezTo>
                  <a:cubicBezTo>
                    <a:pt x="575" y="18"/>
                    <a:pt x="510" y="1"/>
                    <a:pt x="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8"/>
            <p:cNvSpPr/>
            <p:nvPr/>
          </p:nvSpPr>
          <p:spPr>
            <a:xfrm>
              <a:off x="6391544" y="1154180"/>
              <a:ext cx="39069" cy="36603"/>
            </a:xfrm>
            <a:custGeom>
              <a:rect b="b" l="l" r="r" t="t"/>
              <a:pathLst>
                <a:path extrusionOk="0" h="1173" w="1252">
                  <a:moveTo>
                    <a:pt x="554" y="0"/>
                  </a:moveTo>
                  <a:cubicBezTo>
                    <a:pt x="510" y="0"/>
                    <a:pt x="467" y="7"/>
                    <a:pt x="423" y="20"/>
                  </a:cubicBezTo>
                  <a:cubicBezTo>
                    <a:pt x="350" y="38"/>
                    <a:pt x="285" y="72"/>
                    <a:pt x="231" y="122"/>
                  </a:cubicBezTo>
                  <a:cubicBezTo>
                    <a:pt x="169" y="163"/>
                    <a:pt x="120" y="215"/>
                    <a:pt x="84" y="281"/>
                  </a:cubicBezTo>
                  <a:lnTo>
                    <a:pt x="27" y="417"/>
                  </a:lnTo>
                  <a:cubicBezTo>
                    <a:pt x="0" y="517"/>
                    <a:pt x="0" y="618"/>
                    <a:pt x="27" y="718"/>
                  </a:cubicBezTo>
                  <a:cubicBezTo>
                    <a:pt x="46" y="763"/>
                    <a:pt x="65" y="808"/>
                    <a:pt x="84" y="853"/>
                  </a:cubicBezTo>
                  <a:cubicBezTo>
                    <a:pt x="134" y="939"/>
                    <a:pt x="202" y="1007"/>
                    <a:pt x="288" y="1058"/>
                  </a:cubicBezTo>
                  <a:cubicBezTo>
                    <a:pt x="289" y="1059"/>
                    <a:pt x="291" y="1060"/>
                    <a:pt x="292" y="1061"/>
                  </a:cubicBezTo>
                  <a:cubicBezTo>
                    <a:pt x="338" y="1080"/>
                    <a:pt x="383" y="1099"/>
                    <a:pt x="428" y="1118"/>
                  </a:cubicBezTo>
                  <a:cubicBezTo>
                    <a:pt x="433" y="1119"/>
                    <a:pt x="438" y="1121"/>
                    <a:pt x="442" y="1122"/>
                  </a:cubicBezTo>
                  <a:lnTo>
                    <a:pt x="465" y="1130"/>
                  </a:lnTo>
                  <a:cubicBezTo>
                    <a:pt x="482" y="1136"/>
                    <a:pt x="498" y="1141"/>
                    <a:pt x="515" y="1146"/>
                  </a:cubicBezTo>
                  <a:cubicBezTo>
                    <a:pt x="548" y="1158"/>
                    <a:pt x="564" y="1157"/>
                    <a:pt x="607" y="1163"/>
                  </a:cubicBezTo>
                  <a:cubicBezTo>
                    <a:pt x="644" y="1168"/>
                    <a:pt x="659" y="1172"/>
                    <a:pt x="679" y="1172"/>
                  </a:cubicBezTo>
                  <a:cubicBezTo>
                    <a:pt x="685" y="1172"/>
                    <a:pt x="693" y="1172"/>
                    <a:pt x="701" y="1171"/>
                  </a:cubicBezTo>
                  <a:cubicBezTo>
                    <a:pt x="717" y="1168"/>
                    <a:pt x="733" y="1166"/>
                    <a:pt x="749" y="1165"/>
                  </a:cubicBezTo>
                  <a:cubicBezTo>
                    <a:pt x="839" y="1164"/>
                    <a:pt x="923" y="1142"/>
                    <a:pt x="1001" y="1096"/>
                  </a:cubicBezTo>
                  <a:cubicBezTo>
                    <a:pt x="1076" y="1052"/>
                    <a:pt x="1136" y="993"/>
                    <a:pt x="1181" y="917"/>
                  </a:cubicBezTo>
                  <a:cubicBezTo>
                    <a:pt x="1226" y="840"/>
                    <a:pt x="1249" y="755"/>
                    <a:pt x="1249" y="665"/>
                  </a:cubicBezTo>
                  <a:cubicBezTo>
                    <a:pt x="1252" y="597"/>
                    <a:pt x="1237" y="532"/>
                    <a:pt x="1206" y="472"/>
                  </a:cubicBezTo>
                  <a:cubicBezTo>
                    <a:pt x="1199" y="452"/>
                    <a:pt x="1188" y="433"/>
                    <a:pt x="1178" y="414"/>
                  </a:cubicBezTo>
                  <a:lnTo>
                    <a:pt x="1181" y="413"/>
                  </a:lnTo>
                  <a:cubicBezTo>
                    <a:pt x="1175" y="399"/>
                    <a:pt x="1168" y="386"/>
                    <a:pt x="1162" y="373"/>
                  </a:cubicBezTo>
                  <a:cubicBezTo>
                    <a:pt x="1158" y="366"/>
                    <a:pt x="1155" y="358"/>
                    <a:pt x="1152" y="351"/>
                  </a:cubicBezTo>
                  <a:cubicBezTo>
                    <a:pt x="1123" y="314"/>
                    <a:pt x="1095" y="278"/>
                    <a:pt x="1066" y="241"/>
                  </a:cubicBezTo>
                  <a:lnTo>
                    <a:pt x="1062" y="237"/>
                  </a:lnTo>
                  <a:cubicBezTo>
                    <a:pt x="1058" y="234"/>
                    <a:pt x="1054" y="231"/>
                    <a:pt x="1050" y="228"/>
                  </a:cubicBezTo>
                  <a:cubicBezTo>
                    <a:pt x="1037" y="217"/>
                    <a:pt x="1025" y="207"/>
                    <a:pt x="1012" y="195"/>
                  </a:cubicBezTo>
                  <a:cubicBezTo>
                    <a:pt x="1006" y="191"/>
                    <a:pt x="1000" y="186"/>
                    <a:pt x="995" y="180"/>
                  </a:cubicBezTo>
                  <a:cubicBezTo>
                    <a:pt x="990" y="177"/>
                    <a:pt x="987" y="174"/>
                    <a:pt x="983" y="171"/>
                  </a:cubicBezTo>
                  <a:cubicBezTo>
                    <a:pt x="963" y="155"/>
                    <a:pt x="943" y="140"/>
                    <a:pt x="923" y="125"/>
                  </a:cubicBezTo>
                  <a:cubicBezTo>
                    <a:pt x="906" y="104"/>
                    <a:pt x="885" y="88"/>
                    <a:pt x="861" y="78"/>
                  </a:cubicBezTo>
                  <a:cubicBezTo>
                    <a:pt x="795" y="36"/>
                    <a:pt x="725" y="14"/>
                    <a:pt x="649" y="11"/>
                  </a:cubicBezTo>
                  <a:cubicBezTo>
                    <a:pt x="617" y="4"/>
                    <a:pt x="586" y="0"/>
                    <a:pt x="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6147676" y="1100258"/>
              <a:ext cx="42439" cy="29614"/>
            </a:xfrm>
            <a:custGeom>
              <a:rect b="b" l="l" r="r" t="t"/>
              <a:pathLst>
                <a:path extrusionOk="0" h="949" w="1360">
                  <a:moveTo>
                    <a:pt x="117" y="0"/>
                  </a:moveTo>
                  <a:cubicBezTo>
                    <a:pt x="105" y="16"/>
                    <a:pt x="91" y="31"/>
                    <a:pt x="81" y="48"/>
                  </a:cubicBezTo>
                  <a:cubicBezTo>
                    <a:pt x="79" y="51"/>
                    <a:pt x="78" y="54"/>
                    <a:pt x="76" y="56"/>
                  </a:cubicBezTo>
                  <a:cubicBezTo>
                    <a:pt x="59" y="98"/>
                    <a:pt x="41" y="140"/>
                    <a:pt x="23" y="182"/>
                  </a:cubicBezTo>
                  <a:cubicBezTo>
                    <a:pt x="22" y="184"/>
                    <a:pt x="22" y="185"/>
                    <a:pt x="21" y="187"/>
                  </a:cubicBezTo>
                  <a:cubicBezTo>
                    <a:pt x="20" y="190"/>
                    <a:pt x="20" y="193"/>
                    <a:pt x="19" y="196"/>
                  </a:cubicBezTo>
                  <a:cubicBezTo>
                    <a:pt x="16" y="219"/>
                    <a:pt x="13" y="242"/>
                    <a:pt x="10" y="265"/>
                  </a:cubicBezTo>
                  <a:cubicBezTo>
                    <a:pt x="5" y="290"/>
                    <a:pt x="2" y="316"/>
                    <a:pt x="0" y="341"/>
                  </a:cubicBezTo>
                  <a:cubicBezTo>
                    <a:pt x="3" y="364"/>
                    <a:pt x="7" y="387"/>
                    <a:pt x="10" y="410"/>
                  </a:cubicBezTo>
                  <a:cubicBezTo>
                    <a:pt x="10" y="457"/>
                    <a:pt x="21" y="501"/>
                    <a:pt x="45" y="542"/>
                  </a:cubicBezTo>
                  <a:cubicBezTo>
                    <a:pt x="77" y="617"/>
                    <a:pt x="83" y="645"/>
                    <a:pt x="154" y="712"/>
                  </a:cubicBezTo>
                  <a:cubicBezTo>
                    <a:pt x="155" y="712"/>
                    <a:pt x="156" y="714"/>
                    <a:pt x="157" y="715"/>
                  </a:cubicBezTo>
                  <a:cubicBezTo>
                    <a:pt x="171" y="727"/>
                    <a:pt x="248" y="789"/>
                    <a:pt x="264" y="798"/>
                  </a:cubicBezTo>
                  <a:cubicBezTo>
                    <a:pt x="266" y="798"/>
                    <a:pt x="267" y="799"/>
                    <a:pt x="269" y="800"/>
                  </a:cubicBezTo>
                  <a:cubicBezTo>
                    <a:pt x="284" y="808"/>
                    <a:pt x="376" y="848"/>
                    <a:pt x="393" y="852"/>
                  </a:cubicBezTo>
                  <a:cubicBezTo>
                    <a:pt x="411" y="858"/>
                    <a:pt x="427" y="859"/>
                    <a:pt x="445" y="861"/>
                  </a:cubicBezTo>
                  <a:lnTo>
                    <a:pt x="446" y="861"/>
                  </a:lnTo>
                  <a:cubicBezTo>
                    <a:pt x="449" y="863"/>
                    <a:pt x="452" y="864"/>
                    <a:pt x="457" y="866"/>
                  </a:cubicBezTo>
                  <a:cubicBezTo>
                    <a:pt x="484" y="878"/>
                    <a:pt x="571" y="918"/>
                    <a:pt x="600" y="927"/>
                  </a:cubicBezTo>
                  <a:cubicBezTo>
                    <a:pt x="614" y="930"/>
                    <a:pt x="744" y="949"/>
                    <a:pt x="759" y="949"/>
                  </a:cubicBezTo>
                  <a:cubicBezTo>
                    <a:pt x="788" y="948"/>
                    <a:pt x="811" y="942"/>
                    <a:pt x="844" y="938"/>
                  </a:cubicBezTo>
                  <a:cubicBezTo>
                    <a:pt x="872" y="934"/>
                    <a:pt x="908" y="931"/>
                    <a:pt x="939" y="925"/>
                  </a:cubicBezTo>
                  <a:cubicBezTo>
                    <a:pt x="951" y="922"/>
                    <a:pt x="963" y="918"/>
                    <a:pt x="975" y="913"/>
                  </a:cubicBezTo>
                  <a:cubicBezTo>
                    <a:pt x="1024" y="894"/>
                    <a:pt x="1076" y="873"/>
                    <a:pt x="1123" y="850"/>
                  </a:cubicBezTo>
                  <a:cubicBezTo>
                    <a:pt x="1130" y="847"/>
                    <a:pt x="1136" y="843"/>
                    <a:pt x="1141" y="840"/>
                  </a:cubicBezTo>
                  <a:cubicBezTo>
                    <a:pt x="1225" y="791"/>
                    <a:pt x="1291" y="724"/>
                    <a:pt x="1340" y="641"/>
                  </a:cubicBezTo>
                  <a:cubicBezTo>
                    <a:pt x="1349" y="627"/>
                    <a:pt x="1354" y="613"/>
                    <a:pt x="1360" y="599"/>
                  </a:cubicBezTo>
                  <a:lnTo>
                    <a:pt x="1360" y="599"/>
                  </a:lnTo>
                  <a:cubicBezTo>
                    <a:pt x="1251" y="637"/>
                    <a:pt x="1136" y="656"/>
                    <a:pt x="1022" y="656"/>
                  </a:cubicBezTo>
                  <a:cubicBezTo>
                    <a:pt x="900" y="656"/>
                    <a:pt x="778" y="634"/>
                    <a:pt x="665" y="588"/>
                  </a:cubicBezTo>
                  <a:cubicBezTo>
                    <a:pt x="409" y="483"/>
                    <a:pt x="209" y="260"/>
                    <a:pt x="11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8"/>
            <p:cNvSpPr/>
            <p:nvPr/>
          </p:nvSpPr>
          <p:spPr>
            <a:xfrm>
              <a:off x="6223973" y="1178084"/>
              <a:ext cx="29301" cy="29801"/>
            </a:xfrm>
            <a:custGeom>
              <a:rect b="b" l="l" r="r" t="t"/>
              <a:pathLst>
                <a:path extrusionOk="0" h="955" w="939">
                  <a:moveTo>
                    <a:pt x="196" y="1"/>
                  </a:moveTo>
                  <a:cubicBezTo>
                    <a:pt x="183" y="17"/>
                    <a:pt x="170" y="33"/>
                    <a:pt x="158" y="50"/>
                  </a:cubicBezTo>
                  <a:cubicBezTo>
                    <a:pt x="132" y="93"/>
                    <a:pt x="118" y="132"/>
                    <a:pt x="111" y="175"/>
                  </a:cubicBezTo>
                  <a:cubicBezTo>
                    <a:pt x="95" y="195"/>
                    <a:pt x="79" y="213"/>
                    <a:pt x="66" y="234"/>
                  </a:cubicBezTo>
                  <a:cubicBezTo>
                    <a:pt x="22" y="309"/>
                    <a:pt x="0" y="389"/>
                    <a:pt x="0" y="476"/>
                  </a:cubicBezTo>
                  <a:cubicBezTo>
                    <a:pt x="6" y="518"/>
                    <a:pt x="12" y="561"/>
                    <a:pt x="18" y="602"/>
                  </a:cubicBezTo>
                  <a:cubicBezTo>
                    <a:pt x="40" y="684"/>
                    <a:pt x="81" y="754"/>
                    <a:pt x="140" y="814"/>
                  </a:cubicBezTo>
                  <a:cubicBezTo>
                    <a:pt x="183" y="860"/>
                    <a:pt x="235" y="893"/>
                    <a:pt x="294" y="912"/>
                  </a:cubicBezTo>
                  <a:cubicBezTo>
                    <a:pt x="348" y="940"/>
                    <a:pt x="404" y="954"/>
                    <a:pt x="465" y="954"/>
                  </a:cubicBezTo>
                  <a:cubicBezTo>
                    <a:pt x="470" y="954"/>
                    <a:pt x="474" y="954"/>
                    <a:pt x="478" y="954"/>
                  </a:cubicBezTo>
                  <a:cubicBezTo>
                    <a:pt x="565" y="953"/>
                    <a:pt x="645" y="932"/>
                    <a:pt x="720" y="888"/>
                  </a:cubicBezTo>
                  <a:cubicBezTo>
                    <a:pt x="791" y="846"/>
                    <a:pt x="849" y="789"/>
                    <a:pt x="891" y="716"/>
                  </a:cubicBezTo>
                  <a:cubicBezTo>
                    <a:pt x="909" y="691"/>
                    <a:pt x="921" y="660"/>
                    <a:pt x="933" y="629"/>
                  </a:cubicBezTo>
                  <a:cubicBezTo>
                    <a:pt x="935" y="622"/>
                    <a:pt x="936" y="616"/>
                    <a:pt x="939" y="610"/>
                  </a:cubicBezTo>
                  <a:lnTo>
                    <a:pt x="939" y="610"/>
                  </a:lnTo>
                  <a:cubicBezTo>
                    <a:pt x="864" y="638"/>
                    <a:pt x="788" y="656"/>
                    <a:pt x="711" y="656"/>
                  </a:cubicBezTo>
                  <a:cubicBezTo>
                    <a:pt x="678" y="656"/>
                    <a:pt x="646" y="652"/>
                    <a:pt x="613" y="645"/>
                  </a:cubicBezTo>
                  <a:cubicBezTo>
                    <a:pt x="427" y="602"/>
                    <a:pt x="288" y="436"/>
                    <a:pt x="231" y="254"/>
                  </a:cubicBezTo>
                  <a:cubicBezTo>
                    <a:pt x="206" y="172"/>
                    <a:pt x="197" y="86"/>
                    <a:pt x="19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6316183" y="1197087"/>
              <a:ext cx="24995" cy="24496"/>
            </a:xfrm>
            <a:custGeom>
              <a:rect b="b" l="l" r="r" t="t"/>
              <a:pathLst>
                <a:path extrusionOk="0" h="785" w="801">
                  <a:moveTo>
                    <a:pt x="98" y="1"/>
                  </a:moveTo>
                  <a:cubicBezTo>
                    <a:pt x="86" y="17"/>
                    <a:pt x="73" y="34"/>
                    <a:pt x="66" y="45"/>
                  </a:cubicBezTo>
                  <a:cubicBezTo>
                    <a:pt x="65" y="46"/>
                    <a:pt x="64" y="48"/>
                    <a:pt x="62" y="49"/>
                  </a:cubicBezTo>
                  <a:cubicBezTo>
                    <a:pt x="52" y="65"/>
                    <a:pt x="45" y="82"/>
                    <a:pt x="39" y="101"/>
                  </a:cubicBezTo>
                  <a:cubicBezTo>
                    <a:pt x="21" y="135"/>
                    <a:pt x="11" y="170"/>
                    <a:pt x="11" y="209"/>
                  </a:cubicBezTo>
                  <a:cubicBezTo>
                    <a:pt x="1" y="283"/>
                    <a:pt x="1" y="251"/>
                    <a:pt x="10" y="325"/>
                  </a:cubicBezTo>
                  <a:cubicBezTo>
                    <a:pt x="13" y="349"/>
                    <a:pt x="13" y="367"/>
                    <a:pt x="20" y="387"/>
                  </a:cubicBezTo>
                  <a:cubicBezTo>
                    <a:pt x="21" y="389"/>
                    <a:pt x="22" y="391"/>
                    <a:pt x="22" y="393"/>
                  </a:cubicBezTo>
                  <a:cubicBezTo>
                    <a:pt x="34" y="425"/>
                    <a:pt x="52" y="469"/>
                    <a:pt x="67" y="498"/>
                  </a:cubicBezTo>
                  <a:cubicBezTo>
                    <a:pt x="69" y="503"/>
                    <a:pt x="71" y="507"/>
                    <a:pt x="73" y="511"/>
                  </a:cubicBezTo>
                  <a:cubicBezTo>
                    <a:pt x="75" y="514"/>
                    <a:pt x="76" y="516"/>
                    <a:pt x="77" y="518"/>
                  </a:cubicBezTo>
                  <a:cubicBezTo>
                    <a:pt x="78" y="518"/>
                    <a:pt x="78" y="519"/>
                    <a:pt x="79" y="520"/>
                  </a:cubicBezTo>
                  <a:cubicBezTo>
                    <a:pt x="101" y="548"/>
                    <a:pt x="123" y="576"/>
                    <a:pt x="145" y="606"/>
                  </a:cubicBezTo>
                  <a:cubicBezTo>
                    <a:pt x="146" y="606"/>
                    <a:pt x="146" y="607"/>
                    <a:pt x="147" y="608"/>
                  </a:cubicBezTo>
                  <a:cubicBezTo>
                    <a:pt x="176" y="630"/>
                    <a:pt x="204" y="652"/>
                    <a:pt x="232" y="674"/>
                  </a:cubicBezTo>
                  <a:cubicBezTo>
                    <a:pt x="233" y="674"/>
                    <a:pt x="234" y="675"/>
                    <a:pt x="235" y="676"/>
                  </a:cubicBezTo>
                  <a:lnTo>
                    <a:pt x="244" y="679"/>
                  </a:lnTo>
                  <a:cubicBezTo>
                    <a:pt x="246" y="681"/>
                    <a:pt x="248" y="684"/>
                    <a:pt x="250" y="686"/>
                  </a:cubicBezTo>
                  <a:cubicBezTo>
                    <a:pt x="279" y="719"/>
                    <a:pt x="316" y="742"/>
                    <a:pt x="357" y="755"/>
                  </a:cubicBezTo>
                  <a:cubicBezTo>
                    <a:pt x="383" y="771"/>
                    <a:pt x="411" y="778"/>
                    <a:pt x="441" y="778"/>
                  </a:cubicBezTo>
                  <a:cubicBezTo>
                    <a:pt x="460" y="782"/>
                    <a:pt x="479" y="784"/>
                    <a:pt x="497" y="784"/>
                  </a:cubicBezTo>
                  <a:cubicBezTo>
                    <a:pt x="523" y="784"/>
                    <a:pt x="548" y="780"/>
                    <a:pt x="574" y="772"/>
                  </a:cubicBezTo>
                  <a:cubicBezTo>
                    <a:pt x="600" y="761"/>
                    <a:pt x="627" y="750"/>
                    <a:pt x="654" y="739"/>
                  </a:cubicBezTo>
                  <a:cubicBezTo>
                    <a:pt x="704" y="709"/>
                    <a:pt x="744" y="669"/>
                    <a:pt x="773" y="619"/>
                  </a:cubicBezTo>
                  <a:cubicBezTo>
                    <a:pt x="783" y="597"/>
                    <a:pt x="791" y="575"/>
                    <a:pt x="800" y="552"/>
                  </a:cubicBezTo>
                  <a:lnTo>
                    <a:pt x="800" y="552"/>
                  </a:lnTo>
                  <a:cubicBezTo>
                    <a:pt x="767" y="560"/>
                    <a:pt x="733" y="564"/>
                    <a:pt x="698" y="564"/>
                  </a:cubicBezTo>
                  <a:cubicBezTo>
                    <a:pt x="614" y="564"/>
                    <a:pt x="528" y="541"/>
                    <a:pt x="455" y="499"/>
                  </a:cubicBezTo>
                  <a:cubicBezTo>
                    <a:pt x="290" y="404"/>
                    <a:pt x="184" y="230"/>
                    <a:pt x="116" y="52"/>
                  </a:cubicBezTo>
                  <a:cubicBezTo>
                    <a:pt x="110" y="35"/>
                    <a:pt x="104" y="17"/>
                    <a:pt x="9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6391544" y="1162543"/>
              <a:ext cx="38445" cy="28241"/>
            </a:xfrm>
            <a:custGeom>
              <a:rect b="b" l="l" r="r" t="t"/>
              <a:pathLst>
                <a:path extrusionOk="0" h="905" w="1232">
                  <a:moveTo>
                    <a:pt x="93" y="0"/>
                  </a:moveTo>
                  <a:cubicBezTo>
                    <a:pt x="91" y="6"/>
                    <a:pt x="87" y="9"/>
                    <a:pt x="84" y="14"/>
                  </a:cubicBezTo>
                  <a:lnTo>
                    <a:pt x="27" y="149"/>
                  </a:lnTo>
                  <a:cubicBezTo>
                    <a:pt x="0" y="251"/>
                    <a:pt x="0" y="351"/>
                    <a:pt x="27" y="451"/>
                  </a:cubicBezTo>
                  <a:cubicBezTo>
                    <a:pt x="46" y="496"/>
                    <a:pt x="65" y="541"/>
                    <a:pt x="84" y="586"/>
                  </a:cubicBezTo>
                  <a:cubicBezTo>
                    <a:pt x="134" y="672"/>
                    <a:pt x="202" y="739"/>
                    <a:pt x="288" y="790"/>
                  </a:cubicBezTo>
                  <a:cubicBezTo>
                    <a:pt x="289" y="792"/>
                    <a:pt x="291" y="793"/>
                    <a:pt x="293" y="794"/>
                  </a:cubicBezTo>
                  <a:cubicBezTo>
                    <a:pt x="338" y="813"/>
                    <a:pt x="383" y="831"/>
                    <a:pt x="428" y="850"/>
                  </a:cubicBezTo>
                  <a:cubicBezTo>
                    <a:pt x="434" y="852"/>
                    <a:pt x="438" y="853"/>
                    <a:pt x="443" y="855"/>
                  </a:cubicBezTo>
                  <a:lnTo>
                    <a:pt x="465" y="863"/>
                  </a:lnTo>
                  <a:cubicBezTo>
                    <a:pt x="482" y="868"/>
                    <a:pt x="498" y="874"/>
                    <a:pt x="515" y="880"/>
                  </a:cubicBezTo>
                  <a:cubicBezTo>
                    <a:pt x="548" y="890"/>
                    <a:pt x="564" y="890"/>
                    <a:pt x="607" y="896"/>
                  </a:cubicBezTo>
                  <a:cubicBezTo>
                    <a:pt x="643" y="901"/>
                    <a:pt x="658" y="904"/>
                    <a:pt x="676" y="904"/>
                  </a:cubicBezTo>
                  <a:cubicBezTo>
                    <a:pt x="684" y="904"/>
                    <a:pt x="692" y="904"/>
                    <a:pt x="701" y="903"/>
                  </a:cubicBezTo>
                  <a:cubicBezTo>
                    <a:pt x="717" y="902"/>
                    <a:pt x="733" y="899"/>
                    <a:pt x="749" y="897"/>
                  </a:cubicBezTo>
                  <a:cubicBezTo>
                    <a:pt x="840" y="897"/>
                    <a:pt x="923" y="874"/>
                    <a:pt x="1001" y="829"/>
                  </a:cubicBezTo>
                  <a:cubicBezTo>
                    <a:pt x="1076" y="785"/>
                    <a:pt x="1136" y="725"/>
                    <a:pt x="1181" y="650"/>
                  </a:cubicBezTo>
                  <a:cubicBezTo>
                    <a:pt x="1203" y="612"/>
                    <a:pt x="1220" y="571"/>
                    <a:pt x="1231" y="530"/>
                  </a:cubicBezTo>
                  <a:lnTo>
                    <a:pt x="1231" y="530"/>
                  </a:lnTo>
                  <a:cubicBezTo>
                    <a:pt x="1141" y="550"/>
                    <a:pt x="1049" y="566"/>
                    <a:pt x="957" y="570"/>
                  </a:cubicBezTo>
                  <a:cubicBezTo>
                    <a:pt x="937" y="571"/>
                    <a:pt x="916" y="571"/>
                    <a:pt x="896" y="571"/>
                  </a:cubicBezTo>
                  <a:cubicBezTo>
                    <a:pt x="684" y="571"/>
                    <a:pt x="469" y="516"/>
                    <a:pt x="308" y="380"/>
                  </a:cubicBezTo>
                  <a:cubicBezTo>
                    <a:pt x="195" y="285"/>
                    <a:pt x="115" y="146"/>
                    <a:pt x="93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8"/>
            <p:cNvSpPr/>
            <p:nvPr/>
          </p:nvSpPr>
          <p:spPr>
            <a:xfrm>
              <a:off x="6434263" y="1086996"/>
              <a:ext cx="40317" cy="28896"/>
            </a:xfrm>
            <a:custGeom>
              <a:rect b="b" l="l" r="r" t="t"/>
              <a:pathLst>
                <a:path extrusionOk="0" h="926" w="1292">
                  <a:moveTo>
                    <a:pt x="138" y="1"/>
                  </a:moveTo>
                  <a:cubicBezTo>
                    <a:pt x="130" y="12"/>
                    <a:pt x="121" y="23"/>
                    <a:pt x="112" y="35"/>
                  </a:cubicBezTo>
                  <a:cubicBezTo>
                    <a:pt x="108" y="41"/>
                    <a:pt x="104" y="49"/>
                    <a:pt x="100" y="56"/>
                  </a:cubicBezTo>
                  <a:cubicBezTo>
                    <a:pt x="86" y="80"/>
                    <a:pt x="79" y="104"/>
                    <a:pt x="67" y="131"/>
                  </a:cubicBezTo>
                  <a:cubicBezTo>
                    <a:pt x="55" y="161"/>
                    <a:pt x="45" y="178"/>
                    <a:pt x="37" y="204"/>
                  </a:cubicBezTo>
                  <a:cubicBezTo>
                    <a:pt x="33" y="220"/>
                    <a:pt x="28" y="237"/>
                    <a:pt x="25" y="254"/>
                  </a:cubicBezTo>
                  <a:cubicBezTo>
                    <a:pt x="0" y="348"/>
                    <a:pt x="0" y="442"/>
                    <a:pt x="25" y="536"/>
                  </a:cubicBezTo>
                  <a:cubicBezTo>
                    <a:pt x="42" y="604"/>
                    <a:pt x="73" y="665"/>
                    <a:pt x="121" y="716"/>
                  </a:cubicBezTo>
                  <a:cubicBezTo>
                    <a:pt x="158" y="774"/>
                    <a:pt x="207" y="819"/>
                    <a:pt x="269" y="853"/>
                  </a:cubicBezTo>
                  <a:cubicBezTo>
                    <a:pt x="352" y="901"/>
                    <a:pt x="441" y="925"/>
                    <a:pt x="537" y="925"/>
                  </a:cubicBezTo>
                  <a:cubicBezTo>
                    <a:pt x="545" y="926"/>
                    <a:pt x="552" y="926"/>
                    <a:pt x="560" y="926"/>
                  </a:cubicBezTo>
                  <a:cubicBezTo>
                    <a:pt x="572" y="926"/>
                    <a:pt x="584" y="925"/>
                    <a:pt x="597" y="924"/>
                  </a:cubicBezTo>
                  <a:cubicBezTo>
                    <a:pt x="650" y="919"/>
                    <a:pt x="704" y="911"/>
                    <a:pt x="757" y="903"/>
                  </a:cubicBezTo>
                  <a:cubicBezTo>
                    <a:pt x="766" y="902"/>
                    <a:pt x="777" y="900"/>
                    <a:pt x="787" y="896"/>
                  </a:cubicBezTo>
                  <a:cubicBezTo>
                    <a:pt x="827" y="887"/>
                    <a:pt x="864" y="870"/>
                    <a:pt x="901" y="855"/>
                  </a:cubicBezTo>
                  <a:cubicBezTo>
                    <a:pt x="992" y="816"/>
                    <a:pt x="971" y="829"/>
                    <a:pt x="1070" y="747"/>
                  </a:cubicBezTo>
                  <a:cubicBezTo>
                    <a:pt x="1073" y="745"/>
                    <a:pt x="1075" y="743"/>
                    <a:pt x="1078" y="741"/>
                  </a:cubicBezTo>
                  <a:cubicBezTo>
                    <a:pt x="1086" y="734"/>
                    <a:pt x="1092" y="727"/>
                    <a:pt x="1099" y="721"/>
                  </a:cubicBezTo>
                  <a:cubicBezTo>
                    <a:pt x="1138" y="681"/>
                    <a:pt x="1169" y="635"/>
                    <a:pt x="1203" y="591"/>
                  </a:cubicBezTo>
                  <a:cubicBezTo>
                    <a:pt x="1208" y="584"/>
                    <a:pt x="1213" y="576"/>
                    <a:pt x="1218" y="569"/>
                  </a:cubicBezTo>
                  <a:cubicBezTo>
                    <a:pt x="1221" y="566"/>
                    <a:pt x="1223" y="563"/>
                    <a:pt x="1225" y="559"/>
                  </a:cubicBezTo>
                  <a:cubicBezTo>
                    <a:pt x="1235" y="541"/>
                    <a:pt x="1245" y="522"/>
                    <a:pt x="1250" y="501"/>
                  </a:cubicBezTo>
                  <a:cubicBezTo>
                    <a:pt x="1262" y="484"/>
                    <a:pt x="1270" y="466"/>
                    <a:pt x="1273" y="446"/>
                  </a:cubicBezTo>
                  <a:cubicBezTo>
                    <a:pt x="1288" y="397"/>
                    <a:pt x="1292" y="348"/>
                    <a:pt x="1290" y="298"/>
                  </a:cubicBezTo>
                  <a:lnTo>
                    <a:pt x="1290" y="298"/>
                  </a:lnTo>
                  <a:cubicBezTo>
                    <a:pt x="1148" y="435"/>
                    <a:pt x="955" y="520"/>
                    <a:pt x="761" y="520"/>
                  </a:cubicBezTo>
                  <a:cubicBezTo>
                    <a:pt x="706" y="520"/>
                    <a:pt x="651" y="513"/>
                    <a:pt x="597" y="499"/>
                  </a:cubicBezTo>
                  <a:cubicBezTo>
                    <a:pt x="367" y="438"/>
                    <a:pt x="188" y="230"/>
                    <a:pt x="13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8"/>
            <p:cNvSpPr/>
            <p:nvPr/>
          </p:nvSpPr>
          <p:spPr>
            <a:xfrm>
              <a:off x="6389640" y="979214"/>
              <a:ext cx="33577" cy="19534"/>
            </a:xfrm>
            <a:custGeom>
              <a:rect b="b" l="l" r="r" t="t"/>
              <a:pathLst>
                <a:path extrusionOk="0" h="626" w="1076">
                  <a:moveTo>
                    <a:pt x="35" y="1"/>
                  </a:moveTo>
                  <a:cubicBezTo>
                    <a:pt x="31" y="12"/>
                    <a:pt x="27" y="23"/>
                    <a:pt x="23" y="34"/>
                  </a:cubicBezTo>
                  <a:cubicBezTo>
                    <a:pt x="1" y="117"/>
                    <a:pt x="1" y="200"/>
                    <a:pt x="23" y="282"/>
                  </a:cubicBezTo>
                  <a:cubicBezTo>
                    <a:pt x="37" y="344"/>
                    <a:pt x="65" y="396"/>
                    <a:pt x="106" y="441"/>
                  </a:cubicBezTo>
                  <a:cubicBezTo>
                    <a:pt x="140" y="493"/>
                    <a:pt x="183" y="532"/>
                    <a:pt x="237" y="562"/>
                  </a:cubicBezTo>
                  <a:cubicBezTo>
                    <a:pt x="310" y="605"/>
                    <a:pt x="389" y="626"/>
                    <a:pt x="474" y="626"/>
                  </a:cubicBezTo>
                  <a:cubicBezTo>
                    <a:pt x="530" y="619"/>
                    <a:pt x="590" y="615"/>
                    <a:pt x="646" y="600"/>
                  </a:cubicBezTo>
                  <a:cubicBezTo>
                    <a:pt x="700" y="586"/>
                    <a:pt x="755" y="559"/>
                    <a:pt x="803" y="537"/>
                  </a:cubicBezTo>
                  <a:cubicBezTo>
                    <a:pt x="819" y="530"/>
                    <a:pt x="834" y="523"/>
                    <a:pt x="847" y="515"/>
                  </a:cubicBezTo>
                  <a:cubicBezTo>
                    <a:pt x="855" y="509"/>
                    <a:pt x="862" y="505"/>
                    <a:pt x="868" y="500"/>
                  </a:cubicBezTo>
                  <a:cubicBezTo>
                    <a:pt x="907" y="473"/>
                    <a:pt x="945" y="443"/>
                    <a:pt x="981" y="413"/>
                  </a:cubicBezTo>
                  <a:cubicBezTo>
                    <a:pt x="994" y="403"/>
                    <a:pt x="1005" y="391"/>
                    <a:pt x="1017" y="379"/>
                  </a:cubicBezTo>
                  <a:cubicBezTo>
                    <a:pt x="1038" y="356"/>
                    <a:pt x="1056" y="328"/>
                    <a:pt x="1075" y="303"/>
                  </a:cubicBezTo>
                  <a:lnTo>
                    <a:pt x="1075" y="303"/>
                  </a:lnTo>
                  <a:cubicBezTo>
                    <a:pt x="942" y="365"/>
                    <a:pt x="801" y="403"/>
                    <a:pt x="655" y="403"/>
                  </a:cubicBezTo>
                  <a:cubicBezTo>
                    <a:pt x="641" y="403"/>
                    <a:pt x="626" y="402"/>
                    <a:pt x="612" y="402"/>
                  </a:cubicBezTo>
                  <a:cubicBezTo>
                    <a:pt x="365" y="389"/>
                    <a:pt x="119" y="222"/>
                    <a:pt x="35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8"/>
            <p:cNvSpPr/>
            <p:nvPr/>
          </p:nvSpPr>
          <p:spPr>
            <a:xfrm>
              <a:off x="6361868" y="1040438"/>
              <a:ext cx="34232" cy="24964"/>
            </a:xfrm>
            <a:custGeom>
              <a:rect b="b" l="l" r="r" t="t"/>
              <a:pathLst>
                <a:path extrusionOk="0" h="800" w="1097">
                  <a:moveTo>
                    <a:pt x="87" y="0"/>
                  </a:moveTo>
                  <a:cubicBezTo>
                    <a:pt x="84" y="4"/>
                    <a:pt x="80" y="8"/>
                    <a:pt x="78" y="14"/>
                  </a:cubicBezTo>
                  <a:cubicBezTo>
                    <a:pt x="61" y="56"/>
                    <a:pt x="44" y="96"/>
                    <a:pt x="26" y="138"/>
                  </a:cubicBezTo>
                  <a:cubicBezTo>
                    <a:pt x="4" y="207"/>
                    <a:pt x="1" y="277"/>
                    <a:pt x="17" y="347"/>
                  </a:cubicBezTo>
                  <a:cubicBezTo>
                    <a:pt x="17" y="394"/>
                    <a:pt x="29" y="438"/>
                    <a:pt x="52" y="478"/>
                  </a:cubicBezTo>
                  <a:cubicBezTo>
                    <a:pt x="73" y="542"/>
                    <a:pt x="110" y="599"/>
                    <a:pt x="160" y="646"/>
                  </a:cubicBezTo>
                  <a:lnTo>
                    <a:pt x="266" y="728"/>
                  </a:lnTo>
                  <a:cubicBezTo>
                    <a:pt x="347" y="775"/>
                    <a:pt x="435" y="799"/>
                    <a:pt x="529" y="799"/>
                  </a:cubicBezTo>
                  <a:cubicBezTo>
                    <a:pt x="536" y="799"/>
                    <a:pt x="543" y="799"/>
                    <a:pt x="551" y="799"/>
                  </a:cubicBezTo>
                  <a:cubicBezTo>
                    <a:pt x="606" y="799"/>
                    <a:pt x="664" y="786"/>
                    <a:pt x="716" y="776"/>
                  </a:cubicBezTo>
                  <a:cubicBezTo>
                    <a:pt x="734" y="773"/>
                    <a:pt x="750" y="767"/>
                    <a:pt x="767" y="761"/>
                  </a:cubicBezTo>
                  <a:cubicBezTo>
                    <a:pt x="840" y="734"/>
                    <a:pt x="914" y="707"/>
                    <a:pt x="976" y="661"/>
                  </a:cubicBezTo>
                  <a:cubicBezTo>
                    <a:pt x="1014" y="632"/>
                    <a:pt x="1060" y="599"/>
                    <a:pt x="1097" y="563"/>
                  </a:cubicBezTo>
                  <a:lnTo>
                    <a:pt x="1097" y="563"/>
                  </a:lnTo>
                  <a:cubicBezTo>
                    <a:pt x="1080" y="568"/>
                    <a:pt x="1063" y="575"/>
                    <a:pt x="1047" y="579"/>
                  </a:cubicBezTo>
                  <a:cubicBezTo>
                    <a:pt x="973" y="595"/>
                    <a:pt x="898" y="603"/>
                    <a:pt x="822" y="603"/>
                  </a:cubicBezTo>
                  <a:cubicBezTo>
                    <a:pt x="650" y="603"/>
                    <a:pt x="478" y="559"/>
                    <a:pt x="340" y="459"/>
                  </a:cubicBezTo>
                  <a:cubicBezTo>
                    <a:pt x="195" y="352"/>
                    <a:pt x="96" y="177"/>
                    <a:pt x="87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8"/>
            <p:cNvSpPr/>
            <p:nvPr/>
          </p:nvSpPr>
          <p:spPr>
            <a:xfrm>
              <a:off x="6322737" y="1130496"/>
              <a:ext cx="24434" cy="22748"/>
            </a:xfrm>
            <a:custGeom>
              <a:rect b="b" l="l" r="r" t="t"/>
              <a:pathLst>
                <a:path extrusionOk="0" h="729" w="783">
                  <a:moveTo>
                    <a:pt x="88" y="1"/>
                  </a:moveTo>
                  <a:cubicBezTo>
                    <a:pt x="86" y="4"/>
                    <a:pt x="85" y="7"/>
                    <a:pt x="84" y="10"/>
                  </a:cubicBezTo>
                  <a:cubicBezTo>
                    <a:pt x="79" y="23"/>
                    <a:pt x="74" y="35"/>
                    <a:pt x="71" y="48"/>
                  </a:cubicBezTo>
                  <a:cubicBezTo>
                    <a:pt x="71" y="50"/>
                    <a:pt x="71" y="51"/>
                    <a:pt x="70" y="52"/>
                  </a:cubicBezTo>
                  <a:cubicBezTo>
                    <a:pt x="69" y="54"/>
                    <a:pt x="67" y="56"/>
                    <a:pt x="66" y="58"/>
                  </a:cubicBezTo>
                  <a:cubicBezTo>
                    <a:pt x="51" y="94"/>
                    <a:pt x="37" y="129"/>
                    <a:pt x="21" y="165"/>
                  </a:cubicBezTo>
                  <a:cubicBezTo>
                    <a:pt x="0" y="243"/>
                    <a:pt x="0" y="322"/>
                    <a:pt x="21" y="402"/>
                  </a:cubicBezTo>
                  <a:cubicBezTo>
                    <a:pt x="35" y="459"/>
                    <a:pt x="62" y="510"/>
                    <a:pt x="101" y="553"/>
                  </a:cubicBezTo>
                  <a:cubicBezTo>
                    <a:pt x="132" y="601"/>
                    <a:pt x="174" y="639"/>
                    <a:pt x="226" y="667"/>
                  </a:cubicBezTo>
                  <a:cubicBezTo>
                    <a:pt x="277" y="700"/>
                    <a:pt x="332" y="718"/>
                    <a:pt x="391" y="721"/>
                  </a:cubicBezTo>
                  <a:cubicBezTo>
                    <a:pt x="416" y="726"/>
                    <a:pt x="440" y="729"/>
                    <a:pt x="465" y="729"/>
                  </a:cubicBezTo>
                  <a:cubicBezTo>
                    <a:pt x="500" y="729"/>
                    <a:pt x="535" y="723"/>
                    <a:pt x="569" y="712"/>
                  </a:cubicBezTo>
                  <a:cubicBezTo>
                    <a:pt x="645" y="691"/>
                    <a:pt x="710" y="653"/>
                    <a:pt x="765" y="598"/>
                  </a:cubicBezTo>
                  <a:cubicBezTo>
                    <a:pt x="772" y="591"/>
                    <a:pt x="777" y="584"/>
                    <a:pt x="783" y="576"/>
                  </a:cubicBezTo>
                  <a:lnTo>
                    <a:pt x="783" y="576"/>
                  </a:lnTo>
                  <a:cubicBezTo>
                    <a:pt x="777" y="576"/>
                    <a:pt x="770" y="576"/>
                    <a:pt x="764" y="576"/>
                  </a:cubicBezTo>
                  <a:cubicBezTo>
                    <a:pt x="706" y="576"/>
                    <a:pt x="648" y="572"/>
                    <a:pt x="590" y="560"/>
                  </a:cubicBezTo>
                  <a:cubicBezTo>
                    <a:pt x="355" y="507"/>
                    <a:pt x="140" y="324"/>
                    <a:pt x="95" y="86"/>
                  </a:cubicBezTo>
                  <a:cubicBezTo>
                    <a:pt x="90" y="58"/>
                    <a:pt x="89" y="30"/>
                    <a:pt x="88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8"/>
            <p:cNvSpPr/>
            <p:nvPr/>
          </p:nvSpPr>
          <p:spPr>
            <a:xfrm>
              <a:off x="6241479" y="1077822"/>
              <a:ext cx="38413" cy="32422"/>
            </a:xfrm>
            <a:custGeom>
              <a:rect b="b" l="l" r="r" t="t"/>
              <a:pathLst>
                <a:path extrusionOk="0" h="1039" w="1231">
                  <a:moveTo>
                    <a:pt x="128" y="0"/>
                  </a:moveTo>
                  <a:cubicBezTo>
                    <a:pt x="76" y="58"/>
                    <a:pt x="41" y="125"/>
                    <a:pt x="23" y="201"/>
                  </a:cubicBezTo>
                  <a:lnTo>
                    <a:pt x="22" y="205"/>
                  </a:lnTo>
                  <a:cubicBezTo>
                    <a:pt x="15" y="259"/>
                    <a:pt x="7" y="313"/>
                    <a:pt x="0" y="368"/>
                  </a:cubicBezTo>
                  <a:cubicBezTo>
                    <a:pt x="0" y="371"/>
                    <a:pt x="0" y="373"/>
                    <a:pt x="0" y="376"/>
                  </a:cubicBezTo>
                  <a:cubicBezTo>
                    <a:pt x="0" y="406"/>
                    <a:pt x="10" y="455"/>
                    <a:pt x="12" y="469"/>
                  </a:cubicBezTo>
                  <a:cubicBezTo>
                    <a:pt x="16" y="499"/>
                    <a:pt x="17" y="533"/>
                    <a:pt x="26" y="564"/>
                  </a:cubicBezTo>
                  <a:cubicBezTo>
                    <a:pt x="46" y="613"/>
                    <a:pt x="67" y="663"/>
                    <a:pt x="88" y="712"/>
                  </a:cubicBezTo>
                  <a:cubicBezTo>
                    <a:pt x="89" y="713"/>
                    <a:pt x="89" y="714"/>
                    <a:pt x="90" y="714"/>
                  </a:cubicBezTo>
                  <a:cubicBezTo>
                    <a:pt x="129" y="786"/>
                    <a:pt x="182" y="845"/>
                    <a:pt x="249" y="889"/>
                  </a:cubicBezTo>
                  <a:cubicBezTo>
                    <a:pt x="271" y="906"/>
                    <a:pt x="292" y="921"/>
                    <a:pt x="313" y="938"/>
                  </a:cubicBezTo>
                  <a:cubicBezTo>
                    <a:pt x="317" y="940"/>
                    <a:pt x="320" y="942"/>
                    <a:pt x="323" y="945"/>
                  </a:cubicBezTo>
                  <a:cubicBezTo>
                    <a:pt x="326" y="946"/>
                    <a:pt x="328" y="947"/>
                    <a:pt x="329" y="948"/>
                  </a:cubicBezTo>
                  <a:lnTo>
                    <a:pt x="332" y="949"/>
                  </a:lnTo>
                  <a:lnTo>
                    <a:pt x="478" y="1010"/>
                  </a:lnTo>
                  <a:cubicBezTo>
                    <a:pt x="531" y="1029"/>
                    <a:pt x="647" y="1036"/>
                    <a:pt x="659" y="1038"/>
                  </a:cubicBezTo>
                  <a:cubicBezTo>
                    <a:pt x="665" y="1038"/>
                    <a:pt x="671" y="1038"/>
                    <a:pt x="676" y="1038"/>
                  </a:cubicBezTo>
                  <a:cubicBezTo>
                    <a:pt x="679" y="1038"/>
                    <a:pt x="681" y="1038"/>
                    <a:pt x="684" y="1038"/>
                  </a:cubicBezTo>
                  <a:cubicBezTo>
                    <a:pt x="712" y="1036"/>
                    <a:pt x="751" y="1028"/>
                    <a:pt x="767" y="1026"/>
                  </a:cubicBezTo>
                  <a:cubicBezTo>
                    <a:pt x="786" y="1024"/>
                    <a:pt x="824" y="1020"/>
                    <a:pt x="851" y="1015"/>
                  </a:cubicBezTo>
                  <a:cubicBezTo>
                    <a:pt x="855" y="1015"/>
                    <a:pt x="858" y="1014"/>
                    <a:pt x="863" y="1013"/>
                  </a:cubicBezTo>
                  <a:cubicBezTo>
                    <a:pt x="867" y="1010"/>
                    <a:pt x="871" y="1009"/>
                    <a:pt x="875" y="1007"/>
                  </a:cubicBezTo>
                  <a:cubicBezTo>
                    <a:pt x="908" y="995"/>
                    <a:pt x="984" y="963"/>
                    <a:pt x="1015" y="948"/>
                  </a:cubicBezTo>
                  <a:cubicBezTo>
                    <a:pt x="1017" y="947"/>
                    <a:pt x="1021" y="947"/>
                    <a:pt x="1023" y="945"/>
                  </a:cubicBezTo>
                  <a:cubicBezTo>
                    <a:pt x="1026" y="943"/>
                    <a:pt x="1029" y="941"/>
                    <a:pt x="1032" y="939"/>
                  </a:cubicBezTo>
                  <a:cubicBezTo>
                    <a:pt x="1039" y="935"/>
                    <a:pt x="1045" y="930"/>
                    <a:pt x="1051" y="925"/>
                  </a:cubicBezTo>
                  <a:lnTo>
                    <a:pt x="1051" y="925"/>
                  </a:lnTo>
                  <a:cubicBezTo>
                    <a:pt x="1068" y="913"/>
                    <a:pt x="1085" y="900"/>
                    <a:pt x="1101" y="886"/>
                  </a:cubicBezTo>
                  <a:cubicBezTo>
                    <a:pt x="1102" y="885"/>
                    <a:pt x="1103" y="885"/>
                    <a:pt x="1103" y="884"/>
                  </a:cubicBezTo>
                  <a:cubicBezTo>
                    <a:pt x="1104" y="883"/>
                    <a:pt x="1106" y="882"/>
                    <a:pt x="1107" y="881"/>
                  </a:cubicBezTo>
                  <a:lnTo>
                    <a:pt x="1107" y="881"/>
                  </a:lnTo>
                  <a:cubicBezTo>
                    <a:pt x="1121" y="872"/>
                    <a:pt x="1135" y="861"/>
                    <a:pt x="1148" y="850"/>
                  </a:cubicBezTo>
                  <a:lnTo>
                    <a:pt x="1148" y="850"/>
                  </a:lnTo>
                  <a:cubicBezTo>
                    <a:pt x="1151" y="848"/>
                    <a:pt x="1154" y="845"/>
                    <a:pt x="1157" y="843"/>
                  </a:cubicBezTo>
                  <a:lnTo>
                    <a:pt x="1157" y="843"/>
                  </a:lnTo>
                  <a:lnTo>
                    <a:pt x="1151" y="847"/>
                  </a:lnTo>
                  <a:lnTo>
                    <a:pt x="1151" y="847"/>
                  </a:lnTo>
                  <a:cubicBezTo>
                    <a:pt x="1182" y="820"/>
                    <a:pt x="1208" y="787"/>
                    <a:pt x="1231" y="751"/>
                  </a:cubicBezTo>
                  <a:lnTo>
                    <a:pt x="1231" y="751"/>
                  </a:lnTo>
                  <a:cubicBezTo>
                    <a:pt x="1141" y="775"/>
                    <a:pt x="1049" y="788"/>
                    <a:pt x="957" y="788"/>
                  </a:cubicBezTo>
                  <a:cubicBezTo>
                    <a:pt x="868" y="788"/>
                    <a:pt x="780" y="776"/>
                    <a:pt x="693" y="749"/>
                  </a:cubicBezTo>
                  <a:cubicBezTo>
                    <a:pt x="374" y="647"/>
                    <a:pt x="134" y="326"/>
                    <a:pt x="128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8"/>
            <p:cNvSpPr/>
            <p:nvPr/>
          </p:nvSpPr>
          <p:spPr>
            <a:xfrm>
              <a:off x="6137535" y="1035352"/>
              <a:ext cx="25588" cy="18692"/>
            </a:xfrm>
            <a:custGeom>
              <a:rect b="b" l="l" r="r" t="t"/>
              <a:pathLst>
                <a:path extrusionOk="0" h="599" w="820">
                  <a:moveTo>
                    <a:pt x="66" y="1"/>
                  </a:moveTo>
                  <a:cubicBezTo>
                    <a:pt x="53" y="21"/>
                    <a:pt x="42" y="43"/>
                    <a:pt x="34" y="66"/>
                  </a:cubicBezTo>
                  <a:cubicBezTo>
                    <a:pt x="11" y="111"/>
                    <a:pt x="1" y="158"/>
                    <a:pt x="3" y="209"/>
                  </a:cubicBezTo>
                  <a:cubicBezTo>
                    <a:pt x="4" y="244"/>
                    <a:pt x="9" y="277"/>
                    <a:pt x="16" y="310"/>
                  </a:cubicBezTo>
                  <a:cubicBezTo>
                    <a:pt x="32" y="370"/>
                    <a:pt x="69" y="436"/>
                    <a:pt x="115" y="479"/>
                  </a:cubicBezTo>
                  <a:cubicBezTo>
                    <a:pt x="141" y="503"/>
                    <a:pt x="168" y="526"/>
                    <a:pt x="199" y="544"/>
                  </a:cubicBezTo>
                  <a:cubicBezTo>
                    <a:pt x="262" y="582"/>
                    <a:pt x="322" y="596"/>
                    <a:pt x="396" y="598"/>
                  </a:cubicBezTo>
                  <a:lnTo>
                    <a:pt x="451" y="598"/>
                  </a:lnTo>
                  <a:cubicBezTo>
                    <a:pt x="454" y="599"/>
                    <a:pt x="458" y="599"/>
                    <a:pt x="461" y="599"/>
                  </a:cubicBezTo>
                  <a:cubicBezTo>
                    <a:pt x="482" y="599"/>
                    <a:pt x="500" y="596"/>
                    <a:pt x="524" y="593"/>
                  </a:cubicBezTo>
                  <a:cubicBezTo>
                    <a:pt x="555" y="589"/>
                    <a:pt x="568" y="589"/>
                    <a:pt x="592" y="579"/>
                  </a:cubicBezTo>
                  <a:lnTo>
                    <a:pt x="639" y="560"/>
                  </a:lnTo>
                  <a:cubicBezTo>
                    <a:pt x="691" y="545"/>
                    <a:pt x="736" y="519"/>
                    <a:pt x="773" y="481"/>
                  </a:cubicBezTo>
                  <a:cubicBezTo>
                    <a:pt x="793" y="463"/>
                    <a:pt x="807" y="442"/>
                    <a:pt x="819" y="420"/>
                  </a:cubicBezTo>
                  <a:lnTo>
                    <a:pt x="819" y="420"/>
                  </a:lnTo>
                  <a:cubicBezTo>
                    <a:pt x="769" y="438"/>
                    <a:pt x="718" y="456"/>
                    <a:pt x="665" y="466"/>
                  </a:cubicBezTo>
                  <a:cubicBezTo>
                    <a:pt x="630" y="472"/>
                    <a:pt x="593" y="476"/>
                    <a:pt x="556" y="476"/>
                  </a:cubicBezTo>
                  <a:cubicBezTo>
                    <a:pt x="465" y="476"/>
                    <a:pt x="374" y="453"/>
                    <a:pt x="301" y="399"/>
                  </a:cubicBezTo>
                  <a:cubicBezTo>
                    <a:pt x="252" y="361"/>
                    <a:pt x="213" y="310"/>
                    <a:pt x="180" y="256"/>
                  </a:cubicBezTo>
                  <a:cubicBezTo>
                    <a:pt x="130" y="177"/>
                    <a:pt x="93" y="90"/>
                    <a:pt x="66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8"/>
            <p:cNvSpPr/>
            <p:nvPr/>
          </p:nvSpPr>
          <p:spPr>
            <a:xfrm>
              <a:off x="6257144" y="998280"/>
              <a:ext cx="34388" cy="32453"/>
            </a:xfrm>
            <a:custGeom>
              <a:rect b="b" l="l" r="r" t="t"/>
              <a:pathLst>
                <a:path extrusionOk="0" h="1040" w="1102">
                  <a:moveTo>
                    <a:pt x="294" y="1"/>
                  </a:moveTo>
                  <a:cubicBezTo>
                    <a:pt x="0" y="321"/>
                    <a:pt x="210" y="937"/>
                    <a:pt x="628" y="1031"/>
                  </a:cubicBezTo>
                  <a:cubicBezTo>
                    <a:pt x="656" y="1037"/>
                    <a:pt x="684" y="1040"/>
                    <a:pt x="712" y="1040"/>
                  </a:cubicBezTo>
                  <a:cubicBezTo>
                    <a:pt x="752" y="1040"/>
                    <a:pt x="791" y="1034"/>
                    <a:pt x="830" y="1021"/>
                  </a:cubicBezTo>
                  <a:cubicBezTo>
                    <a:pt x="871" y="1005"/>
                    <a:pt x="912" y="988"/>
                    <a:pt x="952" y="970"/>
                  </a:cubicBezTo>
                  <a:cubicBezTo>
                    <a:pt x="1013" y="935"/>
                    <a:pt x="1061" y="885"/>
                    <a:pt x="1102" y="830"/>
                  </a:cubicBezTo>
                  <a:lnTo>
                    <a:pt x="1102" y="830"/>
                  </a:lnTo>
                  <a:cubicBezTo>
                    <a:pt x="1093" y="830"/>
                    <a:pt x="1085" y="830"/>
                    <a:pt x="1076" y="830"/>
                  </a:cubicBezTo>
                  <a:cubicBezTo>
                    <a:pt x="897" y="830"/>
                    <a:pt x="712" y="757"/>
                    <a:pt x="580" y="631"/>
                  </a:cubicBezTo>
                  <a:cubicBezTo>
                    <a:pt x="410" y="468"/>
                    <a:pt x="321" y="238"/>
                    <a:pt x="294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8"/>
            <p:cNvSpPr/>
            <p:nvPr/>
          </p:nvSpPr>
          <p:spPr>
            <a:xfrm>
              <a:off x="6181222" y="967169"/>
              <a:ext cx="41035" cy="37196"/>
            </a:xfrm>
            <a:custGeom>
              <a:rect b="b" l="l" r="r" t="t"/>
              <a:pathLst>
                <a:path extrusionOk="0" h="1192" w="1315">
                  <a:moveTo>
                    <a:pt x="162" y="1"/>
                  </a:moveTo>
                  <a:cubicBezTo>
                    <a:pt x="89" y="86"/>
                    <a:pt x="38" y="190"/>
                    <a:pt x="24" y="315"/>
                  </a:cubicBezTo>
                  <a:cubicBezTo>
                    <a:pt x="0" y="533"/>
                    <a:pt x="90" y="756"/>
                    <a:pt x="241" y="915"/>
                  </a:cubicBezTo>
                  <a:cubicBezTo>
                    <a:pt x="399" y="1082"/>
                    <a:pt x="597" y="1191"/>
                    <a:pt x="810" y="1191"/>
                  </a:cubicBezTo>
                  <a:cubicBezTo>
                    <a:pt x="875" y="1191"/>
                    <a:pt x="941" y="1181"/>
                    <a:pt x="1008" y="1159"/>
                  </a:cubicBezTo>
                  <a:cubicBezTo>
                    <a:pt x="1180" y="1104"/>
                    <a:pt x="1273" y="957"/>
                    <a:pt x="1315" y="784"/>
                  </a:cubicBezTo>
                  <a:lnTo>
                    <a:pt x="1315" y="784"/>
                  </a:lnTo>
                  <a:cubicBezTo>
                    <a:pt x="1217" y="828"/>
                    <a:pt x="1109" y="850"/>
                    <a:pt x="1001" y="850"/>
                  </a:cubicBezTo>
                  <a:cubicBezTo>
                    <a:pt x="825" y="850"/>
                    <a:pt x="648" y="794"/>
                    <a:pt x="510" y="685"/>
                  </a:cubicBezTo>
                  <a:cubicBezTo>
                    <a:pt x="302" y="523"/>
                    <a:pt x="183" y="265"/>
                    <a:pt x="162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8"/>
            <p:cNvSpPr/>
            <p:nvPr/>
          </p:nvSpPr>
          <p:spPr>
            <a:xfrm>
              <a:off x="6312033" y="930597"/>
              <a:ext cx="32360" cy="25557"/>
            </a:xfrm>
            <a:custGeom>
              <a:rect b="b" l="l" r="r" t="t"/>
              <a:pathLst>
                <a:path extrusionOk="0" h="819" w="1037">
                  <a:moveTo>
                    <a:pt x="44" y="0"/>
                  </a:moveTo>
                  <a:cubicBezTo>
                    <a:pt x="26" y="84"/>
                    <a:pt x="1" y="173"/>
                    <a:pt x="9" y="259"/>
                  </a:cubicBezTo>
                  <a:cubicBezTo>
                    <a:pt x="12" y="292"/>
                    <a:pt x="15" y="334"/>
                    <a:pt x="24" y="368"/>
                  </a:cubicBezTo>
                  <a:cubicBezTo>
                    <a:pt x="36" y="423"/>
                    <a:pt x="60" y="461"/>
                    <a:pt x="93" y="504"/>
                  </a:cubicBezTo>
                  <a:cubicBezTo>
                    <a:pt x="108" y="523"/>
                    <a:pt x="122" y="539"/>
                    <a:pt x="139" y="555"/>
                  </a:cubicBezTo>
                  <a:cubicBezTo>
                    <a:pt x="145" y="571"/>
                    <a:pt x="153" y="586"/>
                    <a:pt x="160" y="602"/>
                  </a:cubicBezTo>
                  <a:cubicBezTo>
                    <a:pt x="199" y="667"/>
                    <a:pt x="250" y="719"/>
                    <a:pt x="316" y="758"/>
                  </a:cubicBezTo>
                  <a:cubicBezTo>
                    <a:pt x="366" y="791"/>
                    <a:pt x="421" y="807"/>
                    <a:pt x="478" y="810"/>
                  </a:cubicBezTo>
                  <a:cubicBezTo>
                    <a:pt x="502" y="816"/>
                    <a:pt x="527" y="818"/>
                    <a:pt x="551" y="818"/>
                  </a:cubicBezTo>
                  <a:cubicBezTo>
                    <a:pt x="585" y="818"/>
                    <a:pt x="619" y="813"/>
                    <a:pt x="653" y="802"/>
                  </a:cubicBezTo>
                  <a:cubicBezTo>
                    <a:pt x="726" y="781"/>
                    <a:pt x="791" y="744"/>
                    <a:pt x="845" y="690"/>
                  </a:cubicBezTo>
                  <a:cubicBezTo>
                    <a:pt x="897" y="628"/>
                    <a:pt x="949" y="563"/>
                    <a:pt x="990" y="493"/>
                  </a:cubicBezTo>
                  <a:cubicBezTo>
                    <a:pt x="1007" y="463"/>
                    <a:pt x="1022" y="431"/>
                    <a:pt x="1037" y="398"/>
                  </a:cubicBezTo>
                  <a:lnTo>
                    <a:pt x="1037" y="398"/>
                  </a:lnTo>
                  <a:cubicBezTo>
                    <a:pt x="937" y="460"/>
                    <a:pt x="818" y="492"/>
                    <a:pt x="699" y="492"/>
                  </a:cubicBezTo>
                  <a:cubicBezTo>
                    <a:pt x="599" y="492"/>
                    <a:pt x="499" y="470"/>
                    <a:pt x="410" y="424"/>
                  </a:cubicBezTo>
                  <a:cubicBezTo>
                    <a:pt x="238" y="338"/>
                    <a:pt x="113" y="180"/>
                    <a:pt x="44" y="0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8"/>
            <p:cNvSpPr/>
            <p:nvPr/>
          </p:nvSpPr>
          <p:spPr>
            <a:xfrm>
              <a:off x="6244630" y="922359"/>
              <a:ext cx="28272" cy="20751"/>
            </a:xfrm>
            <a:custGeom>
              <a:rect b="b" l="l" r="r" t="t"/>
              <a:pathLst>
                <a:path extrusionOk="0" h="665" w="906">
                  <a:moveTo>
                    <a:pt x="9" y="1"/>
                  </a:moveTo>
                  <a:lnTo>
                    <a:pt x="9" y="1"/>
                  </a:lnTo>
                  <a:cubicBezTo>
                    <a:pt x="1" y="67"/>
                    <a:pt x="4" y="135"/>
                    <a:pt x="24" y="195"/>
                  </a:cubicBezTo>
                  <a:cubicBezTo>
                    <a:pt x="40" y="248"/>
                    <a:pt x="63" y="300"/>
                    <a:pt x="86" y="348"/>
                  </a:cubicBezTo>
                  <a:cubicBezTo>
                    <a:pt x="93" y="362"/>
                    <a:pt x="100" y="375"/>
                    <a:pt x="108" y="388"/>
                  </a:cubicBezTo>
                  <a:cubicBezTo>
                    <a:pt x="134" y="430"/>
                    <a:pt x="174" y="485"/>
                    <a:pt x="202" y="513"/>
                  </a:cubicBezTo>
                  <a:cubicBezTo>
                    <a:pt x="270" y="580"/>
                    <a:pt x="361" y="621"/>
                    <a:pt x="450" y="651"/>
                  </a:cubicBezTo>
                  <a:cubicBezTo>
                    <a:pt x="482" y="655"/>
                    <a:pt x="515" y="659"/>
                    <a:pt x="547" y="664"/>
                  </a:cubicBezTo>
                  <a:cubicBezTo>
                    <a:pt x="549" y="664"/>
                    <a:pt x="551" y="664"/>
                    <a:pt x="554" y="664"/>
                  </a:cubicBezTo>
                  <a:cubicBezTo>
                    <a:pt x="601" y="664"/>
                    <a:pt x="646" y="654"/>
                    <a:pt x="688" y="632"/>
                  </a:cubicBezTo>
                  <a:cubicBezTo>
                    <a:pt x="720" y="623"/>
                    <a:pt x="747" y="608"/>
                    <a:pt x="769" y="585"/>
                  </a:cubicBezTo>
                  <a:cubicBezTo>
                    <a:pt x="810" y="560"/>
                    <a:pt x="841" y="525"/>
                    <a:pt x="864" y="482"/>
                  </a:cubicBezTo>
                  <a:cubicBezTo>
                    <a:pt x="872" y="461"/>
                    <a:pt x="885" y="442"/>
                    <a:pt x="897" y="423"/>
                  </a:cubicBezTo>
                  <a:cubicBezTo>
                    <a:pt x="901" y="417"/>
                    <a:pt x="902" y="410"/>
                    <a:pt x="906" y="404"/>
                  </a:cubicBezTo>
                  <a:lnTo>
                    <a:pt x="906" y="404"/>
                  </a:lnTo>
                  <a:cubicBezTo>
                    <a:pt x="840" y="421"/>
                    <a:pt x="771" y="429"/>
                    <a:pt x="703" y="429"/>
                  </a:cubicBezTo>
                  <a:cubicBezTo>
                    <a:pt x="564" y="429"/>
                    <a:pt x="425" y="394"/>
                    <a:pt x="305" y="323"/>
                  </a:cubicBezTo>
                  <a:cubicBezTo>
                    <a:pt x="177" y="248"/>
                    <a:pt x="76" y="132"/>
                    <a:pt x="9" y="1"/>
                  </a:cubicBezTo>
                  <a:close/>
                </a:path>
              </a:pathLst>
            </a:custGeom>
            <a:solidFill>
              <a:srgbClr val="F78838">
                <a:alpha val="575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8"/>
            <p:cNvSpPr/>
            <p:nvPr/>
          </p:nvSpPr>
          <p:spPr>
            <a:xfrm>
              <a:off x="6163497" y="1099041"/>
              <a:ext cx="62" cy="187"/>
            </a:xfrm>
            <a:custGeom>
              <a:rect b="b" l="l" r="r" t="t"/>
              <a:pathLst>
                <a:path extrusionOk="0" h="6" w="2">
                  <a:moveTo>
                    <a:pt x="2" y="1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4"/>
                    <a:pt x="2" y="3"/>
                    <a:pt x="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8"/>
            <p:cNvSpPr/>
            <p:nvPr/>
          </p:nvSpPr>
          <p:spPr>
            <a:xfrm>
              <a:off x="6163341" y="1096451"/>
              <a:ext cx="13730" cy="8519"/>
            </a:xfrm>
            <a:custGeom>
              <a:rect b="b" l="l" r="r" t="t"/>
              <a:pathLst>
                <a:path extrusionOk="0" h="273" w="440">
                  <a:moveTo>
                    <a:pt x="161" y="1"/>
                  </a:moveTo>
                  <a:cubicBezTo>
                    <a:pt x="150" y="1"/>
                    <a:pt x="140" y="1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ubicBezTo>
                    <a:pt x="116" y="1"/>
                    <a:pt x="115" y="1"/>
                    <a:pt x="114" y="1"/>
                  </a:cubicBezTo>
                  <a:cubicBezTo>
                    <a:pt x="88" y="1"/>
                    <a:pt x="63" y="14"/>
                    <a:pt x="42" y="32"/>
                  </a:cubicBezTo>
                  <a:cubicBezTo>
                    <a:pt x="36" y="38"/>
                    <a:pt x="31" y="43"/>
                    <a:pt x="26" y="49"/>
                  </a:cubicBezTo>
                  <a:cubicBezTo>
                    <a:pt x="24" y="52"/>
                    <a:pt x="19" y="54"/>
                    <a:pt x="17" y="58"/>
                  </a:cubicBezTo>
                  <a:cubicBezTo>
                    <a:pt x="17" y="59"/>
                    <a:pt x="17" y="59"/>
                    <a:pt x="16" y="60"/>
                  </a:cubicBezTo>
                  <a:lnTo>
                    <a:pt x="25" y="51"/>
                  </a:lnTo>
                  <a:lnTo>
                    <a:pt x="25" y="51"/>
                  </a:lnTo>
                  <a:cubicBezTo>
                    <a:pt x="17" y="61"/>
                    <a:pt x="9" y="69"/>
                    <a:pt x="7" y="82"/>
                  </a:cubicBezTo>
                  <a:cubicBezTo>
                    <a:pt x="6" y="84"/>
                    <a:pt x="6" y="87"/>
                    <a:pt x="6" y="89"/>
                  </a:cubicBezTo>
                  <a:cubicBezTo>
                    <a:pt x="1" y="113"/>
                    <a:pt x="3" y="137"/>
                    <a:pt x="12" y="160"/>
                  </a:cubicBezTo>
                  <a:cubicBezTo>
                    <a:pt x="20" y="181"/>
                    <a:pt x="37" y="205"/>
                    <a:pt x="59" y="215"/>
                  </a:cubicBezTo>
                  <a:cubicBezTo>
                    <a:pt x="83" y="225"/>
                    <a:pt x="109" y="237"/>
                    <a:pt x="136" y="245"/>
                  </a:cubicBezTo>
                  <a:cubicBezTo>
                    <a:pt x="154" y="250"/>
                    <a:pt x="175" y="252"/>
                    <a:pt x="195" y="255"/>
                  </a:cubicBezTo>
                  <a:cubicBezTo>
                    <a:pt x="214" y="259"/>
                    <a:pt x="234" y="263"/>
                    <a:pt x="254" y="266"/>
                  </a:cubicBezTo>
                  <a:cubicBezTo>
                    <a:pt x="264" y="268"/>
                    <a:pt x="275" y="269"/>
                    <a:pt x="285" y="271"/>
                  </a:cubicBezTo>
                  <a:cubicBezTo>
                    <a:pt x="292" y="272"/>
                    <a:pt x="299" y="272"/>
                    <a:pt x="306" y="272"/>
                  </a:cubicBezTo>
                  <a:cubicBezTo>
                    <a:pt x="323" y="272"/>
                    <a:pt x="338" y="269"/>
                    <a:pt x="355" y="263"/>
                  </a:cubicBezTo>
                  <a:cubicBezTo>
                    <a:pt x="390" y="248"/>
                    <a:pt x="420" y="217"/>
                    <a:pt x="431" y="180"/>
                  </a:cubicBezTo>
                  <a:cubicBezTo>
                    <a:pt x="439" y="147"/>
                    <a:pt x="431" y="113"/>
                    <a:pt x="415" y="84"/>
                  </a:cubicBezTo>
                  <a:cubicBezTo>
                    <a:pt x="397" y="49"/>
                    <a:pt x="361" y="28"/>
                    <a:pt x="323" y="23"/>
                  </a:cubicBezTo>
                  <a:cubicBezTo>
                    <a:pt x="303" y="20"/>
                    <a:pt x="284" y="17"/>
                    <a:pt x="264" y="14"/>
                  </a:cubicBezTo>
                  <a:cubicBezTo>
                    <a:pt x="234" y="9"/>
                    <a:pt x="204" y="2"/>
                    <a:pt x="173" y="1"/>
                  </a:cubicBezTo>
                  <a:cubicBezTo>
                    <a:pt x="169" y="1"/>
                    <a:pt x="165" y="1"/>
                    <a:pt x="16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6163404" y="1099228"/>
              <a:ext cx="125" cy="687"/>
            </a:xfrm>
            <a:custGeom>
              <a:rect b="b" l="l" r="r" t="t"/>
              <a:pathLst>
                <a:path extrusionOk="0" h="22" w="4">
                  <a:moveTo>
                    <a:pt x="1" y="22"/>
                  </a:moveTo>
                  <a:cubicBezTo>
                    <a:pt x="2" y="15"/>
                    <a:pt x="3" y="7"/>
                    <a:pt x="4" y="0"/>
                  </a:cubicBezTo>
                  <a:lnTo>
                    <a:pt x="4" y="0"/>
                  </a:lnTo>
                  <a:cubicBezTo>
                    <a:pt x="3" y="7"/>
                    <a:pt x="2" y="15"/>
                    <a:pt x="1" y="2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6149143" y="1033542"/>
              <a:ext cx="6709" cy="5804"/>
            </a:xfrm>
            <a:custGeom>
              <a:rect b="b" l="l" r="r" t="t"/>
              <a:pathLst>
                <a:path extrusionOk="0" h="186" w="215">
                  <a:moveTo>
                    <a:pt x="67" y="0"/>
                  </a:moveTo>
                  <a:cubicBezTo>
                    <a:pt x="56" y="0"/>
                    <a:pt x="44" y="3"/>
                    <a:pt x="34" y="10"/>
                  </a:cubicBezTo>
                  <a:cubicBezTo>
                    <a:pt x="23" y="15"/>
                    <a:pt x="16" y="23"/>
                    <a:pt x="10" y="34"/>
                  </a:cubicBezTo>
                  <a:cubicBezTo>
                    <a:pt x="3" y="44"/>
                    <a:pt x="0" y="55"/>
                    <a:pt x="0" y="67"/>
                  </a:cubicBezTo>
                  <a:cubicBezTo>
                    <a:pt x="0" y="71"/>
                    <a:pt x="0" y="75"/>
                    <a:pt x="0" y="79"/>
                  </a:cubicBezTo>
                  <a:cubicBezTo>
                    <a:pt x="1" y="87"/>
                    <a:pt x="2" y="99"/>
                    <a:pt x="6" y="108"/>
                  </a:cubicBezTo>
                  <a:cubicBezTo>
                    <a:pt x="10" y="119"/>
                    <a:pt x="13" y="128"/>
                    <a:pt x="18" y="137"/>
                  </a:cubicBezTo>
                  <a:cubicBezTo>
                    <a:pt x="19" y="138"/>
                    <a:pt x="19" y="138"/>
                    <a:pt x="20" y="139"/>
                  </a:cubicBezTo>
                  <a:cubicBezTo>
                    <a:pt x="29" y="154"/>
                    <a:pt x="32" y="156"/>
                    <a:pt x="43" y="166"/>
                  </a:cubicBezTo>
                  <a:cubicBezTo>
                    <a:pt x="54" y="173"/>
                    <a:pt x="62" y="179"/>
                    <a:pt x="76" y="181"/>
                  </a:cubicBezTo>
                  <a:cubicBezTo>
                    <a:pt x="77" y="181"/>
                    <a:pt x="78" y="181"/>
                    <a:pt x="79" y="182"/>
                  </a:cubicBezTo>
                  <a:cubicBezTo>
                    <a:pt x="88" y="183"/>
                    <a:pt x="98" y="186"/>
                    <a:pt x="108" y="186"/>
                  </a:cubicBezTo>
                  <a:cubicBezTo>
                    <a:pt x="110" y="186"/>
                    <a:pt x="112" y="186"/>
                    <a:pt x="113" y="186"/>
                  </a:cubicBezTo>
                  <a:cubicBezTo>
                    <a:pt x="122" y="184"/>
                    <a:pt x="131" y="183"/>
                    <a:pt x="140" y="182"/>
                  </a:cubicBezTo>
                  <a:cubicBezTo>
                    <a:pt x="142" y="181"/>
                    <a:pt x="144" y="181"/>
                    <a:pt x="147" y="180"/>
                  </a:cubicBezTo>
                  <a:cubicBezTo>
                    <a:pt x="163" y="176"/>
                    <a:pt x="177" y="167"/>
                    <a:pt x="189" y="154"/>
                  </a:cubicBezTo>
                  <a:cubicBezTo>
                    <a:pt x="194" y="147"/>
                    <a:pt x="201" y="139"/>
                    <a:pt x="204" y="131"/>
                  </a:cubicBezTo>
                  <a:cubicBezTo>
                    <a:pt x="211" y="121"/>
                    <a:pt x="214" y="109"/>
                    <a:pt x="214" y="98"/>
                  </a:cubicBezTo>
                  <a:cubicBezTo>
                    <a:pt x="215" y="88"/>
                    <a:pt x="213" y="80"/>
                    <a:pt x="209" y="71"/>
                  </a:cubicBezTo>
                  <a:cubicBezTo>
                    <a:pt x="205" y="63"/>
                    <a:pt x="201" y="56"/>
                    <a:pt x="195" y="49"/>
                  </a:cubicBezTo>
                  <a:cubicBezTo>
                    <a:pt x="189" y="43"/>
                    <a:pt x="180" y="40"/>
                    <a:pt x="172" y="37"/>
                  </a:cubicBezTo>
                  <a:lnTo>
                    <a:pt x="173" y="37"/>
                  </a:lnTo>
                  <a:cubicBezTo>
                    <a:pt x="172" y="37"/>
                    <a:pt x="171" y="36"/>
                    <a:pt x="170" y="35"/>
                  </a:cubicBezTo>
                  <a:cubicBezTo>
                    <a:pt x="168" y="35"/>
                    <a:pt x="167" y="33"/>
                    <a:pt x="165" y="33"/>
                  </a:cubicBezTo>
                  <a:cubicBezTo>
                    <a:pt x="165" y="33"/>
                    <a:pt x="164" y="32"/>
                    <a:pt x="164" y="32"/>
                  </a:cubicBezTo>
                  <a:cubicBezTo>
                    <a:pt x="159" y="30"/>
                    <a:pt x="155" y="27"/>
                    <a:pt x="150" y="26"/>
                  </a:cubicBezTo>
                  <a:cubicBezTo>
                    <a:pt x="148" y="25"/>
                    <a:pt x="145" y="24"/>
                    <a:pt x="143" y="22"/>
                  </a:cubicBezTo>
                  <a:lnTo>
                    <a:pt x="143" y="22"/>
                  </a:lnTo>
                  <a:cubicBezTo>
                    <a:pt x="144" y="23"/>
                    <a:pt x="145" y="24"/>
                    <a:pt x="147" y="25"/>
                  </a:cubicBezTo>
                  <a:cubicBezTo>
                    <a:pt x="145" y="24"/>
                    <a:pt x="144" y="24"/>
                    <a:pt x="142" y="23"/>
                  </a:cubicBezTo>
                  <a:cubicBezTo>
                    <a:pt x="137" y="21"/>
                    <a:pt x="134" y="18"/>
                    <a:pt x="130" y="16"/>
                  </a:cubicBezTo>
                  <a:cubicBezTo>
                    <a:pt x="127" y="14"/>
                    <a:pt x="124" y="13"/>
                    <a:pt x="120" y="12"/>
                  </a:cubicBezTo>
                  <a:cubicBezTo>
                    <a:pt x="117" y="11"/>
                    <a:pt x="106" y="10"/>
                    <a:pt x="100" y="10"/>
                  </a:cubicBezTo>
                  <a:cubicBezTo>
                    <a:pt x="89" y="3"/>
                    <a:pt x="79" y="0"/>
                    <a:pt x="6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8"/>
            <p:cNvSpPr/>
            <p:nvPr/>
          </p:nvSpPr>
          <p:spPr>
            <a:xfrm>
              <a:off x="6198478" y="965421"/>
              <a:ext cx="12513" cy="9611"/>
            </a:xfrm>
            <a:custGeom>
              <a:rect b="b" l="l" r="r" t="t"/>
              <a:pathLst>
                <a:path extrusionOk="0" h="308" w="401">
                  <a:moveTo>
                    <a:pt x="138" y="1"/>
                  </a:moveTo>
                  <a:cubicBezTo>
                    <a:pt x="137" y="1"/>
                    <a:pt x="135" y="1"/>
                    <a:pt x="134" y="1"/>
                  </a:cubicBezTo>
                  <a:cubicBezTo>
                    <a:pt x="118" y="1"/>
                    <a:pt x="98" y="5"/>
                    <a:pt x="82" y="7"/>
                  </a:cubicBezTo>
                  <a:cubicBezTo>
                    <a:pt x="64" y="13"/>
                    <a:pt x="47" y="22"/>
                    <a:pt x="33" y="37"/>
                  </a:cubicBezTo>
                  <a:cubicBezTo>
                    <a:pt x="23" y="46"/>
                    <a:pt x="15" y="58"/>
                    <a:pt x="11" y="71"/>
                  </a:cubicBezTo>
                  <a:cubicBezTo>
                    <a:pt x="4" y="85"/>
                    <a:pt x="1" y="98"/>
                    <a:pt x="2" y="114"/>
                  </a:cubicBezTo>
                  <a:cubicBezTo>
                    <a:pt x="2" y="134"/>
                    <a:pt x="6" y="152"/>
                    <a:pt x="16" y="170"/>
                  </a:cubicBezTo>
                  <a:cubicBezTo>
                    <a:pt x="24" y="179"/>
                    <a:pt x="30" y="188"/>
                    <a:pt x="37" y="197"/>
                  </a:cubicBezTo>
                  <a:cubicBezTo>
                    <a:pt x="51" y="215"/>
                    <a:pt x="68" y="227"/>
                    <a:pt x="87" y="238"/>
                  </a:cubicBezTo>
                  <a:cubicBezTo>
                    <a:pt x="101" y="246"/>
                    <a:pt x="115" y="254"/>
                    <a:pt x="129" y="262"/>
                  </a:cubicBezTo>
                  <a:cubicBezTo>
                    <a:pt x="153" y="274"/>
                    <a:pt x="174" y="287"/>
                    <a:pt x="201" y="293"/>
                  </a:cubicBezTo>
                  <a:cubicBezTo>
                    <a:pt x="226" y="300"/>
                    <a:pt x="250" y="307"/>
                    <a:pt x="275" y="307"/>
                  </a:cubicBezTo>
                  <a:cubicBezTo>
                    <a:pt x="286" y="307"/>
                    <a:pt x="297" y="306"/>
                    <a:pt x="308" y="303"/>
                  </a:cubicBezTo>
                  <a:cubicBezTo>
                    <a:pt x="329" y="296"/>
                    <a:pt x="348" y="286"/>
                    <a:pt x="364" y="270"/>
                  </a:cubicBezTo>
                  <a:cubicBezTo>
                    <a:pt x="375" y="259"/>
                    <a:pt x="384" y="246"/>
                    <a:pt x="389" y="230"/>
                  </a:cubicBezTo>
                  <a:cubicBezTo>
                    <a:pt x="396" y="216"/>
                    <a:pt x="401" y="200"/>
                    <a:pt x="400" y="182"/>
                  </a:cubicBezTo>
                  <a:cubicBezTo>
                    <a:pt x="400" y="160"/>
                    <a:pt x="394" y="139"/>
                    <a:pt x="383" y="120"/>
                  </a:cubicBezTo>
                  <a:cubicBezTo>
                    <a:pt x="366" y="87"/>
                    <a:pt x="334" y="70"/>
                    <a:pt x="304" y="52"/>
                  </a:cubicBezTo>
                  <a:cubicBezTo>
                    <a:pt x="280" y="39"/>
                    <a:pt x="255" y="30"/>
                    <a:pt x="230" y="23"/>
                  </a:cubicBezTo>
                  <a:lnTo>
                    <a:pt x="185" y="9"/>
                  </a:lnTo>
                  <a:cubicBezTo>
                    <a:pt x="170" y="6"/>
                    <a:pt x="154" y="1"/>
                    <a:pt x="13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8"/>
            <p:cNvSpPr/>
            <p:nvPr/>
          </p:nvSpPr>
          <p:spPr>
            <a:xfrm>
              <a:off x="6210274" y="976655"/>
              <a:ext cx="6459" cy="7302"/>
            </a:xfrm>
            <a:custGeom>
              <a:rect b="b" l="l" r="r" t="t"/>
              <a:pathLst>
                <a:path extrusionOk="0" h="234" w="207">
                  <a:moveTo>
                    <a:pt x="102" y="1"/>
                  </a:moveTo>
                  <a:cubicBezTo>
                    <a:pt x="93" y="1"/>
                    <a:pt x="84" y="2"/>
                    <a:pt x="76" y="4"/>
                  </a:cubicBezTo>
                  <a:cubicBezTo>
                    <a:pt x="49" y="11"/>
                    <a:pt x="27" y="31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6"/>
                    <a:pt x="15" y="56"/>
                  </a:cubicBezTo>
                  <a:lnTo>
                    <a:pt x="15" y="56"/>
                  </a:lnTo>
                  <a:cubicBezTo>
                    <a:pt x="15" y="56"/>
                    <a:pt x="15" y="57"/>
                    <a:pt x="15" y="57"/>
                  </a:cubicBezTo>
                  <a:lnTo>
                    <a:pt x="15" y="57"/>
                  </a:lnTo>
                  <a:cubicBezTo>
                    <a:pt x="13" y="61"/>
                    <a:pt x="11" y="64"/>
                    <a:pt x="10" y="68"/>
                  </a:cubicBezTo>
                  <a:cubicBezTo>
                    <a:pt x="10" y="70"/>
                    <a:pt x="9" y="70"/>
                    <a:pt x="8" y="71"/>
                  </a:cubicBezTo>
                  <a:cubicBezTo>
                    <a:pt x="8" y="74"/>
                    <a:pt x="7" y="76"/>
                    <a:pt x="6" y="80"/>
                  </a:cubicBezTo>
                  <a:cubicBezTo>
                    <a:pt x="6" y="80"/>
                    <a:pt x="5" y="81"/>
                    <a:pt x="5" y="81"/>
                  </a:cubicBezTo>
                  <a:cubicBezTo>
                    <a:pt x="1" y="95"/>
                    <a:pt x="3" y="110"/>
                    <a:pt x="5" y="125"/>
                  </a:cubicBezTo>
                  <a:cubicBezTo>
                    <a:pt x="5" y="124"/>
                    <a:pt x="5" y="124"/>
                    <a:pt x="5" y="123"/>
                  </a:cubicBezTo>
                  <a:cubicBezTo>
                    <a:pt x="6" y="128"/>
                    <a:pt x="5" y="133"/>
                    <a:pt x="5" y="139"/>
                  </a:cubicBezTo>
                  <a:cubicBezTo>
                    <a:pt x="6" y="148"/>
                    <a:pt x="7" y="156"/>
                    <a:pt x="8" y="164"/>
                  </a:cubicBezTo>
                  <a:cubicBezTo>
                    <a:pt x="11" y="172"/>
                    <a:pt x="15" y="179"/>
                    <a:pt x="18" y="186"/>
                  </a:cubicBezTo>
                  <a:cubicBezTo>
                    <a:pt x="23" y="194"/>
                    <a:pt x="28" y="200"/>
                    <a:pt x="33" y="206"/>
                  </a:cubicBezTo>
                  <a:cubicBezTo>
                    <a:pt x="41" y="216"/>
                    <a:pt x="52" y="222"/>
                    <a:pt x="63" y="226"/>
                  </a:cubicBezTo>
                  <a:cubicBezTo>
                    <a:pt x="71" y="230"/>
                    <a:pt x="79" y="232"/>
                    <a:pt x="87" y="232"/>
                  </a:cubicBezTo>
                  <a:cubicBezTo>
                    <a:pt x="92" y="233"/>
                    <a:pt x="96" y="234"/>
                    <a:pt x="100" y="234"/>
                  </a:cubicBezTo>
                  <a:cubicBezTo>
                    <a:pt x="104" y="234"/>
                    <a:pt x="108" y="233"/>
                    <a:pt x="113" y="232"/>
                  </a:cubicBezTo>
                  <a:cubicBezTo>
                    <a:pt x="121" y="232"/>
                    <a:pt x="129" y="230"/>
                    <a:pt x="137" y="226"/>
                  </a:cubicBezTo>
                  <a:cubicBezTo>
                    <a:pt x="148" y="222"/>
                    <a:pt x="159" y="216"/>
                    <a:pt x="167" y="206"/>
                  </a:cubicBezTo>
                  <a:cubicBezTo>
                    <a:pt x="171" y="201"/>
                    <a:pt x="180" y="192"/>
                    <a:pt x="183" y="185"/>
                  </a:cubicBezTo>
                  <a:cubicBezTo>
                    <a:pt x="184" y="184"/>
                    <a:pt x="184" y="184"/>
                    <a:pt x="185" y="183"/>
                  </a:cubicBezTo>
                  <a:cubicBezTo>
                    <a:pt x="186" y="181"/>
                    <a:pt x="186" y="180"/>
                    <a:pt x="187" y="178"/>
                  </a:cubicBezTo>
                  <a:cubicBezTo>
                    <a:pt x="192" y="168"/>
                    <a:pt x="197" y="156"/>
                    <a:pt x="200" y="143"/>
                  </a:cubicBezTo>
                  <a:cubicBezTo>
                    <a:pt x="202" y="142"/>
                    <a:pt x="202" y="140"/>
                    <a:pt x="202" y="138"/>
                  </a:cubicBezTo>
                  <a:cubicBezTo>
                    <a:pt x="203" y="137"/>
                    <a:pt x="203" y="136"/>
                    <a:pt x="203" y="135"/>
                  </a:cubicBezTo>
                  <a:cubicBezTo>
                    <a:pt x="204" y="127"/>
                    <a:pt x="205" y="117"/>
                    <a:pt x="207" y="108"/>
                  </a:cubicBezTo>
                  <a:cubicBezTo>
                    <a:pt x="207" y="94"/>
                    <a:pt x="204" y="81"/>
                    <a:pt x="197" y="69"/>
                  </a:cubicBezTo>
                  <a:cubicBezTo>
                    <a:pt x="194" y="60"/>
                    <a:pt x="194" y="60"/>
                    <a:pt x="191" y="55"/>
                  </a:cubicBezTo>
                  <a:cubicBezTo>
                    <a:pt x="186" y="47"/>
                    <a:pt x="180" y="40"/>
                    <a:pt x="174" y="34"/>
                  </a:cubicBezTo>
                  <a:cubicBezTo>
                    <a:pt x="173" y="31"/>
                    <a:pt x="171" y="30"/>
                    <a:pt x="170" y="29"/>
                  </a:cubicBezTo>
                  <a:cubicBezTo>
                    <a:pt x="152" y="11"/>
                    <a:pt x="127" y="1"/>
                    <a:pt x="102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8"/>
            <p:cNvSpPr/>
            <p:nvPr/>
          </p:nvSpPr>
          <p:spPr>
            <a:xfrm>
              <a:off x="6259578" y="911655"/>
              <a:ext cx="11671" cy="8301"/>
            </a:xfrm>
            <a:custGeom>
              <a:rect b="b" l="l" r="r" t="t"/>
              <a:pathLst>
                <a:path extrusionOk="0" h="266" w="374">
                  <a:moveTo>
                    <a:pt x="161" y="0"/>
                  </a:moveTo>
                  <a:cubicBezTo>
                    <a:pt x="159" y="0"/>
                    <a:pt x="157" y="0"/>
                    <a:pt x="156" y="0"/>
                  </a:cubicBezTo>
                  <a:cubicBezTo>
                    <a:pt x="131" y="1"/>
                    <a:pt x="106" y="5"/>
                    <a:pt x="82" y="9"/>
                  </a:cubicBezTo>
                  <a:lnTo>
                    <a:pt x="55" y="20"/>
                  </a:lnTo>
                  <a:cubicBezTo>
                    <a:pt x="43" y="26"/>
                    <a:pt x="32" y="36"/>
                    <a:pt x="25" y="48"/>
                  </a:cubicBezTo>
                  <a:cubicBezTo>
                    <a:pt x="11" y="66"/>
                    <a:pt x="1" y="90"/>
                    <a:pt x="2" y="113"/>
                  </a:cubicBezTo>
                  <a:cubicBezTo>
                    <a:pt x="3" y="133"/>
                    <a:pt x="7" y="152"/>
                    <a:pt x="17" y="169"/>
                  </a:cubicBezTo>
                  <a:cubicBezTo>
                    <a:pt x="30" y="194"/>
                    <a:pt x="55" y="210"/>
                    <a:pt x="82" y="219"/>
                  </a:cubicBezTo>
                  <a:cubicBezTo>
                    <a:pt x="84" y="219"/>
                    <a:pt x="86" y="220"/>
                    <a:pt x="87" y="221"/>
                  </a:cubicBezTo>
                  <a:cubicBezTo>
                    <a:pt x="104" y="228"/>
                    <a:pt x="119" y="237"/>
                    <a:pt x="137" y="241"/>
                  </a:cubicBezTo>
                  <a:cubicBezTo>
                    <a:pt x="150" y="244"/>
                    <a:pt x="162" y="247"/>
                    <a:pt x="175" y="252"/>
                  </a:cubicBezTo>
                  <a:cubicBezTo>
                    <a:pt x="180" y="254"/>
                    <a:pt x="185" y="255"/>
                    <a:pt x="190" y="258"/>
                  </a:cubicBezTo>
                  <a:cubicBezTo>
                    <a:pt x="206" y="263"/>
                    <a:pt x="223" y="265"/>
                    <a:pt x="239" y="265"/>
                  </a:cubicBezTo>
                  <a:cubicBezTo>
                    <a:pt x="242" y="265"/>
                    <a:pt x="246" y="265"/>
                    <a:pt x="250" y="265"/>
                  </a:cubicBezTo>
                  <a:cubicBezTo>
                    <a:pt x="257" y="265"/>
                    <a:pt x="264" y="265"/>
                    <a:pt x="272" y="265"/>
                  </a:cubicBezTo>
                  <a:cubicBezTo>
                    <a:pt x="274" y="265"/>
                    <a:pt x="275" y="265"/>
                    <a:pt x="276" y="265"/>
                  </a:cubicBezTo>
                  <a:cubicBezTo>
                    <a:pt x="308" y="265"/>
                    <a:pt x="340" y="244"/>
                    <a:pt x="356" y="218"/>
                  </a:cubicBezTo>
                  <a:cubicBezTo>
                    <a:pt x="374" y="187"/>
                    <a:pt x="373" y="150"/>
                    <a:pt x="356" y="120"/>
                  </a:cubicBezTo>
                  <a:cubicBezTo>
                    <a:pt x="353" y="113"/>
                    <a:pt x="348" y="107"/>
                    <a:pt x="345" y="101"/>
                  </a:cubicBezTo>
                  <a:cubicBezTo>
                    <a:pt x="337" y="88"/>
                    <a:pt x="326" y="71"/>
                    <a:pt x="316" y="62"/>
                  </a:cubicBezTo>
                  <a:cubicBezTo>
                    <a:pt x="291" y="39"/>
                    <a:pt x="259" y="28"/>
                    <a:pt x="228" y="16"/>
                  </a:cubicBezTo>
                  <a:cubicBezTo>
                    <a:pt x="207" y="7"/>
                    <a:pt x="184" y="0"/>
                    <a:pt x="161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8"/>
            <p:cNvSpPr/>
            <p:nvPr/>
          </p:nvSpPr>
          <p:spPr>
            <a:xfrm>
              <a:off x="6279642" y="999310"/>
              <a:ext cx="8020" cy="8113"/>
            </a:xfrm>
            <a:custGeom>
              <a:rect b="b" l="l" r="r" t="t"/>
              <a:pathLst>
                <a:path extrusionOk="0" h="260" w="257">
                  <a:moveTo>
                    <a:pt x="17" y="135"/>
                  </a:moveTo>
                  <a:lnTo>
                    <a:pt x="17" y="135"/>
                  </a:lnTo>
                  <a:cubicBezTo>
                    <a:pt x="18" y="136"/>
                    <a:pt x="19" y="137"/>
                    <a:pt x="19" y="138"/>
                  </a:cubicBezTo>
                  <a:lnTo>
                    <a:pt x="19" y="138"/>
                  </a:lnTo>
                  <a:cubicBezTo>
                    <a:pt x="19" y="137"/>
                    <a:pt x="18" y="136"/>
                    <a:pt x="17" y="135"/>
                  </a:cubicBezTo>
                  <a:close/>
                  <a:moveTo>
                    <a:pt x="113" y="0"/>
                  </a:moveTo>
                  <a:cubicBezTo>
                    <a:pt x="96" y="0"/>
                    <a:pt x="80" y="3"/>
                    <a:pt x="63" y="6"/>
                  </a:cubicBezTo>
                  <a:cubicBezTo>
                    <a:pt x="50" y="10"/>
                    <a:pt x="37" y="17"/>
                    <a:pt x="27" y="28"/>
                  </a:cubicBezTo>
                  <a:cubicBezTo>
                    <a:pt x="16" y="38"/>
                    <a:pt x="8" y="51"/>
                    <a:pt x="5" y="64"/>
                  </a:cubicBezTo>
                  <a:cubicBezTo>
                    <a:pt x="1" y="80"/>
                    <a:pt x="1" y="95"/>
                    <a:pt x="5" y="109"/>
                  </a:cubicBezTo>
                  <a:cubicBezTo>
                    <a:pt x="8" y="122"/>
                    <a:pt x="14" y="133"/>
                    <a:pt x="23" y="143"/>
                  </a:cubicBezTo>
                  <a:lnTo>
                    <a:pt x="23" y="143"/>
                  </a:lnTo>
                  <a:cubicBezTo>
                    <a:pt x="24" y="145"/>
                    <a:pt x="25" y="147"/>
                    <a:pt x="27" y="149"/>
                  </a:cubicBezTo>
                  <a:cubicBezTo>
                    <a:pt x="28" y="151"/>
                    <a:pt x="29" y="154"/>
                    <a:pt x="30" y="156"/>
                  </a:cubicBezTo>
                  <a:lnTo>
                    <a:pt x="47" y="177"/>
                  </a:lnTo>
                  <a:cubicBezTo>
                    <a:pt x="48" y="180"/>
                    <a:pt x="51" y="182"/>
                    <a:pt x="53" y="183"/>
                  </a:cubicBezTo>
                  <a:lnTo>
                    <a:pt x="53" y="183"/>
                  </a:lnTo>
                  <a:cubicBezTo>
                    <a:pt x="58" y="188"/>
                    <a:pt x="63" y="191"/>
                    <a:pt x="68" y="196"/>
                  </a:cubicBezTo>
                  <a:cubicBezTo>
                    <a:pt x="70" y="198"/>
                    <a:pt x="72" y="201"/>
                    <a:pt x="74" y="203"/>
                  </a:cubicBezTo>
                  <a:cubicBezTo>
                    <a:pt x="75" y="205"/>
                    <a:pt x="76" y="206"/>
                    <a:pt x="76" y="206"/>
                  </a:cubicBezTo>
                  <a:lnTo>
                    <a:pt x="97" y="222"/>
                  </a:lnTo>
                  <a:cubicBezTo>
                    <a:pt x="99" y="222"/>
                    <a:pt x="101" y="223"/>
                    <a:pt x="102" y="224"/>
                  </a:cubicBezTo>
                  <a:cubicBezTo>
                    <a:pt x="107" y="228"/>
                    <a:pt x="113" y="230"/>
                    <a:pt x="118" y="234"/>
                  </a:cubicBezTo>
                  <a:cubicBezTo>
                    <a:pt x="120" y="235"/>
                    <a:pt x="122" y="237"/>
                    <a:pt x="125" y="238"/>
                  </a:cubicBezTo>
                  <a:cubicBezTo>
                    <a:pt x="127" y="240"/>
                    <a:pt x="131" y="241"/>
                    <a:pt x="134" y="242"/>
                  </a:cubicBezTo>
                  <a:cubicBezTo>
                    <a:pt x="140" y="244"/>
                    <a:pt x="145" y="247"/>
                    <a:pt x="150" y="251"/>
                  </a:cubicBezTo>
                  <a:cubicBezTo>
                    <a:pt x="155" y="253"/>
                    <a:pt x="160" y="255"/>
                    <a:pt x="165" y="257"/>
                  </a:cubicBezTo>
                  <a:cubicBezTo>
                    <a:pt x="169" y="258"/>
                    <a:pt x="174" y="259"/>
                    <a:pt x="179" y="259"/>
                  </a:cubicBezTo>
                  <a:cubicBezTo>
                    <a:pt x="182" y="259"/>
                    <a:pt x="185" y="259"/>
                    <a:pt x="188" y="258"/>
                  </a:cubicBezTo>
                  <a:cubicBezTo>
                    <a:pt x="199" y="256"/>
                    <a:pt x="213" y="252"/>
                    <a:pt x="221" y="242"/>
                  </a:cubicBezTo>
                  <a:cubicBezTo>
                    <a:pt x="235" y="225"/>
                    <a:pt x="248" y="208"/>
                    <a:pt x="253" y="186"/>
                  </a:cubicBezTo>
                  <a:cubicBezTo>
                    <a:pt x="257" y="173"/>
                    <a:pt x="257" y="158"/>
                    <a:pt x="256" y="146"/>
                  </a:cubicBezTo>
                  <a:cubicBezTo>
                    <a:pt x="254" y="121"/>
                    <a:pt x="252" y="100"/>
                    <a:pt x="238" y="79"/>
                  </a:cubicBezTo>
                  <a:cubicBezTo>
                    <a:pt x="232" y="66"/>
                    <a:pt x="219" y="53"/>
                    <a:pt x="209" y="43"/>
                  </a:cubicBezTo>
                  <a:cubicBezTo>
                    <a:pt x="191" y="27"/>
                    <a:pt x="172" y="12"/>
                    <a:pt x="149" y="5"/>
                  </a:cubicBezTo>
                  <a:cubicBezTo>
                    <a:pt x="137" y="2"/>
                    <a:pt x="125" y="0"/>
                    <a:pt x="113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8"/>
            <p:cNvSpPr/>
            <p:nvPr/>
          </p:nvSpPr>
          <p:spPr>
            <a:xfrm>
              <a:off x="6256520" y="1075856"/>
              <a:ext cx="13855" cy="8862"/>
            </a:xfrm>
            <a:custGeom>
              <a:rect b="b" l="l" r="r" t="t"/>
              <a:pathLst>
                <a:path extrusionOk="0" h="284" w="444">
                  <a:moveTo>
                    <a:pt x="157" y="1"/>
                  </a:moveTo>
                  <a:cubicBezTo>
                    <a:pt x="131" y="3"/>
                    <a:pt x="112" y="7"/>
                    <a:pt x="90" y="18"/>
                  </a:cubicBezTo>
                  <a:cubicBezTo>
                    <a:pt x="76" y="25"/>
                    <a:pt x="63" y="33"/>
                    <a:pt x="52" y="43"/>
                  </a:cubicBezTo>
                  <a:cubicBezTo>
                    <a:pt x="18" y="68"/>
                    <a:pt x="1" y="119"/>
                    <a:pt x="24" y="158"/>
                  </a:cubicBezTo>
                  <a:cubicBezTo>
                    <a:pt x="37" y="179"/>
                    <a:pt x="53" y="192"/>
                    <a:pt x="75" y="203"/>
                  </a:cubicBezTo>
                  <a:cubicBezTo>
                    <a:pt x="80" y="206"/>
                    <a:pt x="85" y="209"/>
                    <a:pt x="91" y="212"/>
                  </a:cubicBezTo>
                  <a:cubicBezTo>
                    <a:pt x="105" y="219"/>
                    <a:pt x="119" y="224"/>
                    <a:pt x="135" y="226"/>
                  </a:cubicBezTo>
                  <a:cubicBezTo>
                    <a:pt x="162" y="231"/>
                    <a:pt x="190" y="239"/>
                    <a:pt x="216" y="250"/>
                  </a:cubicBezTo>
                  <a:cubicBezTo>
                    <a:pt x="206" y="246"/>
                    <a:pt x="196" y="241"/>
                    <a:pt x="187" y="237"/>
                  </a:cubicBezTo>
                  <a:lnTo>
                    <a:pt x="187" y="237"/>
                  </a:lnTo>
                  <a:cubicBezTo>
                    <a:pt x="204" y="245"/>
                    <a:pt x="221" y="252"/>
                    <a:pt x="239" y="259"/>
                  </a:cubicBezTo>
                  <a:cubicBezTo>
                    <a:pt x="254" y="267"/>
                    <a:pt x="269" y="275"/>
                    <a:pt x="282" y="278"/>
                  </a:cubicBezTo>
                  <a:cubicBezTo>
                    <a:pt x="295" y="282"/>
                    <a:pt x="307" y="283"/>
                    <a:pt x="319" y="283"/>
                  </a:cubicBezTo>
                  <a:cubicBezTo>
                    <a:pt x="342" y="283"/>
                    <a:pt x="364" y="277"/>
                    <a:pt x="387" y="265"/>
                  </a:cubicBezTo>
                  <a:cubicBezTo>
                    <a:pt x="421" y="248"/>
                    <a:pt x="443" y="206"/>
                    <a:pt x="442" y="168"/>
                  </a:cubicBezTo>
                  <a:cubicBezTo>
                    <a:pt x="442" y="146"/>
                    <a:pt x="439" y="133"/>
                    <a:pt x="432" y="114"/>
                  </a:cubicBezTo>
                  <a:cubicBezTo>
                    <a:pt x="420" y="86"/>
                    <a:pt x="399" y="66"/>
                    <a:pt x="374" y="51"/>
                  </a:cubicBezTo>
                  <a:cubicBezTo>
                    <a:pt x="363" y="45"/>
                    <a:pt x="351" y="38"/>
                    <a:pt x="340" y="33"/>
                  </a:cubicBezTo>
                  <a:cubicBezTo>
                    <a:pt x="319" y="25"/>
                    <a:pt x="300" y="15"/>
                    <a:pt x="277" y="11"/>
                  </a:cubicBezTo>
                  <a:cubicBezTo>
                    <a:pt x="256" y="7"/>
                    <a:pt x="233" y="4"/>
                    <a:pt x="211" y="2"/>
                  </a:cubicBezTo>
                  <a:cubicBezTo>
                    <a:pt x="199" y="1"/>
                    <a:pt x="187" y="1"/>
                    <a:pt x="175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8"/>
            <p:cNvSpPr/>
            <p:nvPr/>
          </p:nvSpPr>
          <p:spPr>
            <a:xfrm>
              <a:off x="6240511" y="1176742"/>
              <a:ext cx="7708" cy="7271"/>
            </a:xfrm>
            <a:custGeom>
              <a:rect b="b" l="l" r="r" t="t"/>
              <a:pathLst>
                <a:path extrusionOk="0" h="233" w="247">
                  <a:moveTo>
                    <a:pt x="100" y="1"/>
                  </a:moveTo>
                  <a:cubicBezTo>
                    <a:pt x="91" y="2"/>
                    <a:pt x="82" y="3"/>
                    <a:pt x="74" y="5"/>
                  </a:cubicBezTo>
                  <a:cubicBezTo>
                    <a:pt x="66" y="8"/>
                    <a:pt x="58" y="11"/>
                    <a:pt x="50" y="14"/>
                  </a:cubicBezTo>
                  <a:cubicBezTo>
                    <a:pt x="44" y="19"/>
                    <a:pt x="37" y="25"/>
                    <a:pt x="30" y="30"/>
                  </a:cubicBezTo>
                  <a:cubicBezTo>
                    <a:pt x="21" y="38"/>
                    <a:pt x="14" y="49"/>
                    <a:pt x="10" y="61"/>
                  </a:cubicBezTo>
                  <a:cubicBezTo>
                    <a:pt x="6" y="69"/>
                    <a:pt x="4" y="77"/>
                    <a:pt x="4" y="85"/>
                  </a:cubicBezTo>
                  <a:cubicBezTo>
                    <a:pt x="1" y="95"/>
                    <a:pt x="1" y="103"/>
                    <a:pt x="4" y="112"/>
                  </a:cubicBezTo>
                  <a:cubicBezTo>
                    <a:pt x="4" y="121"/>
                    <a:pt x="6" y="129"/>
                    <a:pt x="10" y="137"/>
                  </a:cubicBezTo>
                  <a:cubicBezTo>
                    <a:pt x="14" y="149"/>
                    <a:pt x="21" y="160"/>
                    <a:pt x="30" y="168"/>
                  </a:cubicBezTo>
                  <a:cubicBezTo>
                    <a:pt x="36" y="173"/>
                    <a:pt x="41" y="179"/>
                    <a:pt x="46" y="184"/>
                  </a:cubicBezTo>
                  <a:cubicBezTo>
                    <a:pt x="46" y="185"/>
                    <a:pt x="47" y="186"/>
                    <a:pt x="48" y="187"/>
                  </a:cubicBezTo>
                  <a:cubicBezTo>
                    <a:pt x="54" y="193"/>
                    <a:pt x="61" y="200"/>
                    <a:pt x="70" y="204"/>
                  </a:cubicBezTo>
                  <a:cubicBezTo>
                    <a:pt x="71" y="205"/>
                    <a:pt x="73" y="206"/>
                    <a:pt x="74" y="207"/>
                  </a:cubicBezTo>
                  <a:cubicBezTo>
                    <a:pt x="76" y="208"/>
                    <a:pt x="78" y="209"/>
                    <a:pt x="80" y="210"/>
                  </a:cubicBezTo>
                  <a:cubicBezTo>
                    <a:pt x="83" y="213"/>
                    <a:pt x="88" y="216"/>
                    <a:pt x="91" y="218"/>
                  </a:cubicBezTo>
                  <a:cubicBezTo>
                    <a:pt x="102" y="226"/>
                    <a:pt x="115" y="230"/>
                    <a:pt x="129" y="231"/>
                  </a:cubicBezTo>
                  <a:cubicBezTo>
                    <a:pt x="132" y="232"/>
                    <a:pt x="136" y="232"/>
                    <a:pt x="139" y="232"/>
                  </a:cubicBezTo>
                  <a:cubicBezTo>
                    <a:pt x="141" y="232"/>
                    <a:pt x="142" y="232"/>
                    <a:pt x="143" y="232"/>
                  </a:cubicBezTo>
                  <a:lnTo>
                    <a:pt x="151" y="232"/>
                  </a:lnTo>
                  <a:cubicBezTo>
                    <a:pt x="160" y="231"/>
                    <a:pt x="167" y="230"/>
                    <a:pt x="176" y="229"/>
                  </a:cubicBezTo>
                  <a:cubicBezTo>
                    <a:pt x="188" y="226"/>
                    <a:pt x="199" y="220"/>
                    <a:pt x="207" y="212"/>
                  </a:cubicBezTo>
                  <a:cubicBezTo>
                    <a:pt x="214" y="208"/>
                    <a:pt x="219" y="203"/>
                    <a:pt x="224" y="195"/>
                  </a:cubicBezTo>
                  <a:cubicBezTo>
                    <a:pt x="232" y="186"/>
                    <a:pt x="237" y="175"/>
                    <a:pt x="240" y="164"/>
                  </a:cubicBezTo>
                  <a:cubicBezTo>
                    <a:pt x="241" y="162"/>
                    <a:pt x="241" y="161"/>
                    <a:pt x="243" y="159"/>
                  </a:cubicBezTo>
                  <a:cubicBezTo>
                    <a:pt x="243" y="158"/>
                    <a:pt x="243" y="157"/>
                    <a:pt x="244" y="156"/>
                  </a:cubicBezTo>
                  <a:cubicBezTo>
                    <a:pt x="245" y="147"/>
                    <a:pt x="246" y="138"/>
                    <a:pt x="247" y="128"/>
                  </a:cubicBezTo>
                  <a:cubicBezTo>
                    <a:pt x="246" y="119"/>
                    <a:pt x="245" y="110"/>
                    <a:pt x="244" y="101"/>
                  </a:cubicBezTo>
                  <a:cubicBezTo>
                    <a:pt x="243" y="96"/>
                    <a:pt x="237" y="82"/>
                    <a:pt x="232" y="75"/>
                  </a:cubicBezTo>
                  <a:cubicBezTo>
                    <a:pt x="224" y="62"/>
                    <a:pt x="214" y="51"/>
                    <a:pt x="204" y="40"/>
                  </a:cubicBezTo>
                  <a:cubicBezTo>
                    <a:pt x="203" y="39"/>
                    <a:pt x="203" y="38"/>
                    <a:pt x="202" y="37"/>
                  </a:cubicBezTo>
                  <a:cubicBezTo>
                    <a:pt x="201" y="36"/>
                    <a:pt x="200" y="36"/>
                    <a:pt x="200" y="35"/>
                  </a:cubicBezTo>
                  <a:cubicBezTo>
                    <a:pt x="195" y="32"/>
                    <a:pt x="192" y="30"/>
                    <a:pt x="188" y="27"/>
                  </a:cubicBezTo>
                  <a:cubicBezTo>
                    <a:pt x="182" y="21"/>
                    <a:pt x="173" y="15"/>
                    <a:pt x="164" y="13"/>
                  </a:cubicBezTo>
                  <a:cubicBezTo>
                    <a:pt x="157" y="10"/>
                    <a:pt x="151" y="7"/>
                    <a:pt x="144" y="6"/>
                  </a:cubicBezTo>
                  <a:cubicBezTo>
                    <a:pt x="133" y="4"/>
                    <a:pt x="120" y="2"/>
                    <a:pt x="109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8"/>
            <p:cNvSpPr/>
            <p:nvPr/>
          </p:nvSpPr>
          <p:spPr>
            <a:xfrm>
              <a:off x="6328884" y="1195558"/>
              <a:ext cx="6210" cy="5554"/>
            </a:xfrm>
            <a:custGeom>
              <a:rect b="b" l="l" r="r" t="t"/>
              <a:pathLst>
                <a:path extrusionOk="0" h="178" w="199">
                  <a:moveTo>
                    <a:pt x="86" y="0"/>
                  </a:moveTo>
                  <a:cubicBezTo>
                    <a:pt x="80" y="0"/>
                    <a:pt x="74" y="1"/>
                    <a:pt x="69" y="3"/>
                  </a:cubicBezTo>
                  <a:cubicBezTo>
                    <a:pt x="69" y="4"/>
                    <a:pt x="68" y="4"/>
                    <a:pt x="67" y="4"/>
                  </a:cubicBezTo>
                  <a:lnTo>
                    <a:pt x="63" y="4"/>
                  </a:lnTo>
                  <a:lnTo>
                    <a:pt x="53" y="6"/>
                  </a:lnTo>
                  <a:cubicBezTo>
                    <a:pt x="41" y="9"/>
                    <a:pt x="31" y="15"/>
                    <a:pt x="22" y="24"/>
                  </a:cubicBezTo>
                  <a:cubicBezTo>
                    <a:pt x="16" y="30"/>
                    <a:pt x="10" y="37"/>
                    <a:pt x="7" y="47"/>
                  </a:cubicBezTo>
                  <a:cubicBezTo>
                    <a:pt x="3" y="55"/>
                    <a:pt x="1" y="63"/>
                    <a:pt x="2" y="73"/>
                  </a:cubicBezTo>
                  <a:cubicBezTo>
                    <a:pt x="2" y="85"/>
                    <a:pt x="5" y="98"/>
                    <a:pt x="11" y="108"/>
                  </a:cubicBezTo>
                  <a:cubicBezTo>
                    <a:pt x="12" y="111"/>
                    <a:pt x="14" y="115"/>
                    <a:pt x="17" y="118"/>
                  </a:cubicBezTo>
                  <a:cubicBezTo>
                    <a:pt x="17" y="120"/>
                    <a:pt x="18" y="121"/>
                    <a:pt x="19" y="122"/>
                  </a:cubicBezTo>
                  <a:cubicBezTo>
                    <a:pt x="19" y="123"/>
                    <a:pt x="19" y="124"/>
                    <a:pt x="20" y="125"/>
                  </a:cubicBezTo>
                  <a:cubicBezTo>
                    <a:pt x="24" y="130"/>
                    <a:pt x="28" y="137"/>
                    <a:pt x="32" y="142"/>
                  </a:cubicBezTo>
                  <a:cubicBezTo>
                    <a:pt x="37" y="147"/>
                    <a:pt x="43" y="151"/>
                    <a:pt x="50" y="155"/>
                  </a:cubicBezTo>
                  <a:cubicBezTo>
                    <a:pt x="57" y="159"/>
                    <a:pt x="65" y="163"/>
                    <a:pt x="72" y="166"/>
                  </a:cubicBezTo>
                  <a:cubicBezTo>
                    <a:pt x="81" y="172"/>
                    <a:pt x="92" y="175"/>
                    <a:pt x="103" y="176"/>
                  </a:cubicBezTo>
                  <a:cubicBezTo>
                    <a:pt x="108" y="177"/>
                    <a:pt x="112" y="178"/>
                    <a:pt x="117" y="178"/>
                  </a:cubicBezTo>
                  <a:cubicBezTo>
                    <a:pt x="123" y="178"/>
                    <a:pt x="130" y="177"/>
                    <a:pt x="137" y="174"/>
                  </a:cubicBezTo>
                  <a:cubicBezTo>
                    <a:pt x="147" y="172"/>
                    <a:pt x="157" y="167"/>
                    <a:pt x="165" y="160"/>
                  </a:cubicBezTo>
                  <a:cubicBezTo>
                    <a:pt x="174" y="154"/>
                    <a:pt x="181" y="146"/>
                    <a:pt x="186" y="137"/>
                  </a:cubicBezTo>
                  <a:cubicBezTo>
                    <a:pt x="189" y="130"/>
                    <a:pt x="192" y="123"/>
                    <a:pt x="194" y="117"/>
                  </a:cubicBezTo>
                  <a:cubicBezTo>
                    <a:pt x="199" y="102"/>
                    <a:pt x="199" y="87"/>
                    <a:pt x="194" y="73"/>
                  </a:cubicBezTo>
                  <a:cubicBezTo>
                    <a:pt x="191" y="65"/>
                    <a:pt x="189" y="59"/>
                    <a:pt x="186" y="53"/>
                  </a:cubicBezTo>
                  <a:cubicBezTo>
                    <a:pt x="179" y="40"/>
                    <a:pt x="168" y="30"/>
                    <a:pt x="156" y="22"/>
                  </a:cubicBezTo>
                  <a:cubicBezTo>
                    <a:pt x="145" y="17"/>
                    <a:pt x="135" y="12"/>
                    <a:pt x="124" y="8"/>
                  </a:cubicBezTo>
                  <a:cubicBezTo>
                    <a:pt x="115" y="3"/>
                    <a:pt x="106" y="0"/>
                    <a:pt x="96" y="0"/>
                  </a:cubicBezTo>
                  <a:cubicBezTo>
                    <a:pt x="95" y="0"/>
                    <a:pt x="93" y="0"/>
                    <a:pt x="92" y="1"/>
                  </a:cubicBezTo>
                  <a:cubicBezTo>
                    <a:pt x="90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8"/>
            <p:cNvSpPr/>
            <p:nvPr/>
          </p:nvSpPr>
          <p:spPr>
            <a:xfrm>
              <a:off x="6337933" y="1126065"/>
              <a:ext cx="10578" cy="8769"/>
            </a:xfrm>
            <a:custGeom>
              <a:rect b="b" l="l" r="r" t="t"/>
              <a:pathLst>
                <a:path extrusionOk="0" h="281" w="339">
                  <a:moveTo>
                    <a:pt x="126" y="1"/>
                  </a:moveTo>
                  <a:cubicBezTo>
                    <a:pt x="100" y="1"/>
                    <a:pt x="74" y="10"/>
                    <a:pt x="53" y="25"/>
                  </a:cubicBezTo>
                  <a:cubicBezTo>
                    <a:pt x="42" y="32"/>
                    <a:pt x="31" y="40"/>
                    <a:pt x="25" y="51"/>
                  </a:cubicBezTo>
                  <a:cubicBezTo>
                    <a:pt x="15" y="61"/>
                    <a:pt x="9" y="73"/>
                    <a:pt x="6" y="85"/>
                  </a:cubicBezTo>
                  <a:cubicBezTo>
                    <a:pt x="1" y="110"/>
                    <a:pt x="1" y="142"/>
                    <a:pt x="16" y="164"/>
                  </a:cubicBezTo>
                  <a:cubicBezTo>
                    <a:pt x="25" y="175"/>
                    <a:pt x="31" y="188"/>
                    <a:pt x="43" y="198"/>
                  </a:cubicBezTo>
                  <a:cubicBezTo>
                    <a:pt x="55" y="210"/>
                    <a:pt x="69" y="218"/>
                    <a:pt x="83" y="226"/>
                  </a:cubicBezTo>
                  <a:cubicBezTo>
                    <a:pt x="90" y="231"/>
                    <a:pt x="95" y="235"/>
                    <a:pt x="101" y="238"/>
                  </a:cubicBezTo>
                  <a:cubicBezTo>
                    <a:pt x="112" y="245"/>
                    <a:pt x="124" y="248"/>
                    <a:pt x="137" y="253"/>
                  </a:cubicBezTo>
                  <a:cubicBezTo>
                    <a:pt x="151" y="260"/>
                    <a:pt x="165" y="268"/>
                    <a:pt x="180" y="271"/>
                  </a:cubicBezTo>
                  <a:cubicBezTo>
                    <a:pt x="185" y="273"/>
                    <a:pt x="190" y="275"/>
                    <a:pt x="195" y="276"/>
                  </a:cubicBezTo>
                  <a:cubicBezTo>
                    <a:pt x="205" y="279"/>
                    <a:pt x="216" y="281"/>
                    <a:pt x="226" y="281"/>
                  </a:cubicBezTo>
                  <a:cubicBezTo>
                    <a:pt x="236" y="281"/>
                    <a:pt x="246" y="280"/>
                    <a:pt x="256" y="278"/>
                  </a:cubicBezTo>
                  <a:cubicBezTo>
                    <a:pt x="272" y="276"/>
                    <a:pt x="287" y="271"/>
                    <a:pt x="300" y="261"/>
                  </a:cubicBezTo>
                  <a:cubicBezTo>
                    <a:pt x="321" y="245"/>
                    <a:pt x="337" y="219"/>
                    <a:pt x="335" y="193"/>
                  </a:cubicBezTo>
                  <a:cubicBezTo>
                    <a:pt x="335" y="192"/>
                    <a:pt x="335" y="191"/>
                    <a:pt x="335" y="190"/>
                  </a:cubicBezTo>
                  <a:cubicBezTo>
                    <a:pt x="336" y="185"/>
                    <a:pt x="339" y="180"/>
                    <a:pt x="339" y="175"/>
                  </a:cubicBezTo>
                  <a:cubicBezTo>
                    <a:pt x="339" y="156"/>
                    <a:pt x="334" y="137"/>
                    <a:pt x="324" y="121"/>
                  </a:cubicBezTo>
                  <a:cubicBezTo>
                    <a:pt x="321" y="115"/>
                    <a:pt x="319" y="110"/>
                    <a:pt x="316" y="104"/>
                  </a:cubicBezTo>
                  <a:cubicBezTo>
                    <a:pt x="314" y="102"/>
                    <a:pt x="313" y="99"/>
                    <a:pt x="312" y="97"/>
                  </a:cubicBezTo>
                  <a:cubicBezTo>
                    <a:pt x="306" y="88"/>
                    <a:pt x="298" y="78"/>
                    <a:pt x="291" y="70"/>
                  </a:cubicBezTo>
                  <a:cubicBezTo>
                    <a:pt x="290" y="69"/>
                    <a:pt x="289" y="68"/>
                    <a:pt x="288" y="67"/>
                  </a:cubicBezTo>
                  <a:cubicBezTo>
                    <a:pt x="270" y="53"/>
                    <a:pt x="252" y="38"/>
                    <a:pt x="232" y="26"/>
                  </a:cubicBezTo>
                  <a:cubicBezTo>
                    <a:pt x="204" y="8"/>
                    <a:pt x="171" y="5"/>
                    <a:pt x="138" y="1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8"/>
            <p:cNvSpPr/>
            <p:nvPr/>
          </p:nvSpPr>
          <p:spPr>
            <a:xfrm>
              <a:off x="6406147" y="1158268"/>
              <a:ext cx="11047" cy="8363"/>
            </a:xfrm>
            <a:custGeom>
              <a:rect b="b" l="l" r="r" t="t"/>
              <a:pathLst>
                <a:path extrusionOk="0" h="268" w="354">
                  <a:moveTo>
                    <a:pt x="100" y="239"/>
                  </a:moveTo>
                  <a:cubicBezTo>
                    <a:pt x="102" y="240"/>
                    <a:pt x="103" y="240"/>
                    <a:pt x="105" y="241"/>
                  </a:cubicBezTo>
                  <a:cubicBezTo>
                    <a:pt x="103" y="240"/>
                    <a:pt x="102" y="240"/>
                    <a:pt x="100" y="239"/>
                  </a:cubicBezTo>
                  <a:close/>
                  <a:moveTo>
                    <a:pt x="148" y="1"/>
                  </a:moveTo>
                  <a:cubicBezTo>
                    <a:pt x="136" y="1"/>
                    <a:pt x="125" y="2"/>
                    <a:pt x="114" y="6"/>
                  </a:cubicBezTo>
                  <a:cubicBezTo>
                    <a:pt x="94" y="11"/>
                    <a:pt x="75" y="20"/>
                    <a:pt x="57" y="29"/>
                  </a:cubicBezTo>
                  <a:cubicBezTo>
                    <a:pt x="49" y="35"/>
                    <a:pt x="41" y="40"/>
                    <a:pt x="34" y="46"/>
                  </a:cubicBezTo>
                  <a:cubicBezTo>
                    <a:pt x="28" y="54"/>
                    <a:pt x="22" y="61"/>
                    <a:pt x="17" y="68"/>
                  </a:cubicBezTo>
                  <a:cubicBezTo>
                    <a:pt x="13" y="78"/>
                    <a:pt x="8" y="86"/>
                    <a:pt x="5" y="96"/>
                  </a:cubicBezTo>
                  <a:cubicBezTo>
                    <a:pt x="0" y="110"/>
                    <a:pt x="0" y="125"/>
                    <a:pt x="3" y="139"/>
                  </a:cubicBezTo>
                  <a:cubicBezTo>
                    <a:pt x="3" y="150"/>
                    <a:pt x="5" y="159"/>
                    <a:pt x="11" y="168"/>
                  </a:cubicBezTo>
                  <a:cubicBezTo>
                    <a:pt x="14" y="178"/>
                    <a:pt x="18" y="186"/>
                    <a:pt x="25" y="193"/>
                  </a:cubicBezTo>
                  <a:cubicBezTo>
                    <a:pt x="39" y="211"/>
                    <a:pt x="58" y="222"/>
                    <a:pt x="79" y="229"/>
                  </a:cubicBezTo>
                  <a:lnTo>
                    <a:pt x="75" y="228"/>
                  </a:lnTo>
                  <a:lnTo>
                    <a:pt x="75" y="228"/>
                  </a:lnTo>
                  <a:cubicBezTo>
                    <a:pt x="76" y="229"/>
                    <a:pt x="78" y="229"/>
                    <a:pt x="79" y="231"/>
                  </a:cubicBezTo>
                  <a:cubicBezTo>
                    <a:pt x="81" y="231"/>
                    <a:pt x="82" y="233"/>
                    <a:pt x="84" y="233"/>
                  </a:cubicBezTo>
                  <a:cubicBezTo>
                    <a:pt x="87" y="234"/>
                    <a:pt x="91" y="236"/>
                    <a:pt x="96" y="237"/>
                  </a:cubicBezTo>
                  <a:lnTo>
                    <a:pt x="96" y="237"/>
                  </a:lnTo>
                  <a:cubicBezTo>
                    <a:pt x="107" y="244"/>
                    <a:pt x="119" y="247"/>
                    <a:pt x="132" y="248"/>
                  </a:cubicBezTo>
                  <a:lnTo>
                    <a:pt x="135" y="248"/>
                  </a:lnTo>
                  <a:cubicBezTo>
                    <a:pt x="146" y="249"/>
                    <a:pt x="157" y="253"/>
                    <a:pt x="168" y="256"/>
                  </a:cubicBezTo>
                  <a:cubicBezTo>
                    <a:pt x="173" y="257"/>
                    <a:pt x="179" y="260"/>
                    <a:pt x="184" y="261"/>
                  </a:cubicBezTo>
                  <a:cubicBezTo>
                    <a:pt x="198" y="265"/>
                    <a:pt x="215" y="265"/>
                    <a:pt x="229" y="266"/>
                  </a:cubicBezTo>
                  <a:cubicBezTo>
                    <a:pt x="232" y="267"/>
                    <a:pt x="236" y="267"/>
                    <a:pt x="238" y="267"/>
                  </a:cubicBezTo>
                  <a:cubicBezTo>
                    <a:pt x="240" y="267"/>
                    <a:pt x="242" y="267"/>
                    <a:pt x="244" y="267"/>
                  </a:cubicBezTo>
                  <a:cubicBezTo>
                    <a:pt x="257" y="267"/>
                    <a:pt x="271" y="264"/>
                    <a:pt x="282" y="258"/>
                  </a:cubicBezTo>
                  <a:cubicBezTo>
                    <a:pt x="305" y="248"/>
                    <a:pt x="326" y="233"/>
                    <a:pt x="337" y="211"/>
                  </a:cubicBezTo>
                  <a:cubicBezTo>
                    <a:pt x="347" y="193"/>
                    <a:pt x="352" y="173"/>
                    <a:pt x="353" y="153"/>
                  </a:cubicBezTo>
                  <a:cubicBezTo>
                    <a:pt x="354" y="122"/>
                    <a:pt x="338" y="94"/>
                    <a:pt x="319" y="71"/>
                  </a:cubicBezTo>
                  <a:cubicBezTo>
                    <a:pt x="315" y="67"/>
                    <a:pt x="312" y="63"/>
                    <a:pt x="308" y="59"/>
                  </a:cubicBezTo>
                  <a:lnTo>
                    <a:pt x="304" y="55"/>
                  </a:lnTo>
                  <a:cubicBezTo>
                    <a:pt x="295" y="48"/>
                    <a:pt x="287" y="42"/>
                    <a:pt x="278" y="36"/>
                  </a:cubicBezTo>
                  <a:cubicBezTo>
                    <a:pt x="268" y="30"/>
                    <a:pt x="255" y="25"/>
                    <a:pt x="244" y="21"/>
                  </a:cubicBezTo>
                  <a:cubicBezTo>
                    <a:pt x="232" y="16"/>
                    <a:pt x="221" y="13"/>
                    <a:pt x="209" y="10"/>
                  </a:cubicBezTo>
                  <a:cubicBezTo>
                    <a:pt x="189" y="5"/>
                    <a:pt x="168" y="1"/>
                    <a:pt x="148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8"/>
            <p:cNvSpPr/>
            <p:nvPr/>
          </p:nvSpPr>
          <p:spPr>
            <a:xfrm>
              <a:off x="6418349" y="1165289"/>
              <a:ext cx="6647" cy="6522"/>
            </a:xfrm>
            <a:custGeom>
              <a:rect b="b" l="l" r="r" t="t"/>
              <a:pathLst>
                <a:path extrusionOk="0" h="209" w="213">
                  <a:moveTo>
                    <a:pt x="107" y="1"/>
                  </a:moveTo>
                  <a:cubicBezTo>
                    <a:pt x="98" y="1"/>
                    <a:pt x="88" y="2"/>
                    <a:pt x="79" y="4"/>
                  </a:cubicBezTo>
                  <a:cubicBezTo>
                    <a:pt x="75" y="7"/>
                    <a:pt x="71" y="8"/>
                    <a:pt x="66" y="10"/>
                  </a:cubicBezTo>
                  <a:cubicBezTo>
                    <a:pt x="53" y="14"/>
                    <a:pt x="42" y="21"/>
                    <a:pt x="33" y="32"/>
                  </a:cubicBezTo>
                  <a:cubicBezTo>
                    <a:pt x="23" y="41"/>
                    <a:pt x="15" y="52"/>
                    <a:pt x="11" y="65"/>
                  </a:cubicBezTo>
                  <a:cubicBezTo>
                    <a:pt x="9" y="69"/>
                    <a:pt x="8" y="74"/>
                    <a:pt x="6" y="78"/>
                  </a:cubicBezTo>
                  <a:cubicBezTo>
                    <a:pt x="6" y="78"/>
                    <a:pt x="6" y="79"/>
                    <a:pt x="6" y="79"/>
                  </a:cubicBezTo>
                  <a:cubicBezTo>
                    <a:pt x="6" y="79"/>
                    <a:pt x="6" y="80"/>
                    <a:pt x="6" y="80"/>
                  </a:cubicBezTo>
                  <a:cubicBezTo>
                    <a:pt x="2" y="93"/>
                    <a:pt x="1" y="114"/>
                    <a:pt x="5" y="129"/>
                  </a:cubicBezTo>
                  <a:lnTo>
                    <a:pt x="6" y="131"/>
                  </a:lnTo>
                  <a:cubicBezTo>
                    <a:pt x="6" y="131"/>
                    <a:pt x="6" y="132"/>
                    <a:pt x="7" y="132"/>
                  </a:cubicBezTo>
                  <a:cubicBezTo>
                    <a:pt x="9" y="141"/>
                    <a:pt x="13" y="149"/>
                    <a:pt x="17" y="157"/>
                  </a:cubicBezTo>
                  <a:cubicBezTo>
                    <a:pt x="23" y="164"/>
                    <a:pt x="28" y="171"/>
                    <a:pt x="33" y="178"/>
                  </a:cubicBezTo>
                  <a:cubicBezTo>
                    <a:pt x="40" y="183"/>
                    <a:pt x="47" y="189"/>
                    <a:pt x="54" y="194"/>
                  </a:cubicBezTo>
                  <a:cubicBezTo>
                    <a:pt x="62" y="198"/>
                    <a:pt x="71" y="202"/>
                    <a:pt x="79" y="204"/>
                  </a:cubicBezTo>
                  <a:cubicBezTo>
                    <a:pt x="88" y="207"/>
                    <a:pt x="98" y="208"/>
                    <a:pt x="107" y="208"/>
                  </a:cubicBezTo>
                  <a:cubicBezTo>
                    <a:pt x="116" y="208"/>
                    <a:pt x="126" y="207"/>
                    <a:pt x="134" y="204"/>
                  </a:cubicBezTo>
                  <a:cubicBezTo>
                    <a:pt x="152" y="200"/>
                    <a:pt x="168" y="191"/>
                    <a:pt x="181" y="178"/>
                  </a:cubicBezTo>
                  <a:lnTo>
                    <a:pt x="184" y="175"/>
                  </a:lnTo>
                  <a:cubicBezTo>
                    <a:pt x="193" y="167"/>
                    <a:pt x="199" y="155"/>
                    <a:pt x="204" y="144"/>
                  </a:cubicBezTo>
                  <a:cubicBezTo>
                    <a:pt x="210" y="131"/>
                    <a:pt x="213" y="119"/>
                    <a:pt x="213" y="105"/>
                  </a:cubicBezTo>
                  <a:cubicBezTo>
                    <a:pt x="211" y="96"/>
                    <a:pt x="210" y="87"/>
                    <a:pt x="209" y="78"/>
                  </a:cubicBezTo>
                  <a:cubicBezTo>
                    <a:pt x="204" y="61"/>
                    <a:pt x="195" y="46"/>
                    <a:pt x="183" y="34"/>
                  </a:cubicBezTo>
                  <a:cubicBezTo>
                    <a:pt x="183" y="33"/>
                    <a:pt x="182" y="32"/>
                    <a:pt x="181" y="32"/>
                  </a:cubicBezTo>
                  <a:cubicBezTo>
                    <a:pt x="167" y="18"/>
                    <a:pt x="152" y="10"/>
                    <a:pt x="134" y="4"/>
                  </a:cubicBezTo>
                  <a:cubicBezTo>
                    <a:pt x="125" y="2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8"/>
            <p:cNvSpPr/>
            <p:nvPr/>
          </p:nvSpPr>
          <p:spPr>
            <a:xfrm>
              <a:off x="6455701" y="1081067"/>
              <a:ext cx="9081" cy="8613"/>
            </a:xfrm>
            <a:custGeom>
              <a:rect b="b" l="l" r="r" t="t"/>
              <a:pathLst>
                <a:path extrusionOk="0" h="276" w="291">
                  <a:moveTo>
                    <a:pt x="127" y="0"/>
                  </a:moveTo>
                  <a:cubicBezTo>
                    <a:pt x="115" y="0"/>
                    <a:pt x="103" y="2"/>
                    <a:pt x="92" y="4"/>
                  </a:cubicBezTo>
                  <a:cubicBezTo>
                    <a:pt x="79" y="7"/>
                    <a:pt x="67" y="12"/>
                    <a:pt x="56" y="20"/>
                  </a:cubicBezTo>
                  <a:cubicBezTo>
                    <a:pt x="49" y="25"/>
                    <a:pt x="42" y="31"/>
                    <a:pt x="34" y="37"/>
                  </a:cubicBezTo>
                  <a:cubicBezTo>
                    <a:pt x="28" y="44"/>
                    <a:pt x="23" y="51"/>
                    <a:pt x="18" y="59"/>
                  </a:cubicBezTo>
                  <a:lnTo>
                    <a:pt x="6" y="85"/>
                  </a:lnTo>
                  <a:cubicBezTo>
                    <a:pt x="2" y="100"/>
                    <a:pt x="1" y="114"/>
                    <a:pt x="4" y="128"/>
                  </a:cubicBezTo>
                  <a:cubicBezTo>
                    <a:pt x="4" y="138"/>
                    <a:pt x="7" y="147"/>
                    <a:pt x="11" y="155"/>
                  </a:cubicBezTo>
                  <a:cubicBezTo>
                    <a:pt x="14" y="164"/>
                    <a:pt x="19" y="173"/>
                    <a:pt x="26" y="179"/>
                  </a:cubicBezTo>
                  <a:cubicBezTo>
                    <a:pt x="28" y="182"/>
                    <a:pt x="31" y="184"/>
                    <a:pt x="33" y="186"/>
                  </a:cubicBezTo>
                  <a:cubicBezTo>
                    <a:pt x="37" y="196"/>
                    <a:pt x="44" y="204"/>
                    <a:pt x="55" y="217"/>
                  </a:cubicBezTo>
                  <a:lnTo>
                    <a:pt x="58" y="221"/>
                  </a:lnTo>
                  <a:cubicBezTo>
                    <a:pt x="63" y="225"/>
                    <a:pt x="67" y="230"/>
                    <a:pt x="72" y="235"/>
                  </a:cubicBezTo>
                  <a:cubicBezTo>
                    <a:pt x="81" y="244"/>
                    <a:pt x="92" y="251"/>
                    <a:pt x="102" y="259"/>
                  </a:cubicBezTo>
                  <a:cubicBezTo>
                    <a:pt x="122" y="270"/>
                    <a:pt x="143" y="275"/>
                    <a:pt x="166" y="275"/>
                  </a:cubicBezTo>
                  <a:cubicBezTo>
                    <a:pt x="178" y="275"/>
                    <a:pt x="188" y="273"/>
                    <a:pt x="200" y="271"/>
                  </a:cubicBezTo>
                  <a:cubicBezTo>
                    <a:pt x="220" y="266"/>
                    <a:pt x="242" y="254"/>
                    <a:pt x="255" y="239"/>
                  </a:cubicBezTo>
                  <a:cubicBezTo>
                    <a:pt x="262" y="231"/>
                    <a:pt x="270" y="223"/>
                    <a:pt x="275" y="214"/>
                  </a:cubicBezTo>
                  <a:cubicBezTo>
                    <a:pt x="280" y="205"/>
                    <a:pt x="284" y="196"/>
                    <a:pt x="287" y="185"/>
                  </a:cubicBezTo>
                  <a:cubicBezTo>
                    <a:pt x="291" y="173"/>
                    <a:pt x="291" y="164"/>
                    <a:pt x="291" y="155"/>
                  </a:cubicBezTo>
                  <a:cubicBezTo>
                    <a:pt x="291" y="155"/>
                    <a:pt x="291" y="154"/>
                    <a:pt x="291" y="153"/>
                  </a:cubicBezTo>
                  <a:cubicBezTo>
                    <a:pt x="291" y="143"/>
                    <a:pt x="291" y="133"/>
                    <a:pt x="287" y="118"/>
                  </a:cubicBezTo>
                  <a:lnTo>
                    <a:pt x="273" y="88"/>
                  </a:lnTo>
                  <a:cubicBezTo>
                    <a:pt x="266" y="76"/>
                    <a:pt x="258" y="66"/>
                    <a:pt x="247" y="58"/>
                  </a:cubicBezTo>
                  <a:lnTo>
                    <a:pt x="247" y="58"/>
                  </a:lnTo>
                  <a:cubicBezTo>
                    <a:pt x="247" y="58"/>
                    <a:pt x="247" y="58"/>
                    <a:pt x="247" y="58"/>
                  </a:cubicBezTo>
                  <a:cubicBezTo>
                    <a:pt x="247" y="58"/>
                    <a:pt x="246" y="57"/>
                    <a:pt x="246" y="57"/>
                  </a:cubicBezTo>
                  <a:lnTo>
                    <a:pt x="246" y="57"/>
                  </a:lnTo>
                  <a:cubicBezTo>
                    <a:pt x="246" y="57"/>
                    <a:pt x="245" y="56"/>
                    <a:pt x="244" y="56"/>
                  </a:cubicBezTo>
                  <a:lnTo>
                    <a:pt x="244" y="56"/>
                  </a:lnTo>
                  <a:cubicBezTo>
                    <a:pt x="243" y="55"/>
                    <a:pt x="243" y="54"/>
                    <a:pt x="242" y="53"/>
                  </a:cubicBezTo>
                  <a:cubicBezTo>
                    <a:pt x="242" y="53"/>
                    <a:pt x="241" y="52"/>
                    <a:pt x="241" y="52"/>
                  </a:cubicBezTo>
                  <a:cubicBezTo>
                    <a:pt x="237" y="50"/>
                    <a:pt x="234" y="47"/>
                    <a:pt x="232" y="45"/>
                  </a:cubicBezTo>
                  <a:cubicBezTo>
                    <a:pt x="231" y="44"/>
                    <a:pt x="229" y="43"/>
                    <a:pt x="228" y="42"/>
                  </a:cubicBezTo>
                  <a:cubicBezTo>
                    <a:pt x="212" y="26"/>
                    <a:pt x="194" y="16"/>
                    <a:pt x="174" y="10"/>
                  </a:cubicBezTo>
                  <a:cubicBezTo>
                    <a:pt x="174" y="10"/>
                    <a:pt x="172" y="10"/>
                    <a:pt x="171" y="8"/>
                  </a:cubicBezTo>
                  <a:lnTo>
                    <a:pt x="164" y="6"/>
                  </a:lnTo>
                  <a:cubicBezTo>
                    <a:pt x="152" y="2"/>
                    <a:pt x="140" y="0"/>
                    <a:pt x="127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8"/>
            <p:cNvSpPr/>
            <p:nvPr/>
          </p:nvSpPr>
          <p:spPr>
            <a:xfrm>
              <a:off x="6372134" y="1034104"/>
              <a:ext cx="13418" cy="8425"/>
            </a:xfrm>
            <a:custGeom>
              <a:rect b="b" l="l" r="r" t="t"/>
              <a:pathLst>
                <a:path extrusionOk="0" h="270" w="430">
                  <a:moveTo>
                    <a:pt x="281" y="1"/>
                  </a:moveTo>
                  <a:cubicBezTo>
                    <a:pt x="279" y="1"/>
                    <a:pt x="276" y="1"/>
                    <a:pt x="273" y="1"/>
                  </a:cubicBezTo>
                  <a:cubicBezTo>
                    <a:pt x="244" y="1"/>
                    <a:pt x="217" y="2"/>
                    <a:pt x="189" y="7"/>
                  </a:cubicBezTo>
                  <a:cubicBezTo>
                    <a:pt x="172" y="11"/>
                    <a:pt x="154" y="14"/>
                    <a:pt x="138" y="17"/>
                  </a:cubicBezTo>
                  <a:cubicBezTo>
                    <a:pt x="114" y="21"/>
                    <a:pt x="94" y="33"/>
                    <a:pt x="72" y="42"/>
                  </a:cubicBezTo>
                  <a:lnTo>
                    <a:pt x="72" y="42"/>
                  </a:lnTo>
                  <a:cubicBezTo>
                    <a:pt x="73" y="42"/>
                    <a:pt x="73" y="41"/>
                    <a:pt x="74" y="41"/>
                  </a:cubicBezTo>
                  <a:lnTo>
                    <a:pt x="74" y="41"/>
                  </a:lnTo>
                  <a:lnTo>
                    <a:pt x="71" y="43"/>
                  </a:lnTo>
                  <a:cubicBezTo>
                    <a:pt x="71" y="43"/>
                    <a:pt x="72" y="43"/>
                    <a:pt x="72" y="42"/>
                  </a:cubicBezTo>
                  <a:lnTo>
                    <a:pt x="72" y="42"/>
                  </a:lnTo>
                  <a:cubicBezTo>
                    <a:pt x="72" y="43"/>
                    <a:pt x="71" y="43"/>
                    <a:pt x="71" y="43"/>
                  </a:cubicBezTo>
                  <a:cubicBezTo>
                    <a:pt x="67" y="45"/>
                    <a:pt x="62" y="46"/>
                    <a:pt x="58" y="49"/>
                  </a:cubicBezTo>
                  <a:lnTo>
                    <a:pt x="58" y="49"/>
                  </a:lnTo>
                  <a:cubicBezTo>
                    <a:pt x="41" y="57"/>
                    <a:pt x="26" y="70"/>
                    <a:pt x="18" y="85"/>
                  </a:cubicBezTo>
                  <a:cubicBezTo>
                    <a:pt x="6" y="108"/>
                    <a:pt x="1" y="134"/>
                    <a:pt x="8" y="159"/>
                  </a:cubicBezTo>
                  <a:cubicBezTo>
                    <a:pt x="12" y="172"/>
                    <a:pt x="17" y="183"/>
                    <a:pt x="24" y="194"/>
                  </a:cubicBezTo>
                  <a:cubicBezTo>
                    <a:pt x="46" y="225"/>
                    <a:pt x="67" y="237"/>
                    <a:pt x="100" y="249"/>
                  </a:cubicBezTo>
                  <a:cubicBezTo>
                    <a:pt x="120" y="258"/>
                    <a:pt x="132" y="260"/>
                    <a:pt x="157" y="263"/>
                  </a:cubicBezTo>
                  <a:cubicBezTo>
                    <a:pt x="168" y="264"/>
                    <a:pt x="180" y="265"/>
                    <a:pt x="191" y="266"/>
                  </a:cubicBezTo>
                  <a:cubicBezTo>
                    <a:pt x="202" y="267"/>
                    <a:pt x="213" y="268"/>
                    <a:pt x="225" y="269"/>
                  </a:cubicBezTo>
                  <a:cubicBezTo>
                    <a:pt x="227" y="269"/>
                    <a:pt x="229" y="269"/>
                    <a:pt x="231" y="269"/>
                  </a:cubicBezTo>
                  <a:cubicBezTo>
                    <a:pt x="240" y="269"/>
                    <a:pt x="249" y="268"/>
                    <a:pt x="258" y="268"/>
                  </a:cubicBezTo>
                  <a:cubicBezTo>
                    <a:pt x="279" y="266"/>
                    <a:pt x="302" y="266"/>
                    <a:pt x="322" y="261"/>
                  </a:cubicBezTo>
                  <a:cubicBezTo>
                    <a:pt x="351" y="253"/>
                    <a:pt x="375" y="238"/>
                    <a:pt x="394" y="216"/>
                  </a:cubicBezTo>
                  <a:cubicBezTo>
                    <a:pt x="414" y="192"/>
                    <a:pt x="430" y="164"/>
                    <a:pt x="429" y="132"/>
                  </a:cubicBezTo>
                  <a:cubicBezTo>
                    <a:pt x="428" y="101"/>
                    <a:pt x="416" y="72"/>
                    <a:pt x="394" y="49"/>
                  </a:cubicBezTo>
                  <a:cubicBezTo>
                    <a:pt x="379" y="34"/>
                    <a:pt x="363" y="21"/>
                    <a:pt x="343" y="13"/>
                  </a:cubicBezTo>
                  <a:cubicBezTo>
                    <a:pt x="323" y="4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8"/>
            <p:cNvSpPr/>
            <p:nvPr/>
          </p:nvSpPr>
          <p:spPr>
            <a:xfrm>
              <a:off x="6388860" y="1035570"/>
              <a:ext cx="7240" cy="6834"/>
            </a:xfrm>
            <a:custGeom>
              <a:rect b="b" l="l" r="r" t="t"/>
              <a:pathLst>
                <a:path extrusionOk="0" h="219" w="232">
                  <a:moveTo>
                    <a:pt x="105" y="0"/>
                  </a:moveTo>
                  <a:cubicBezTo>
                    <a:pt x="98" y="0"/>
                    <a:pt x="90" y="1"/>
                    <a:pt x="82" y="3"/>
                  </a:cubicBezTo>
                  <a:lnTo>
                    <a:pt x="82" y="3"/>
                  </a:lnTo>
                  <a:lnTo>
                    <a:pt x="79" y="3"/>
                  </a:lnTo>
                  <a:cubicBezTo>
                    <a:pt x="78" y="3"/>
                    <a:pt x="78" y="3"/>
                    <a:pt x="77" y="3"/>
                  </a:cubicBezTo>
                  <a:cubicBezTo>
                    <a:pt x="76" y="3"/>
                    <a:pt x="75" y="3"/>
                    <a:pt x="75" y="3"/>
                  </a:cubicBezTo>
                  <a:lnTo>
                    <a:pt x="73" y="3"/>
                  </a:lnTo>
                  <a:cubicBezTo>
                    <a:pt x="72" y="4"/>
                    <a:pt x="71" y="4"/>
                    <a:pt x="70" y="4"/>
                  </a:cubicBezTo>
                  <a:lnTo>
                    <a:pt x="67" y="4"/>
                  </a:lnTo>
                  <a:cubicBezTo>
                    <a:pt x="56" y="7"/>
                    <a:pt x="45" y="13"/>
                    <a:pt x="37" y="21"/>
                  </a:cubicBezTo>
                  <a:cubicBezTo>
                    <a:pt x="30" y="25"/>
                    <a:pt x="25" y="31"/>
                    <a:pt x="20" y="37"/>
                  </a:cubicBezTo>
                  <a:cubicBezTo>
                    <a:pt x="13" y="45"/>
                    <a:pt x="8" y="56"/>
                    <a:pt x="5" y="67"/>
                  </a:cubicBezTo>
                  <a:cubicBezTo>
                    <a:pt x="3" y="79"/>
                    <a:pt x="0" y="89"/>
                    <a:pt x="0" y="100"/>
                  </a:cubicBezTo>
                  <a:lnTo>
                    <a:pt x="0" y="102"/>
                  </a:lnTo>
                  <a:cubicBezTo>
                    <a:pt x="0" y="121"/>
                    <a:pt x="5" y="137"/>
                    <a:pt x="14" y="153"/>
                  </a:cubicBezTo>
                  <a:cubicBezTo>
                    <a:pt x="17" y="157"/>
                    <a:pt x="20" y="161"/>
                    <a:pt x="22" y="164"/>
                  </a:cubicBezTo>
                  <a:cubicBezTo>
                    <a:pt x="28" y="172"/>
                    <a:pt x="29" y="173"/>
                    <a:pt x="33" y="177"/>
                  </a:cubicBezTo>
                  <a:cubicBezTo>
                    <a:pt x="40" y="182"/>
                    <a:pt x="49" y="189"/>
                    <a:pt x="56" y="194"/>
                  </a:cubicBezTo>
                  <a:cubicBezTo>
                    <a:pt x="59" y="197"/>
                    <a:pt x="63" y="199"/>
                    <a:pt x="67" y="201"/>
                  </a:cubicBezTo>
                  <a:cubicBezTo>
                    <a:pt x="77" y="206"/>
                    <a:pt x="88" y="211"/>
                    <a:pt x="97" y="214"/>
                  </a:cubicBezTo>
                  <a:cubicBezTo>
                    <a:pt x="98" y="215"/>
                    <a:pt x="99" y="215"/>
                    <a:pt x="100" y="215"/>
                  </a:cubicBezTo>
                  <a:cubicBezTo>
                    <a:pt x="109" y="217"/>
                    <a:pt x="118" y="219"/>
                    <a:pt x="127" y="219"/>
                  </a:cubicBezTo>
                  <a:cubicBezTo>
                    <a:pt x="136" y="219"/>
                    <a:pt x="146" y="217"/>
                    <a:pt x="155" y="215"/>
                  </a:cubicBezTo>
                  <a:cubicBezTo>
                    <a:pt x="169" y="212"/>
                    <a:pt x="180" y="205"/>
                    <a:pt x="190" y="197"/>
                  </a:cubicBezTo>
                  <a:cubicBezTo>
                    <a:pt x="202" y="188"/>
                    <a:pt x="210" y="182"/>
                    <a:pt x="217" y="167"/>
                  </a:cubicBezTo>
                  <a:lnTo>
                    <a:pt x="218" y="167"/>
                  </a:lnTo>
                  <a:cubicBezTo>
                    <a:pt x="222" y="159"/>
                    <a:pt x="225" y="151"/>
                    <a:pt x="228" y="143"/>
                  </a:cubicBezTo>
                  <a:cubicBezTo>
                    <a:pt x="229" y="138"/>
                    <a:pt x="229" y="139"/>
                    <a:pt x="230" y="130"/>
                  </a:cubicBezTo>
                  <a:cubicBezTo>
                    <a:pt x="231" y="122"/>
                    <a:pt x="231" y="122"/>
                    <a:pt x="231" y="117"/>
                  </a:cubicBezTo>
                  <a:cubicBezTo>
                    <a:pt x="231" y="117"/>
                    <a:pt x="231" y="116"/>
                    <a:pt x="232" y="116"/>
                  </a:cubicBezTo>
                  <a:cubicBezTo>
                    <a:pt x="232" y="110"/>
                    <a:pt x="232" y="118"/>
                    <a:pt x="230" y="102"/>
                  </a:cubicBezTo>
                  <a:cubicBezTo>
                    <a:pt x="230" y="96"/>
                    <a:pt x="229" y="91"/>
                    <a:pt x="228" y="87"/>
                  </a:cubicBezTo>
                  <a:cubicBezTo>
                    <a:pt x="222" y="69"/>
                    <a:pt x="214" y="55"/>
                    <a:pt x="200" y="41"/>
                  </a:cubicBezTo>
                  <a:cubicBezTo>
                    <a:pt x="194" y="36"/>
                    <a:pt x="187" y="31"/>
                    <a:pt x="179" y="25"/>
                  </a:cubicBezTo>
                  <a:cubicBezTo>
                    <a:pt x="173" y="21"/>
                    <a:pt x="166" y="19"/>
                    <a:pt x="160" y="16"/>
                  </a:cubicBezTo>
                  <a:lnTo>
                    <a:pt x="157" y="16"/>
                  </a:lnTo>
                  <a:cubicBezTo>
                    <a:pt x="152" y="13"/>
                    <a:pt x="150" y="12"/>
                    <a:pt x="143" y="9"/>
                  </a:cubicBezTo>
                  <a:cubicBezTo>
                    <a:pt x="139" y="6"/>
                    <a:pt x="134" y="4"/>
                    <a:pt x="129" y="3"/>
                  </a:cubicBezTo>
                  <a:cubicBezTo>
                    <a:pt x="121" y="1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8"/>
            <p:cNvSpPr/>
            <p:nvPr/>
          </p:nvSpPr>
          <p:spPr>
            <a:xfrm>
              <a:off x="6407583" y="965328"/>
              <a:ext cx="11920" cy="8644"/>
            </a:xfrm>
            <a:custGeom>
              <a:rect b="b" l="l" r="r" t="t"/>
              <a:pathLst>
                <a:path extrusionOk="0" h="277" w="382">
                  <a:moveTo>
                    <a:pt x="129" y="239"/>
                  </a:moveTo>
                  <a:cubicBezTo>
                    <a:pt x="130" y="239"/>
                    <a:pt x="130" y="239"/>
                    <a:pt x="131" y="239"/>
                  </a:cubicBezTo>
                  <a:lnTo>
                    <a:pt x="131" y="239"/>
                  </a:lnTo>
                  <a:lnTo>
                    <a:pt x="128" y="239"/>
                  </a:lnTo>
                  <a:close/>
                  <a:moveTo>
                    <a:pt x="118" y="239"/>
                  </a:moveTo>
                  <a:cubicBezTo>
                    <a:pt x="117" y="239"/>
                    <a:pt x="115" y="240"/>
                    <a:pt x="113" y="240"/>
                  </a:cubicBezTo>
                  <a:cubicBezTo>
                    <a:pt x="115" y="239"/>
                    <a:pt x="117" y="239"/>
                    <a:pt x="118" y="239"/>
                  </a:cubicBezTo>
                  <a:close/>
                  <a:moveTo>
                    <a:pt x="132" y="239"/>
                  </a:moveTo>
                  <a:cubicBezTo>
                    <a:pt x="136" y="239"/>
                    <a:pt x="140" y="240"/>
                    <a:pt x="144" y="241"/>
                  </a:cubicBezTo>
                  <a:lnTo>
                    <a:pt x="132" y="239"/>
                  </a:lnTo>
                  <a:close/>
                  <a:moveTo>
                    <a:pt x="166" y="1"/>
                  </a:moveTo>
                  <a:cubicBezTo>
                    <a:pt x="152" y="2"/>
                    <a:pt x="136" y="3"/>
                    <a:pt x="124" y="6"/>
                  </a:cubicBezTo>
                  <a:cubicBezTo>
                    <a:pt x="112" y="10"/>
                    <a:pt x="99" y="17"/>
                    <a:pt x="87" y="22"/>
                  </a:cubicBezTo>
                  <a:cubicBezTo>
                    <a:pt x="73" y="29"/>
                    <a:pt x="61" y="41"/>
                    <a:pt x="47" y="50"/>
                  </a:cubicBezTo>
                  <a:cubicBezTo>
                    <a:pt x="42" y="55"/>
                    <a:pt x="36" y="61"/>
                    <a:pt x="32" y="66"/>
                  </a:cubicBezTo>
                  <a:lnTo>
                    <a:pt x="15" y="87"/>
                  </a:lnTo>
                  <a:cubicBezTo>
                    <a:pt x="7" y="99"/>
                    <a:pt x="3" y="112"/>
                    <a:pt x="3" y="125"/>
                  </a:cubicBezTo>
                  <a:cubicBezTo>
                    <a:pt x="0" y="147"/>
                    <a:pt x="2" y="172"/>
                    <a:pt x="15" y="190"/>
                  </a:cubicBezTo>
                  <a:cubicBezTo>
                    <a:pt x="24" y="206"/>
                    <a:pt x="37" y="219"/>
                    <a:pt x="51" y="228"/>
                  </a:cubicBezTo>
                  <a:cubicBezTo>
                    <a:pt x="66" y="237"/>
                    <a:pt x="83" y="241"/>
                    <a:pt x="100" y="241"/>
                  </a:cubicBezTo>
                  <a:cubicBezTo>
                    <a:pt x="108" y="241"/>
                    <a:pt x="115" y="240"/>
                    <a:pt x="122" y="239"/>
                  </a:cubicBezTo>
                  <a:lnTo>
                    <a:pt x="122" y="239"/>
                  </a:lnTo>
                  <a:cubicBezTo>
                    <a:pt x="123" y="239"/>
                    <a:pt x="125" y="239"/>
                    <a:pt x="126" y="239"/>
                  </a:cubicBezTo>
                  <a:cubicBezTo>
                    <a:pt x="128" y="239"/>
                    <a:pt x="130" y="239"/>
                    <a:pt x="132" y="239"/>
                  </a:cubicBezTo>
                  <a:lnTo>
                    <a:pt x="132" y="239"/>
                  </a:lnTo>
                  <a:cubicBezTo>
                    <a:pt x="141" y="241"/>
                    <a:pt x="151" y="243"/>
                    <a:pt x="160" y="243"/>
                  </a:cubicBezTo>
                  <a:cubicBezTo>
                    <a:pt x="161" y="243"/>
                    <a:pt x="163" y="244"/>
                    <a:pt x="166" y="244"/>
                  </a:cubicBezTo>
                  <a:cubicBezTo>
                    <a:pt x="168" y="246"/>
                    <a:pt x="171" y="247"/>
                    <a:pt x="174" y="249"/>
                  </a:cubicBezTo>
                  <a:cubicBezTo>
                    <a:pt x="178" y="252"/>
                    <a:pt x="181" y="256"/>
                    <a:pt x="186" y="259"/>
                  </a:cubicBezTo>
                  <a:cubicBezTo>
                    <a:pt x="197" y="264"/>
                    <a:pt x="206" y="268"/>
                    <a:pt x="217" y="272"/>
                  </a:cubicBezTo>
                  <a:cubicBezTo>
                    <a:pt x="228" y="275"/>
                    <a:pt x="239" y="277"/>
                    <a:pt x="250" y="277"/>
                  </a:cubicBezTo>
                  <a:cubicBezTo>
                    <a:pt x="260" y="277"/>
                    <a:pt x="271" y="275"/>
                    <a:pt x="282" y="272"/>
                  </a:cubicBezTo>
                  <a:cubicBezTo>
                    <a:pt x="284" y="272"/>
                    <a:pt x="285" y="271"/>
                    <a:pt x="286" y="271"/>
                  </a:cubicBezTo>
                  <a:cubicBezTo>
                    <a:pt x="306" y="266"/>
                    <a:pt x="322" y="256"/>
                    <a:pt x="337" y="242"/>
                  </a:cubicBezTo>
                  <a:cubicBezTo>
                    <a:pt x="351" y="227"/>
                    <a:pt x="361" y="210"/>
                    <a:pt x="366" y="190"/>
                  </a:cubicBezTo>
                  <a:cubicBezTo>
                    <a:pt x="381" y="146"/>
                    <a:pt x="365" y="95"/>
                    <a:pt x="333" y="63"/>
                  </a:cubicBezTo>
                  <a:cubicBezTo>
                    <a:pt x="322" y="53"/>
                    <a:pt x="311" y="45"/>
                    <a:pt x="299" y="38"/>
                  </a:cubicBezTo>
                  <a:cubicBezTo>
                    <a:pt x="296" y="35"/>
                    <a:pt x="293" y="33"/>
                    <a:pt x="290" y="31"/>
                  </a:cubicBezTo>
                  <a:cubicBezTo>
                    <a:pt x="274" y="23"/>
                    <a:pt x="258" y="17"/>
                    <a:pt x="241" y="11"/>
                  </a:cubicBezTo>
                  <a:cubicBezTo>
                    <a:pt x="224" y="6"/>
                    <a:pt x="205" y="4"/>
                    <a:pt x="189" y="2"/>
                  </a:cubicBezTo>
                  <a:cubicBezTo>
                    <a:pt x="181" y="1"/>
                    <a:pt x="173" y="1"/>
                    <a:pt x="166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8"/>
            <p:cNvSpPr/>
            <p:nvPr/>
          </p:nvSpPr>
          <p:spPr>
            <a:xfrm>
              <a:off x="6324359" y="920174"/>
              <a:ext cx="14666" cy="9268"/>
            </a:xfrm>
            <a:custGeom>
              <a:rect b="b" l="l" r="r" t="t"/>
              <a:pathLst>
                <a:path extrusionOk="0" h="297" w="470">
                  <a:moveTo>
                    <a:pt x="290" y="1"/>
                  </a:moveTo>
                  <a:cubicBezTo>
                    <a:pt x="252" y="1"/>
                    <a:pt x="214" y="4"/>
                    <a:pt x="177" y="13"/>
                  </a:cubicBezTo>
                  <a:cubicBezTo>
                    <a:pt x="161" y="17"/>
                    <a:pt x="143" y="21"/>
                    <a:pt x="126" y="26"/>
                  </a:cubicBezTo>
                  <a:cubicBezTo>
                    <a:pt x="118" y="28"/>
                    <a:pt x="109" y="30"/>
                    <a:pt x="101" y="32"/>
                  </a:cubicBezTo>
                  <a:cubicBezTo>
                    <a:pt x="80" y="39"/>
                    <a:pt x="69" y="45"/>
                    <a:pt x="54" y="57"/>
                  </a:cubicBezTo>
                  <a:cubicBezTo>
                    <a:pt x="38" y="67"/>
                    <a:pt x="24" y="80"/>
                    <a:pt x="15" y="97"/>
                  </a:cubicBezTo>
                  <a:cubicBezTo>
                    <a:pt x="6" y="114"/>
                    <a:pt x="0" y="131"/>
                    <a:pt x="0" y="151"/>
                  </a:cubicBezTo>
                  <a:cubicBezTo>
                    <a:pt x="0" y="192"/>
                    <a:pt x="21" y="221"/>
                    <a:pt x="54" y="244"/>
                  </a:cubicBezTo>
                  <a:cubicBezTo>
                    <a:pt x="69" y="255"/>
                    <a:pt x="81" y="263"/>
                    <a:pt x="101" y="269"/>
                  </a:cubicBezTo>
                  <a:cubicBezTo>
                    <a:pt x="108" y="272"/>
                    <a:pt x="116" y="273"/>
                    <a:pt x="124" y="275"/>
                  </a:cubicBezTo>
                  <a:cubicBezTo>
                    <a:pt x="142" y="278"/>
                    <a:pt x="159" y="282"/>
                    <a:pt x="177" y="286"/>
                  </a:cubicBezTo>
                  <a:cubicBezTo>
                    <a:pt x="207" y="292"/>
                    <a:pt x="235" y="297"/>
                    <a:pt x="264" y="297"/>
                  </a:cubicBezTo>
                  <a:cubicBezTo>
                    <a:pt x="274" y="296"/>
                    <a:pt x="283" y="296"/>
                    <a:pt x="293" y="296"/>
                  </a:cubicBezTo>
                  <a:cubicBezTo>
                    <a:pt x="303" y="296"/>
                    <a:pt x="312" y="296"/>
                    <a:pt x="322" y="296"/>
                  </a:cubicBezTo>
                  <a:cubicBezTo>
                    <a:pt x="360" y="294"/>
                    <a:pt x="397" y="281"/>
                    <a:pt x="425" y="253"/>
                  </a:cubicBezTo>
                  <a:cubicBezTo>
                    <a:pt x="450" y="227"/>
                    <a:pt x="469" y="185"/>
                    <a:pt x="468" y="148"/>
                  </a:cubicBezTo>
                  <a:cubicBezTo>
                    <a:pt x="466" y="110"/>
                    <a:pt x="455" y="72"/>
                    <a:pt x="425" y="44"/>
                  </a:cubicBezTo>
                  <a:cubicBezTo>
                    <a:pt x="396" y="17"/>
                    <a:pt x="361" y="3"/>
                    <a:pt x="322" y="2"/>
                  </a:cubicBezTo>
                  <a:cubicBezTo>
                    <a:pt x="311" y="1"/>
                    <a:pt x="300" y="1"/>
                    <a:pt x="290" y="1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8"/>
            <p:cNvSpPr/>
            <p:nvPr/>
          </p:nvSpPr>
          <p:spPr>
            <a:xfrm>
              <a:off x="6406366" y="903604"/>
              <a:ext cx="49148" cy="39568"/>
            </a:xfrm>
            <a:custGeom>
              <a:rect b="b" l="l" r="r" t="t"/>
              <a:pathLst>
                <a:path extrusionOk="0" h="1268" w="1575">
                  <a:moveTo>
                    <a:pt x="453" y="0"/>
                  </a:moveTo>
                  <a:cubicBezTo>
                    <a:pt x="359" y="0"/>
                    <a:pt x="268" y="24"/>
                    <a:pt x="189" y="86"/>
                  </a:cubicBezTo>
                  <a:cubicBezTo>
                    <a:pt x="71" y="177"/>
                    <a:pt x="0" y="328"/>
                    <a:pt x="41" y="478"/>
                  </a:cubicBezTo>
                  <a:cubicBezTo>
                    <a:pt x="78" y="614"/>
                    <a:pt x="185" y="700"/>
                    <a:pt x="292" y="781"/>
                  </a:cubicBezTo>
                  <a:cubicBezTo>
                    <a:pt x="298" y="785"/>
                    <a:pt x="304" y="788"/>
                    <a:pt x="309" y="792"/>
                  </a:cubicBezTo>
                  <a:cubicBezTo>
                    <a:pt x="315" y="800"/>
                    <a:pt x="320" y="810"/>
                    <a:pt x="327" y="819"/>
                  </a:cubicBezTo>
                  <a:cubicBezTo>
                    <a:pt x="435" y="961"/>
                    <a:pt x="568" y="1084"/>
                    <a:pt x="730" y="1159"/>
                  </a:cubicBezTo>
                  <a:cubicBezTo>
                    <a:pt x="812" y="1197"/>
                    <a:pt x="894" y="1232"/>
                    <a:pt x="982" y="1247"/>
                  </a:cubicBezTo>
                  <a:cubicBezTo>
                    <a:pt x="1039" y="1258"/>
                    <a:pt x="1100" y="1267"/>
                    <a:pt x="1161" y="1267"/>
                  </a:cubicBezTo>
                  <a:cubicBezTo>
                    <a:pt x="1212" y="1267"/>
                    <a:pt x="1264" y="1261"/>
                    <a:pt x="1311" y="1243"/>
                  </a:cubicBezTo>
                  <a:cubicBezTo>
                    <a:pt x="1492" y="1175"/>
                    <a:pt x="1575" y="1007"/>
                    <a:pt x="1541" y="820"/>
                  </a:cubicBezTo>
                  <a:cubicBezTo>
                    <a:pt x="1526" y="735"/>
                    <a:pt x="1480" y="652"/>
                    <a:pt x="1430" y="582"/>
                  </a:cubicBezTo>
                  <a:cubicBezTo>
                    <a:pt x="1328" y="434"/>
                    <a:pt x="1199" y="313"/>
                    <a:pt x="1048" y="215"/>
                  </a:cubicBezTo>
                  <a:cubicBezTo>
                    <a:pt x="986" y="175"/>
                    <a:pt x="920" y="140"/>
                    <a:pt x="853" y="111"/>
                  </a:cubicBezTo>
                  <a:cubicBezTo>
                    <a:pt x="768" y="73"/>
                    <a:pt x="679" y="33"/>
                    <a:pt x="587" y="14"/>
                  </a:cubicBezTo>
                  <a:cubicBezTo>
                    <a:pt x="542" y="5"/>
                    <a:pt x="497" y="0"/>
                    <a:pt x="4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8"/>
            <p:cNvSpPr/>
            <p:nvPr/>
          </p:nvSpPr>
          <p:spPr>
            <a:xfrm>
              <a:off x="6457168" y="948009"/>
              <a:ext cx="17724" cy="18754"/>
            </a:xfrm>
            <a:custGeom>
              <a:rect b="b" l="l" r="r" t="t"/>
              <a:pathLst>
                <a:path extrusionOk="0" h="601" w="568">
                  <a:moveTo>
                    <a:pt x="217" y="0"/>
                  </a:moveTo>
                  <a:cubicBezTo>
                    <a:pt x="189" y="0"/>
                    <a:pt x="163" y="6"/>
                    <a:pt x="139" y="19"/>
                  </a:cubicBezTo>
                  <a:cubicBezTo>
                    <a:pt x="121" y="24"/>
                    <a:pt x="105" y="34"/>
                    <a:pt x="91" y="47"/>
                  </a:cubicBezTo>
                  <a:cubicBezTo>
                    <a:pt x="68" y="63"/>
                    <a:pt x="49" y="83"/>
                    <a:pt x="35" y="109"/>
                  </a:cubicBezTo>
                  <a:lnTo>
                    <a:pt x="14" y="161"/>
                  </a:lnTo>
                  <a:lnTo>
                    <a:pt x="5" y="219"/>
                  </a:lnTo>
                  <a:cubicBezTo>
                    <a:pt x="5" y="230"/>
                    <a:pt x="6" y="241"/>
                    <a:pt x="8" y="251"/>
                  </a:cubicBezTo>
                  <a:cubicBezTo>
                    <a:pt x="4" y="270"/>
                    <a:pt x="1" y="288"/>
                    <a:pt x="1" y="308"/>
                  </a:cubicBezTo>
                  <a:cubicBezTo>
                    <a:pt x="1" y="309"/>
                    <a:pt x="1" y="309"/>
                    <a:pt x="1" y="310"/>
                  </a:cubicBezTo>
                  <a:cubicBezTo>
                    <a:pt x="4" y="334"/>
                    <a:pt x="7" y="359"/>
                    <a:pt x="10" y="383"/>
                  </a:cubicBezTo>
                  <a:cubicBezTo>
                    <a:pt x="20" y="406"/>
                    <a:pt x="29" y="428"/>
                    <a:pt x="39" y="450"/>
                  </a:cubicBezTo>
                  <a:cubicBezTo>
                    <a:pt x="39" y="451"/>
                    <a:pt x="40" y="452"/>
                    <a:pt x="40" y="453"/>
                  </a:cubicBezTo>
                  <a:cubicBezTo>
                    <a:pt x="41" y="455"/>
                    <a:pt x="42" y="459"/>
                    <a:pt x="44" y="462"/>
                  </a:cubicBezTo>
                  <a:cubicBezTo>
                    <a:pt x="57" y="481"/>
                    <a:pt x="72" y="499"/>
                    <a:pt x="87" y="518"/>
                  </a:cubicBezTo>
                  <a:cubicBezTo>
                    <a:pt x="106" y="533"/>
                    <a:pt x="124" y="548"/>
                    <a:pt x="143" y="562"/>
                  </a:cubicBezTo>
                  <a:cubicBezTo>
                    <a:pt x="166" y="572"/>
                    <a:pt x="188" y="581"/>
                    <a:pt x="210" y="590"/>
                  </a:cubicBezTo>
                  <a:cubicBezTo>
                    <a:pt x="232" y="597"/>
                    <a:pt x="253" y="600"/>
                    <a:pt x="273" y="600"/>
                  </a:cubicBezTo>
                  <a:cubicBezTo>
                    <a:pt x="289" y="600"/>
                    <a:pt x="305" y="598"/>
                    <a:pt x="321" y="595"/>
                  </a:cubicBezTo>
                  <a:cubicBezTo>
                    <a:pt x="347" y="595"/>
                    <a:pt x="370" y="588"/>
                    <a:pt x="392" y="576"/>
                  </a:cubicBezTo>
                  <a:cubicBezTo>
                    <a:pt x="415" y="570"/>
                    <a:pt x="436" y="557"/>
                    <a:pt x="454" y="540"/>
                  </a:cubicBezTo>
                  <a:cubicBezTo>
                    <a:pt x="475" y="528"/>
                    <a:pt x="492" y="511"/>
                    <a:pt x="504" y="490"/>
                  </a:cubicBezTo>
                  <a:cubicBezTo>
                    <a:pt x="528" y="463"/>
                    <a:pt x="545" y="431"/>
                    <a:pt x="554" y="395"/>
                  </a:cubicBezTo>
                  <a:lnTo>
                    <a:pt x="555" y="394"/>
                  </a:lnTo>
                  <a:cubicBezTo>
                    <a:pt x="567" y="343"/>
                    <a:pt x="567" y="294"/>
                    <a:pt x="555" y="245"/>
                  </a:cubicBezTo>
                  <a:cubicBezTo>
                    <a:pt x="548" y="221"/>
                    <a:pt x="538" y="200"/>
                    <a:pt x="525" y="180"/>
                  </a:cubicBezTo>
                  <a:cubicBezTo>
                    <a:pt x="525" y="180"/>
                    <a:pt x="525" y="179"/>
                    <a:pt x="525" y="179"/>
                  </a:cubicBezTo>
                  <a:cubicBezTo>
                    <a:pt x="524" y="177"/>
                    <a:pt x="522" y="175"/>
                    <a:pt x="520" y="172"/>
                  </a:cubicBezTo>
                  <a:cubicBezTo>
                    <a:pt x="517" y="167"/>
                    <a:pt x="514" y="162"/>
                    <a:pt x="511" y="158"/>
                  </a:cubicBezTo>
                  <a:cubicBezTo>
                    <a:pt x="507" y="155"/>
                    <a:pt x="506" y="152"/>
                    <a:pt x="504" y="150"/>
                  </a:cubicBezTo>
                  <a:cubicBezTo>
                    <a:pt x="503" y="149"/>
                    <a:pt x="503" y="149"/>
                    <a:pt x="502" y="148"/>
                  </a:cubicBezTo>
                  <a:cubicBezTo>
                    <a:pt x="500" y="146"/>
                    <a:pt x="499" y="144"/>
                    <a:pt x="497" y="141"/>
                  </a:cubicBezTo>
                  <a:cubicBezTo>
                    <a:pt x="484" y="121"/>
                    <a:pt x="468" y="104"/>
                    <a:pt x="447" y="91"/>
                  </a:cubicBezTo>
                  <a:cubicBezTo>
                    <a:pt x="438" y="83"/>
                    <a:pt x="428" y="75"/>
                    <a:pt x="417" y="68"/>
                  </a:cubicBezTo>
                  <a:cubicBezTo>
                    <a:pt x="408" y="63"/>
                    <a:pt x="399" y="61"/>
                    <a:pt x="389" y="57"/>
                  </a:cubicBezTo>
                  <a:cubicBezTo>
                    <a:pt x="384" y="54"/>
                    <a:pt x="380" y="49"/>
                    <a:pt x="376" y="46"/>
                  </a:cubicBezTo>
                  <a:cubicBezTo>
                    <a:pt x="372" y="44"/>
                    <a:pt x="369" y="42"/>
                    <a:pt x="366" y="41"/>
                  </a:cubicBezTo>
                  <a:cubicBezTo>
                    <a:pt x="345" y="31"/>
                    <a:pt x="324" y="22"/>
                    <a:pt x="303" y="14"/>
                  </a:cubicBezTo>
                  <a:cubicBezTo>
                    <a:pt x="296" y="12"/>
                    <a:pt x="289" y="10"/>
                    <a:pt x="281" y="9"/>
                  </a:cubicBezTo>
                  <a:lnTo>
                    <a:pt x="224" y="0"/>
                  </a:lnTo>
                  <a:cubicBezTo>
                    <a:pt x="222" y="0"/>
                    <a:pt x="220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8"/>
            <p:cNvSpPr/>
            <p:nvPr/>
          </p:nvSpPr>
          <p:spPr>
            <a:xfrm>
              <a:off x="6297679" y="867157"/>
              <a:ext cx="22873" cy="22312"/>
            </a:xfrm>
            <a:custGeom>
              <a:rect b="b" l="l" r="r" t="t"/>
              <a:pathLst>
                <a:path extrusionOk="0" h="715" w="733">
                  <a:moveTo>
                    <a:pt x="419" y="1"/>
                  </a:moveTo>
                  <a:cubicBezTo>
                    <a:pt x="414" y="1"/>
                    <a:pt x="408" y="1"/>
                    <a:pt x="404" y="2"/>
                  </a:cubicBezTo>
                  <a:cubicBezTo>
                    <a:pt x="380" y="4"/>
                    <a:pt x="353" y="7"/>
                    <a:pt x="329" y="12"/>
                  </a:cubicBezTo>
                  <a:cubicBezTo>
                    <a:pt x="318" y="14"/>
                    <a:pt x="307" y="18"/>
                    <a:pt x="296" y="22"/>
                  </a:cubicBezTo>
                  <a:cubicBezTo>
                    <a:pt x="258" y="36"/>
                    <a:pt x="218" y="52"/>
                    <a:pt x="185" y="76"/>
                  </a:cubicBezTo>
                  <a:cubicBezTo>
                    <a:pt x="165" y="91"/>
                    <a:pt x="145" y="107"/>
                    <a:pt x="126" y="122"/>
                  </a:cubicBezTo>
                  <a:cubicBezTo>
                    <a:pt x="106" y="138"/>
                    <a:pt x="91" y="160"/>
                    <a:pt x="78" y="182"/>
                  </a:cubicBezTo>
                  <a:cubicBezTo>
                    <a:pt x="73" y="191"/>
                    <a:pt x="66" y="201"/>
                    <a:pt x="62" y="211"/>
                  </a:cubicBezTo>
                  <a:cubicBezTo>
                    <a:pt x="51" y="238"/>
                    <a:pt x="38" y="266"/>
                    <a:pt x="30" y="294"/>
                  </a:cubicBezTo>
                  <a:cubicBezTo>
                    <a:pt x="26" y="303"/>
                    <a:pt x="28" y="314"/>
                    <a:pt x="26" y="323"/>
                  </a:cubicBezTo>
                  <a:cubicBezTo>
                    <a:pt x="11" y="359"/>
                    <a:pt x="0" y="395"/>
                    <a:pt x="0" y="435"/>
                  </a:cubicBezTo>
                  <a:cubicBezTo>
                    <a:pt x="0" y="485"/>
                    <a:pt x="13" y="533"/>
                    <a:pt x="39" y="575"/>
                  </a:cubicBezTo>
                  <a:cubicBezTo>
                    <a:pt x="63" y="618"/>
                    <a:pt x="97" y="651"/>
                    <a:pt x="138" y="676"/>
                  </a:cubicBezTo>
                  <a:cubicBezTo>
                    <a:pt x="182" y="701"/>
                    <a:pt x="230" y="715"/>
                    <a:pt x="280" y="715"/>
                  </a:cubicBezTo>
                  <a:cubicBezTo>
                    <a:pt x="314" y="713"/>
                    <a:pt x="349" y="707"/>
                    <a:pt x="383" y="701"/>
                  </a:cubicBezTo>
                  <a:cubicBezTo>
                    <a:pt x="394" y="698"/>
                    <a:pt x="404" y="695"/>
                    <a:pt x="415" y="691"/>
                  </a:cubicBezTo>
                  <a:cubicBezTo>
                    <a:pt x="446" y="679"/>
                    <a:pt x="478" y="668"/>
                    <a:pt x="507" y="651"/>
                  </a:cubicBezTo>
                  <a:cubicBezTo>
                    <a:pt x="535" y="635"/>
                    <a:pt x="560" y="613"/>
                    <a:pt x="585" y="593"/>
                  </a:cubicBezTo>
                  <a:cubicBezTo>
                    <a:pt x="620" y="566"/>
                    <a:pt x="646" y="529"/>
                    <a:pt x="671" y="495"/>
                  </a:cubicBezTo>
                  <a:cubicBezTo>
                    <a:pt x="676" y="486"/>
                    <a:pt x="683" y="477"/>
                    <a:pt x="687" y="468"/>
                  </a:cubicBezTo>
                  <a:cubicBezTo>
                    <a:pt x="714" y="412"/>
                    <a:pt x="729" y="371"/>
                    <a:pt x="732" y="309"/>
                  </a:cubicBezTo>
                  <a:cubicBezTo>
                    <a:pt x="733" y="281"/>
                    <a:pt x="729" y="252"/>
                    <a:pt x="722" y="227"/>
                  </a:cubicBezTo>
                  <a:cubicBezTo>
                    <a:pt x="719" y="212"/>
                    <a:pt x="713" y="201"/>
                    <a:pt x="707" y="185"/>
                  </a:cubicBezTo>
                  <a:cubicBezTo>
                    <a:pt x="691" y="148"/>
                    <a:pt x="693" y="153"/>
                    <a:pt x="669" y="121"/>
                  </a:cubicBezTo>
                  <a:cubicBezTo>
                    <a:pt x="640" y="84"/>
                    <a:pt x="638" y="81"/>
                    <a:pt x="591" y="49"/>
                  </a:cubicBezTo>
                  <a:cubicBezTo>
                    <a:pt x="587" y="46"/>
                    <a:pt x="583" y="44"/>
                    <a:pt x="580" y="42"/>
                  </a:cubicBezTo>
                  <a:cubicBezTo>
                    <a:pt x="565" y="34"/>
                    <a:pt x="533" y="22"/>
                    <a:pt x="517" y="15"/>
                  </a:cubicBezTo>
                  <a:cubicBezTo>
                    <a:pt x="515" y="15"/>
                    <a:pt x="513" y="14"/>
                    <a:pt x="511" y="13"/>
                  </a:cubicBezTo>
                  <a:cubicBezTo>
                    <a:pt x="497" y="9"/>
                    <a:pt x="480" y="8"/>
                    <a:pt x="466" y="6"/>
                  </a:cubicBezTo>
                  <a:cubicBezTo>
                    <a:pt x="451" y="4"/>
                    <a:pt x="435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8"/>
            <p:cNvSpPr/>
            <p:nvPr/>
          </p:nvSpPr>
          <p:spPr>
            <a:xfrm>
              <a:off x="6488310" y="1043621"/>
              <a:ext cx="16507" cy="22655"/>
            </a:xfrm>
            <a:custGeom>
              <a:rect b="b" l="l" r="r" t="t"/>
              <a:pathLst>
                <a:path extrusionOk="0" h="726" w="529">
                  <a:moveTo>
                    <a:pt x="280" y="1"/>
                  </a:moveTo>
                  <a:cubicBezTo>
                    <a:pt x="200" y="1"/>
                    <a:pt x="131" y="44"/>
                    <a:pt x="89" y="110"/>
                  </a:cubicBezTo>
                  <a:cubicBezTo>
                    <a:pt x="81" y="123"/>
                    <a:pt x="74" y="137"/>
                    <a:pt x="67" y="150"/>
                  </a:cubicBezTo>
                  <a:cubicBezTo>
                    <a:pt x="55" y="179"/>
                    <a:pt x="41" y="208"/>
                    <a:pt x="33" y="238"/>
                  </a:cubicBezTo>
                  <a:cubicBezTo>
                    <a:pt x="24" y="269"/>
                    <a:pt x="21" y="299"/>
                    <a:pt x="17" y="330"/>
                  </a:cubicBezTo>
                  <a:cubicBezTo>
                    <a:pt x="17" y="337"/>
                    <a:pt x="16" y="343"/>
                    <a:pt x="15" y="350"/>
                  </a:cubicBezTo>
                  <a:cubicBezTo>
                    <a:pt x="15" y="360"/>
                    <a:pt x="16" y="369"/>
                    <a:pt x="18" y="379"/>
                  </a:cubicBezTo>
                  <a:cubicBezTo>
                    <a:pt x="19" y="381"/>
                    <a:pt x="19" y="384"/>
                    <a:pt x="19" y="386"/>
                  </a:cubicBezTo>
                  <a:cubicBezTo>
                    <a:pt x="7" y="420"/>
                    <a:pt x="3" y="457"/>
                    <a:pt x="0" y="493"/>
                  </a:cubicBezTo>
                  <a:cubicBezTo>
                    <a:pt x="3" y="514"/>
                    <a:pt x="6" y="534"/>
                    <a:pt x="9" y="555"/>
                  </a:cubicBezTo>
                  <a:cubicBezTo>
                    <a:pt x="16" y="586"/>
                    <a:pt x="30" y="612"/>
                    <a:pt x="51" y="635"/>
                  </a:cubicBezTo>
                  <a:cubicBezTo>
                    <a:pt x="61" y="653"/>
                    <a:pt x="75" y="666"/>
                    <a:pt x="92" y="677"/>
                  </a:cubicBezTo>
                  <a:cubicBezTo>
                    <a:pt x="115" y="698"/>
                    <a:pt x="143" y="712"/>
                    <a:pt x="173" y="720"/>
                  </a:cubicBezTo>
                  <a:cubicBezTo>
                    <a:pt x="193" y="724"/>
                    <a:pt x="214" y="726"/>
                    <a:pt x="235" y="726"/>
                  </a:cubicBezTo>
                  <a:cubicBezTo>
                    <a:pt x="256" y="726"/>
                    <a:pt x="277" y="724"/>
                    <a:pt x="298" y="720"/>
                  </a:cubicBezTo>
                  <a:cubicBezTo>
                    <a:pt x="328" y="712"/>
                    <a:pt x="355" y="698"/>
                    <a:pt x="378" y="677"/>
                  </a:cubicBezTo>
                  <a:cubicBezTo>
                    <a:pt x="403" y="660"/>
                    <a:pt x="423" y="638"/>
                    <a:pt x="438" y="611"/>
                  </a:cubicBezTo>
                  <a:cubicBezTo>
                    <a:pt x="464" y="575"/>
                    <a:pt x="480" y="534"/>
                    <a:pt x="496" y="494"/>
                  </a:cubicBezTo>
                  <a:cubicBezTo>
                    <a:pt x="510" y="460"/>
                    <a:pt x="514" y="427"/>
                    <a:pt x="519" y="391"/>
                  </a:cubicBezTo>
                  <a:cubicBezTo>
                    <a:pt x="524" y="357"/>
                    <a:pt x="529" y="323"/>
                    <a:pt x="525" y="288"/>
                  </a:cubicBezTo>
                  <a:cubicBezTo>
                    <a:pt x="523" y="262"/>
                    <a:pt x="518" y="237"/>
                    <a:pt x="514" y="212"/>
                  </a:cubicBezTo>
                  <a:cubicBezTo>
                    <a:pt x="512" y="196"/>
                    <a:pt x="505" y="185"/>
                    <a:pt x="500" y="170"/>
                  </a:cubicBezTo>
                  <a:cubicBezTo>
                    <a:pt x="490" y="149"/>
                    <a:pt x="483" y="129"/>
                    <a:pt x="470" y="110"/>
                  </a:cubicBezTo>
                  <a:cubicBezTo>
                    <a:pt x="429" y="44"/>
                    <a:pt x="359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8"/>
            <p:cNvSpPr/>
            <p:nvPr/>
          </p:nvSpPr>
          <p:spPr>
            <a:xfrm>
              <a:off x="6491275" y="1115892"/>
              <a:ext cx="14854" cy="14510"/>
            </a:xfrm>
            <a:custGeom>
              <a:rect b="b" l="l" r="r" t="t"/>
              <a:pathLst>
                <a:path extrusionOk="0" h="465" w="476">
                  <a:moveTo>
                    <a:pt x="241" y="1"/>
                  </a:moveTo>
                  <a:cubicBezTo>
                    <a:pt x="222" y="1"/>
                    <a:pt x="203" y="2"/>
                    <a:pt x="183" y="5"/>
                  </a:cubicBezTo>
                  <a:cubicBezTo>
                    <a:pt x="174" y="7"/>
                    <a:pt x="142" y="21"/>
                    <a:pt x="124" y="30"/>
                  </a:cubicBezTo>
                  <a:cubicBezTo>
                    <a:pt x="122" y="32"/>
                    <a:pt x="121" y="33"/>
                    <a:pt x="119" y="34"/>
                  </a:cubicBezTo>
                  <a:cubicBezTo>
                    <a:pt x="102" y="42"/>
                    <a:pt x="91" y="49"/>
                    <a:pt x="68" y="72"/>
                  </a:cubicBezTo>
                  <a:cubicBezTo>
                    <a:pt x="39" y="100"/>
                    <a:pt x="20" y="134"/>
                    <a:pt x="10" y="172"/>
                  </a:cubicBezTo>
                  <a:cubicBezTo>
                    <a:pt x="9" y="175"/>
                    <a:pt x="2" y="217"/>
                    <a:pt x="2" y="237"/>
                  </a:cubicBezTo>
                  <a:cubicBezTo>
                    <a:pt x="1" y="269"/>
                    <a:pt x="7" y="298"/>
                    <a:pt x="22" y="325"/>
                  </a:cubicBezTo>
                  <a:cubicBezTo>
                    <a:pt x="30" y="354"/>
                    <a:pt x="46" y="378"/>
                    <a:pt x="68" y="399"/>
                  </a:cubicBezTo>
                  <a:cubicBezTo>
                    <a:pt x="83" y="410"/>
                    <a:pt x="99" y="422"/>
                    <a:pt x="114" y="434"/>
                  </a:cubicBezTo>
                  <a:cubicBezTo>
                    <a:pt x="150" y="454"/>
                    <a:pt x="188" y="464"/>
                    <a:pt x="229" y="464"/>
                  </a:cubicBezTo>
                  <a:cubicBezTo>
                    <a:pt x="274" y="463"/>
                    <a:pt x="316" y="455"/>
                    <a:pt x="354" y="432"/>
                  </a:cubicBezTo>
                  <a:cubicBezTo>
                    <a:pt x="387" y="414"/>
                    <a:pt x="428" y="377"/>
                    <a:pt x="444" y="342"/>
                  </a:cubicBezTo>
                  <a:cubicBezTo>
                    <a:pt x="465" y="306"/>
                    <a:pt x="476" y="268"/>
                    <a:pt x="476" y="227"/>
                  </a:cubicBezTo>
                  <a:cubicBezTo>
                    <a:pt x="476" y="185"/>
                    <a:pt x="465" y="146"/>
                    <a:pt x="444" y="111"/>
                  </a:cubicBezTo>
                  <a:cubicBezTo>
                    <a:pt x="444" y="110"/>
                    <a:pt x="444" y="110"/>
                    <a:pt x="443" y="110"/>
                  </a:cubicBezTo>
                  <a:cubicBezTo>
                    <a:pt x="400" y="37"/>
                    <a:pt x="332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8"/>
            <p:cNvSpPr/>
            <p:nvPr/>
          </p:nvSpPr>
          <p:spPr>
            <a:xfrm>
              <a:off x="6219136" y="1032263"/>
              <a:ext cx="17880" cy="27523"/>
            </a:xfrm>
            <a:custGeom>
              <a:rect b="b" l="l" r="r" t="t"/>
              <a:pathLst>
                <a:path extrusionOk="0" h="882" w="573">
                  <a:moveTo>
                    <a:pt x="377" y="0"/>
                  </a:moveTo>
                  <a:cubicBezTo>
                    <a:pt x="361" y="0"/>
                    <a:pt x="346" y="2"/>
                    <a:pt x="331" y="7"/>
                  </a:cubicBezTo>
                  <a:cubicBezTo>
                    <a:pt x="266" y="27"/>
                    <a:pt x="223" y="62"/>
                    <a:pt x="189" y="120"/>
                  </a:cubicBezTo>
                  <a:cubicBezTo>
                    <a:pt x="176" y="140"/>
                    <a:pt x="163" y="161"/>
                    <a:pt x="152" y="182"/>
                  </a:cubicBezTo>
                  <a:cubicBezTo>
                    <a:pt x="121" y="237"/>
                    <a:pt x="89" y="294"/>
                    <a:pt x="69" y="355"/>
                  </a:cubicBezTo>
                  <a:cubicBezTo>
                    <a:pt x="55" y="400"/>
                    <a:pt x="42" y="446"/>
                    <a:pt x="30" y="493"/>
                  </a:cubicBezTo>
                  <a:cubicBezTo>
                    <a:pt x="24" y="516"/>
                    <a:pt x="18" y="539"/>
                    <a:pt x="13" y="564"/>
                  </a:cubicBezTo>
                  <a:cubicBezTo>
                    <a:pt x="4" y="610"/>
                    <a:pt x="0" y="654"/>
                    <a:pt x="13" y="700"/>
                  </a:cubicBezTo>
                  <a:cubicBezTo>
                    <a:pt x="20" y="728"/>
                    <a:pt x="34" y="752"/>
                    <a:pt x="48" y="776"/>
                  </a:cubicBezTo>
                  <a:cubicBezTo>
                    <a:pt x="81" y="836"/>
                    <a:pt x="140" y="870"/>
                    <a:pt x="205" y="880"/>
                  </a:cubicBezTo>
                  <a:cubicBezTo>
                    <a:pt x="216" y="881"/>
                    <a:pt x="226" y="882"/>
                    <a:pt x="236" y="882"/>
                  </a:cubicBezTo>
                  <a:cubicBezTo>
                    <a:pt x="293" y="882"/>
                    <a:pt x="340" y="858"/>
                    <a:pt x="387" y="820"/>
                  </a:cubicBezTo>
                  <a:cubicBezTo>
                    <a:pt x="431" y="784"/>
                    <a:pt x="461" y="735"/>
                    <a:pt x="473" y="680"/>
                  </a:cubicBezTo>
                  <a:cubicBezTo>
                    <a:pt x="480" y="657"/>
                    <a:pt x="483" y="633"/>
                    <a:pt x="489" y="610"/>
                  </a:cubicBezTo>
                  <a:cubicBezTo>
                    <a:pt x="498" y="566"/>
                    <a:pt x="510" y="523"/>
                    <a:pt x="521" y="480"/>
                  </a:cubicBezTo>
                  <a:cubicBezTo>
                    <a:pt x="534" y="437"/>
                    <a:pt x="538" y="392"/>
                    <a:pt x="547" y="348"/>
                  </a:cubicBezTo>
                  <a:cubicBezTo>
                    <a:pt x="551" y="324"/>
                    <a:pt x="556" y="301"/>
                    <a:pt x="561" y="278"/>
                  </a:cubicBezTo>
                  <a:cubicBezTo>
                    <a:pt x="566" y="253"/>
                    <a:pt x="573" y="230"/>
                    <a:pt x="573" y="205"/>
                  </a:cubicBezTo>
                  <a:cubicBezTo>
                    <a:pt x="573" y="162"/>
                    <a:pt x="559" y="128"/>
                    <a:pt x="539" y="92"/>
                  </a:cubicBezTo>
                  <a:cubicBezTo>
                    <a:pt x="510" y="35"/>
                    <a:pt x="442" y="0"/>
                    <a:pt x="3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8"/>
            <p:cNvSpPr/>
            <p:nvPr/>
          </p:nvSpPr>
          <p:spPr>
            <a:xfrm>
              <a:off x="6436354" y="1136706"/>
              <a:ext cx="17381" cy="14292"/>
            </a:xfrm>
            <a:custGeom>
              <a:rect b="b" l="l" r="r" t="t"/>
              <a:pathLst>
                <a:path extrusionOk="0" h="458" w="557">
                  <a:moveTo>
                    <a:pt x="341" y="1"/>
                  </a:moveTo>
                  <a:cubicBezTo>
                    <a:pt x="332" y="1"/>
                    <a:pt x="324" y="1"/>
                    <a:pt x="315" y="2"/>
                  </a:cubicBezTo>
                  <a:cubicBezTo>
                    <a:pt x="277" y="4"/>
                    <a:pt x="238" y="13"/>
                    <a:pt x="203" y="32"/>
                  </a:cubicBezTo>
                  <a:lnTo>
                    <a:pt x="202" y="32"/>
                  </a:lnTo>
                  <a:cubicBezTo>
                    <a:pt x="200" y="33"/>
                    <a:pt x="198" y="34"/>
                    <a:pt x="196" y="34"/>
                  </a:cubicBezTo>
                  <a:cubicBezTo>
                    <a:pt x="166" y="43"/>
                    <a:pt x="146" y="56"/>
                    <a:pt x="126" y="71"/>
                  </a:cubicBezTo>
                  <a:cubicBezTo>
                    <a:pt x="113" y="79"/>
                    <a:pt x="101" y="88"/>
                    <a:pt x="87" y="94"/>
                  </a:cubicBezTo>
                  <a:cubicBezTo>
                    <a:pt x="61" y="109"/>
                    <a:pt x="41" y="130"/>
                    <a:pt x="25" y="155"/>
                  </a:cubicBezTo>
                  <a:cubicBezTo>
                    <a:pt x="13" y="175"/>
                    <a:pt x="6" y="196"/>
                    <a:pt x="5" y="219"/>
                  </a:cubicBezTo>
                  <a:cubicBezTo>
                    <a:pt x="0" y="242"/>
                    <a:pt x="1" y="264"/>
                    <a:pt x="9" y="287"/>
                  </a:cubicBezTo>
                  <a:cubicBezTo>
                    <a:pt x="16" y="317"/>
                    <a:pt x="31" y="342"/>
                    <a:pt x="53" y="363"/>
                  </a:cubicBezTo>
                  <a:cubicBezTo>
                    <a:pt x="73" y="383"/>
                    <a:pt x="96" y="401"/>
                    <a:pt x="121" y="417"/>
                  </a:cubicBezTo>
                  <a:cubicBezTo>
                    <a:pt x="128" y="421"/>
                    <a:pt x="134" y="425"/>
                    <a:pt x="141" y="429"/>
                  </a:cubicBezTo>
                  <a:cubicBezTo>
                    <a:pt x="166" y="444"/>
                    <a:pt x="193" y="453"/>
                    <a:pt x="221" y="454"/>
                  </a:cubicBezTo>
                  <a:cubicBezTo>
                    <a:pt x="232" y="456"/>
                    <a:pt x="243" y="458"/>
                    <a:pt x="253" y="458"/>
                  </a:cubicBezTo>
                  <a:cubicBezTo>
                    <a:pt x="258" y="458"/>
                    <a:pt x="263" y="458"/>
                    <a:pt x="267" y="457"/>
                  </a:cubicBezTo>
                  <a:cubicBezTo>
                    <a:pt x="302" y="454"/>
                    <a:pt x="339" y="451"/>
                    <a:pt x="373" y="440"/>
                  </a:cubicBezTo>
                  <a:cubicBezTo>
                    <a:pt x="409" y="429"/>
                    <a:pt x="450" y="410"/>
                    <a:pt x="475" y="379"/>
                  </a:cubicBezTo>
                  <a:cubicBezTo>
                    <a:pt x="489" y="364"/>
                    <a:pt x="505" y="342"/>
                    <a:pt x="515" y="329"/>
                  </a:cubicBezTo>
                  <a:cubicBezTo>
                    <a:pt x="530" y="309"/>
                    <a:pt x="541" y="287"/>
                    <a:pt x="547" y="262"/>
                  </a:cubicBezTo>
                  <a:cubicBezTo>
                    <a:pt x="557" y="210"/>
                    <a:pt x="556" y="149"/>
                    <a:pt x="526" y="102"/>
                  </a:cubicBezTo>
                  <a:cubicBezTo>
                    <a:pt x="497" y="58"/>
                    <a:pt x="455" y="20"/>
                    <a:pt x="402" y="8"/>
                  </a:cubicBezTo>
                  <a:cubicBezTo>
                    <a:pt x="381" y="3"/>
                    <a:pt x="361" y="1"/>
                    <a:pt x="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8"/>
            <p:cNvSpPr/>
            <p:nvPr/>
          </p:nvSpPr>
          <p:spPr>
            <a:xfrm>
              <a:off x="6295120" y="1118794"/>
              <a:ext cx="13761" cy="23841"/>
            </a:xfrm>
            <a:custGeom>
              <a:rect b="b" l="l" r="r" t="t"/>
              <a:pathLst>
                <a:path extrusionOk="0" h="764" w="441">
                  <a:moveTo>
                    <a:pt x="211" y="1"/>
                  </a:moveTo>
                  <a:cubicBezTo>
                    <a:pt x="199" y="1"/>
                    <a:pt x="188" y="2"/>
                    <a:pt x="177" y="4"/>
                  </a:cubicBezTo>
                  <a:cubicBezTo>
                    <a:pt x="100" y="20"/>
                    <a:pt x="37" y="131"/>
                    <a:pt x="14" y="203"/>
                  </a:cubicBezTo>
                  <a:cubicBezTo>
                    <a:pt x="4" y="236"/>
                    <a:pt x="3" y="284"/>
                    <a:pt x="2" y="320"/>
                  </a:cubicBezTo>
                  <a:cubicBezTo>
                    <a:pt x="1" y="347"/>
                    <a:pt x="1" y="375"/>
                    <a:pt x="3" y="401"/>
                  </a:cubicBezTo>
                  <a:cubicBezTo>
                    <a:pt x="5" y="428"/>
                    <a:pt x="6" y="456"/>
                    <a:pt x="13" y="482"/>
                  </a:cubicBezTo>
                  <a:cubicBezTo>
                    <a:pt x="21" y="509"/>
                    <a:pt x="34" y="536"/>
                    <a:pt x="47" y="560"/>
                  </a:cubicBezTo>
                  <a:cubicBezTo>
                    <a:pt x="57" y="582"/>
                    <a:pt x="70" y="604"/>
                    <a:pt x="84" y="625"/>
                  </a:cubicBezTo>
                  <a:cubicBezTo>
                    <a:pt x="91" y="635"/>
                    <a:pt x="98" y="645"/>
                    <a:pt x="104" y="654"/>
                  </a:cubicBezTo>
                  <a:cubicBezTo>
                    <a:pt x="138" y="699"/>
                    <a:pt x="168" y="725"/>
                    <a:pt x="219" y="744"/>
                  </a:cubicBezTo>
                  <a:cubicBezTo>
                    <a:pt x="237" y="750"/>
                    <a:pt x="256" y="756"/>
                    <a:pt x="275" y="761"/>
                  </a:cubicBezTo>
                  <a:cubicBezTo>
                    <a:pt x="284" y="763"/>
                    <a:pt x="293" y="764"/>
                    <a:pt x="302" y="764"/>
                  </a:cubicBezTo>
                  <a:cubicBezTo>
                    <a:pt x="355" y="764"/>
                    <a:pt x="412" y="733"/>
                    <a:pt x="421" y="677"/>
                  </a:cubicBezTo>
                  <a:cubicBezTo>
                    <a:pt x="428" y="644"/>
                    <a:pt x="440" y="610"/>
                    <a:pt x="440" y="576"/>
                  </a:cubicBezTo>
                  <a:cubicBezTo>
                    <a:pt x="440" y="540"/>
                    <a:pt x="431" y="504"/>
                    <a:pt x="425" y="469"/>
                  </a:cubicBezTo>
                  <a:cubicBezTo>
                    <a:pt x="421" y="429"/>
                    <a:pt x="418" y="389"/>
                    <a:pt x="407" y="351"/>
                  </a:cubicBezTo>
                  <a:cubicBezTo>
                    <a:pt x="398" y="323"/>
                    <a:pt x="393" y="295"/>
                    <a:pt x="389" y="267"/>
                  </a:cubicBezTo>
                  <a:cubicBezTo>
                    <a:pt x="387" y="245"/>
                    <a:pt x="386" y="223"/>
                    <a:pt x="381" y="203"/>
                  </a:cubicBezTo>
                  <a:cubicBezTo>
                    <a:pt x="375" y="185"/>
                    <a:pt x="368" y="168"/>
                    <a:pt x="363" y="151"/>
                  </a:cubicBezTo>
                  <a:cubicBezTo>
                    <a:pt x="357" y="130"/>
                    <a:pt x="352" y="110"/>
                    <a:pt x="344" y="90"/>
                  </a:cubicBezTo>
                  <a:cubicBezTo>
                    <a:pt x="320" y="32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8"/>
            <p:cNvSpPr/>
            <p:nvPr/>
          </p:nvSpPr>
          <p:spPr>
            <a:xfrm>
              <a:off x="6435199" y="1019437"/>
              <a:ext cx="34357" cy="18193"/>
            </a:xfrm>
            <a:custGeom>
              <a:rect b="b" l="l" r="r" t="t"/>
              <a:pathLst>
                <a:path extrusionOk="0" h="583" w="1101">
                  <a:moveTo>
                    <a:pt x="958" y="99"/>
                  </a:moveTo>
                  <a:lnTo>
                    <a:pt x="958" y="99"/>
                  </a:lnTo>
                  <a:cubicBezTo>
                    <a:pt x="959" y="99"/>
                    <a:pt x="961" y="100"/>
                    <a:pt x="962" y="101"/>
                  </a:cubicBezTo>
                  <a:lnTo>
                    <a:pt x="962" y="101"/>
                  </a:lnTo>
                  <a:cubicBezTo>
                    <a:pt x="961" y="100"/>
                    <a:pt x="959" y="99"/>
                    <a:pt x="958" y="99"/>
                  </a:cubicBezTo>
                  <a:close/>
                  <a:moveTo>
                    <a:pt x="597" y="0"/>
                  </a:moveTo>
                  <a:cubicBezTo>
                    <a:pt x="534" y="0"/>
                    <a:pt x="471" y="7"/>
                    <a:pt x="409" y="17"/>
                  </a:cubicBezTo>
                  <a:cubicBezTo>
                    <a:pt x="327" y="29"/>
                    <a:pt x="243" y="51"/>
                    <a:pt x="173" y="95"/>
                  </a:cubicBezTo>
                  <a:cubicBezTo>
                    <a:pt x="126" y="125"/>
                    <a:pt x="72" y="158"/>
                    <a:pt x="42" y="205"/>
                  </a:cubicBezTo>
                  <a:cubicBezTo>
                    <a:pt x="7" y="263"/>
                    <a:pt x="1" y="357"/>
                    <a:pt x="53" y="407"/>
                  </a:cubicBezTo>
                  <a:cubicBezTo>
                    <a:pt x="95" y="445"/>
                    <a:pt x="139" y="468"/>
                    <a:pt x="195" y="471"/>
                  </a:cubicBezTo>
                  <a:cubicBezTo>
                    <a:pt x="224" y="472"/>
                    <a:pt x="252" y="471"/>
                    <a:pt x="281" y="473"/>
                  </a:cubicBezTo>
                  <a:cubicBezTo>
                    <a:pt x="329" y="477"/>
                    <a:pt x="376" y="477"/>
                    <a:pt x="424" y="481"/>
                  </a:cubicBezTo>
                  <a:cubicBezTo>
                    <a:pt x="495" y="494"/>
                    <a:pt x="561" y="516"/>
                    <a:pt x="630" y="537"/>
                  </a:cubicBezTo>
                  <a:cubicBezTo>
                    <a:pt x="664" y="546"/>
                    <a:pt x="697" y="562"/>
                    <a:pt x="731" y="573"/>
                  </a:cubicBezTo>
                  <a:cubicBezTo>
                    <a:pt x="754" y="579"/>
                    <a:pt x="778" y="582"/>
                    <a:pt x="803" y="582"/>
                  </a:cubicBezTo>
                  <a:cubicBezTo>
                    <a:pt x="855" y="582"/>
                    <a:pt x="908" y="568"/>
                    <a:pt x="952" y="542"/>
                  </a:cubicBezTo>
                  <a:cubicBezTo>
                    <a:pt x="976" y="528"/>
                    <a:pt x="1005" y="508"/>
                    <a:pt x="1023" y="485"/>
                  </a:cubicBezTo>
                  <a:cubicBezTo>
                    <a:pt x="1072" y="422"/>
                    <a:pt x="1101" y="364"/>
                    <a:pt x="1089" y="284"/>
                  </a:cubicBezTo>
                  <a:cubicBezTo>
                    <a:pt x="1081" y="217"/>
                    <a:pt x="1042" y="136"/>
                    <a:pt x="975" y="108"/>
                  </a:cubicBezTo>
                  <a:cubicBezTo>
                    <a:pt x="974" y="108"/>
                    <a:pt x="973" y="107"/>
                    <a:pt x="972" y="107"/>
                  </a:cubicBezTo>
                  <a:lnTo>
                    <a:pt x="972" y="107"/>
                  </a:lnTo>
                  <a:cubicBezTo>
                    <a:pt x="961" y="98"/>
                    <a:pt x="949" y="90"/>
                    <a:pt x="937" y="83"/>
                  </a:cubicBezTo>
                  <a:cubicBezTo>
                    <a:pt x="909" y="67"/>
                    <a:pt x="871" y="56"/>
                    <a:pt x="839" y="43"/>
                  </a:cubicBezTo>
                  <a:cubicBezTo>
                    <a:pt x="786" y="22"/>
                    <a:pt x="733" y="11"/>
                    <a:pt x="676" y="4"/>
                  </a:cubicBezTo>
                  <a:cubicBezTo>
                    <a:pt x="649" y="2"/>
                    <a:pt x="623" y="0"/>
                    <a:pt x="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8"/>
            <p:cNvSpPr/>
            <p:nvPr/>
          </p:nvSpPr>
          <p:spPr>
            <a:xfrm>
              <a:off x="6219885" y="921142"/>
              <a:ext cx="905" cy="1155"/>
            </a:xfrm>
            <a:custGeom>
              <a:rect b="b" l="l" r="r" t="t"/>
              <a:pathLst>
                <a:path extrusionOk="0" h="37" w="29">
                  <a:moveTo>
                    <a:pt x="29" y="1"/>
                  </a:moveTo>
                  <a:lnTo>
                    <a:pt x="29" y="1"/>
                  </a:lnTo>
                  <a:cubicBezTo>
                    <a:pt x="19" y="12"/>
                    <a:pt x="10" y="24"/>
                    <a:pt x="1" y="35"/>
                  </a:cubicBezTo>
                  <a:lnTo>
                    <a:pt x="1" y="35"/>
                  </a:lnTo>
                  <a:cubicBezTo>
                    <a:pt x="4" y="32"/>
                    <a:pt x="8" y="30"/>
                    <a:pt x="11" y="26"/>
                  </a:cubicBezTo>
                  <a:cubicBezTo>
                    <a:pt x="16" y="17"/>
                    <a:pt x="22" y="9"/>
                    <a:pt x="29" y="1"/>
                  </a:cubicBezTo>
                  <a:close/>
                  <a:moveTo>
                    <a:pt x="1" y="35"/>
                  </a:moveTo>
                  <a:cubicBezTo>
                    <a:pt x="1" y="36"/>
                    <a:pt x="1" y="36"/>
                    <a:pt x="0" y="36"/>
                  </a:cubicBezTo>
                  <a:cubicBezTo>
                    <a:pt x="1" y="36"/>
                    <a:pt x="1" y="36"/>
                    <a:pt x="1" y="35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8"/>
            <p:cNvSpPr/>
            <p:nvPr/>
          </p:nvSpPr>
          <p:spPr>
            <a:xfrm>
              <a:off x="6219854" y="922265"/>
              <a:ext cx="94" cy="94"/>
            </a:xfrm>
            <a:custGeom>
              <a:rect b="b" l="l" r="r" t="t"/>
              <a:pathLst>
                <a:path extrusionOk="0" h="3" w="3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2" y="1"/>
                    <a:pt x="2" y="0"/>
                  </a:cubicBezTo>
                  <a:close/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8"/>
            <p:cNvSpPr/>
            <p:nvPr/>
          </p:nvSpPr>
          <p:spPr>
            <a:xfrm>
              <a:off x="6208058" y="903261"/>
              <a:ext cx="14729" cy="21063"/>
            </a:xfrm>
            <a:custGeom>
              <a:rect b="b" l="l" r="r" t="t"/>
              <a:pathLst>
                <a:path extrusionOk="0" h="675" w="472">
                  <a:moveTo>
                    <a:pt x="470" y="155"/>
                  </a:moveTo>
                  <a:lnTo>
                    <a:pt x="470" y="155"/>
                  </a:lnTo>
                  <a:cubicBezTo>
                    <a:pt x="470" y="159"/>
                    <a:pt x="470" y="163"/>
                    <a:pt x="469" y="166"/>
                  </a:cubicBezTo>
                  <a:lnTo>
                    <a:pt x="469" y="166"/>
                  </a:lnTo>
                  <a:cubicBezTo>
                    <a:pt x="470" y="163"/>
                    <a:pt x="470" y="159"/>
                    <a:pt x="470" y="155"/>
                  </a:cubicBezTo>
                  <a:close/>
                  <a:moveTo>
                    <a:pt x="326" y="1"/>
                  </a:moveTo>
                  <a:cubicBezTo>
                    <a:pt x="292" y="1"/>
                    <a:pt x="259" y="12"/>
                    <a:pt x="228" y="31"/>
                  </a:cubicBezTo>
                  <a:cubicBezTo>
                    <a:pt x="198" y="47"/>
                    <a:pt x="172" y="69"/>
                    <a:pt x="146" y="89"/>
                  </a:cubicBezTo>
                  <a:cubicBezTo>
                    <a:pt x="117" y="113"/>
                    <a:pt x="96" y="147"/>
                    <a:pt x="80" y="180"/>
                  </a:cubicBezTo>
                  <a:cubicBezTo>
                    <a:pt x="37" y="266"/>
                    <a:pt x="0" y="359"/>
                    <a:pt x="29" y="456"/>
                  </a:cubicBezTo>
                  <a:cubicBezTo>
                    <a:pt x="39" y="492"/>
                    <a:pt x="54" y="529"/>
                    <a:pt x="71" y="562"/>
                  </a:cubicBezTo>
                  <a:cubicBezTo>
                    <a:pt x="91" y="603"/>
                    <a:pt x="133" y="634"/>
                    <a:pt x="174" y="656"/>
                  </a:cubicBezTo>
                  <a:cubicBezTo>
                    <a:pt x="199" y="668"/>
                    <a:pt x="225" y="675"/>
                    <a:pt x="250" y="675"/>
                  </a:cubicBezTo>
                  <a:cubicBezTo>
                    <a:pt x="299" y="675"/>
                    <a:pt x="346" y="652"/>
                    <a:pt x="379" y="609"/>
                  </a:cubicBezTo>
                  <a:cubicBezTo>
                    <a:pt x="402" y="581"/>
                    <a:pt x="423" y="555"/>
                    <a:pt x="433" y="518"/>
                  </a:cubicBezTo>
                  <a:cubicBezTo>
                    <a:pt x="436" y="509"/>
                    <a:pt x="437" y="500"/>
                    <a:pt x="439" y="490"/>
                  </a:cubicBezTo>
                  <a:cubicBezTo>
                    <a:pt x="448" y="454"/>
                    <a:pt x="460" y="425"/>
                    <a:pt x="462" y="384"/>
                  </a:cubicBezTo>
                  <a:cubicBezTo>
                    <a:pt x="463" y="348"/>
                    <a:pt x="460" y="312"/>
                    <a:pt x="463" y="276"/>
                  </a:cubicBezTo>
                  <a:cubicBezTo>
                    <a:pt x="466" y="256"/>
                    <a:pt x="468" y="235"/>
                    <a:pt x="468" y="214"/>
                  </a:cubicBezTo>
                  <a:cubicBezTo>
                    <a:pt x="467" y="198"/>
                    <a:pt x="468" y="182"/>
                    <a:pt x="469" y="166"/>
                  </a:cubicBezTo>
                  <a:lnTo>
                    <a:pt x="469" y="166"/>
                  </a:lnTo>
                  <a:cubicBezTo>
                    <a:pt x="469" y="172"/>
                    <a:pt x="468" y="178"/>
                    <a:pt x="467" y="184"/>
                  </a:cubicBezTo>
                  <a:lnTo>
                    <a:pt x="467" y="184"/>
                  </a:lnTo>
                  <a:cubicBezTo>
                    <a:pt x="472" y="150"/>
                    <a:pt x="472" y="121"/>
                    <a:pt x="458" y="88"/>
                  </a:cubicBezTo>
                  <a:cubicBezTo>
                    <a:pt x="454" y="77"/>
                    <a:pt x="450" y="72"/>
                    <a:pt x="444" y="62"/>
                  </a:cubicBezTo>
                  <a:cubicBezTo>
                    <a:pt x="436" y="48"/>
                    <a:pt x="430" y="35"/>
                    <a:pt x="414" y="27"/>
                  </a:cubicBezTo>
                  <a:cubicBezTo>
                    <a:pt x="401" y="18"/>
                    <a:pt x="386" y="12"/>
                    <a:pt x="371" y="8"/>
                  </a:cubicBezTo>
                  <a:cubicBezTo>
                    <a:pt x="356" y="3"/>
                    <a:pt x="341" y="1"/>
                    <a:pt x="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8"/>
            <p:cNvSpPr/>
            <p:nvPr/>
          </p:nvSpPr>
          <p:spPr>
            <a:xfrm>
              <a:off x="6124585" y="1077104"/>
              <a:ext cx="13605" cy="20845"/>
            </a:xfrm>
            <a:custGeom>
              <a:rect b="b" l="l" r="r" t="t"/>
              <a:pathLst>
                <a:path extrusionOk="0" h="668" w="436">
                  <a:moveTo>
                    <a:pt x="425" y="134"/>
                  </a:moveTo>
                  <a:lnTo>
                    <a:pt x="425" y="134"/>
                  </a:lnTo>
                  <a:cubicBezTo>
                    <a:pt x="426" y="139"/>
                    <a:pt x="427" y="143"/>
                    <a:pt x="427" y="148"/>
                  </a:cubicBezTo>
                  <a:lnTo>
                    <a:pt x="427" y="148"/>
                  </a:lnTo>
                  <a:cubicBezTo>
                    <a:pt x="426" y="143"/>
                    <a:pt x="426" y="139"/>
                    <a:pt x="425" y="134"/>
                  </a:cubicBezTo>
                  <a:close/>
                  <a:moveTo>
                    <a:pt x="367" y="0"/>
                  </a:moveTo>
                  <a:cubicBezTo>
                    <a:pt x="362" y="0"/>
                    <a:pt x="358" y="1"/>
                    <a:pt x="354" y="1"/>
                  </a:cubicBezTo>
                  <a:cubicBezTo>
                    <a:pt x="311" y="11"/>
                    <a:pt x="271" y="25"/>
                    <a:pt x="232" y="41"/>
                  </a:cubicBezTo>
                  <a:cubicBezTo>
                    <a:pt x="217" y="48"/>
                    <a:pt x="201" y="53"/>
                    <a:pt x="188" y="61"/>
                  </a:cubicBezTo>
                  <a:cubicBezTo>
                    <a:pt x="156" y="80"/>
                    <a:pt x="138" y="108"/>
                    <a:pt x="116" y="137"/>
                  </a:cubicBezTo>
                  <a:cubicBezTo>
                    <a:pt x="101" y="156"/>
                    <a:pt x="87" y="177"/>
                    <a:pt x="74" y="199"/>
                  </a:cubicBezTo>
                  <a:cubicBezTo>
                    <a:pt x="61" y="219"/>
                    <a:pt x="51" y="239"/>
                    <a:pt x="40" y="260"/>
                  </a:cubicBezTo>
                  <a:cubicBezTo>
                    <a:pt x="24" y="291"/>
                    <a:pt x="10" y="322"/>
                    <a:pt x="6" y="357"/>
                  </a:cubicBezTo>
                  <a:cubicBezTo>
                    <a:pt x="2" y="377"/>
                    <a:pt x="0" y="396"/>
                    <a:pt x="0" y="416"/>
                  </a:cubicBezTo>
                  <a:cubicBezTo>
                    <a:pt x="1" y="460"/>
                    <a:pt x="3" y="503"/>
                    <a:pt x="20" y="544"/>
                  </a:cubicBezTo>
                  <a:cubicBezTo>
                    <a:pt x="35" y="578"/>
                    <a:pt x="60" y="609"/>
                    <a:pt x="89" y="632"/>
                  </a:cubicBezTo>
                  <a:cubicBezTo>
                    <a:pt x="117" y="653"/>
                    <a:pt x="150" y="668"/>
                    <a:pt x="183" y="668"/>
                  </a:cubicBezTo>
                  <a:cubicBezTo>
                    <a:pt x="203" y="668"/>
                    <a:pt x="223" y="663"/>
                    <a:pt x="242" y="650"/>
                  </a:cubicBezTo>
                  <a:cubicBezTo>
                    <a:pt x="254" y="644"/>
                    <a:pt x="264" y="637"/>
                    <a:pt x="276" y="629"/>
                  </a:cubicBezTo>
                  <a:cubicBezTo>
                    <a:pt x="317" y="602"/>
                    <a:pt x="339" y="568"/>
                    <a:pt x="358" y="524"/>
                  </a:cubicBezTo>
                  <a:lnTo>
                    <a:pt x="358" y="524"/>
                  </a:lnTo>
                  <a:cubicBezTo>
                    <a:pt x="357" y="526"/>
                    <a:pt x="356" y="527"/>
                    <a:pt x="355" y="529"/>
                  </a:cubicBezTo>
                  <a:cubicBezTo>
                    <a:pt x="356" y="527"/>
                    <a:pt x="357" y="525"/>
                    <a:pt x="358" y="523"/>
                  </a:cubicBezTo>
                  <a:cubicBezTo>
                    <a:pt x="359" y="520"/>
                    <a:pt x="361" y="517"/>
                    <a:pt x="362" y="515"/>
                  </a:cubicBezTo>
                  <a:cubicBezTo>
                    <a:pt x="363" y="511"/>
                    <a:pt x="366" y="507"/>
                    <a:pt x="367" y="503"/>
                  </a:cubicBezTo>
                  <a:cubicBezTo>
                    <a:pt x="380" y="474"/>
                    <a:pt x="394" y="443"/>
                    <a:pt x="399" y="411"/>
                  </a:cubicBezTo>
                  <a:cubicBezTo>
                    <a:pt x="401" y="393"/>
                    <a:pt x="402" y="376"/>
                    <a:pt x="404" y="359"/>
                  </a:cubicBezTo>
                  <a:cubicBezTo>
                    <a:pt x="407" y="335"/>
                    <a:pt x="412" y="310"/>
                    <a:pt x="418" y="286"/>
                  </a:cubicBezTo>
                  <a:cubicBezTo>
                    <a:pt x="421" y="273"/>
                    <a:pt x="425" y="260"/>
                    <a:pt x="428" y="246"/>
                  </a:cubicBezTo>
                  <a:cubicBezTo>
                    <a:pt x="436" y="215"/>
                    <a:pt x="433" y="187"/>
                    <a:pt x="429" y="158"/>
                  </a:cubicBezTo>
                  <a:lnTo>
                    <a:pt x="429" y="158"/>
                  </a:lnTo>
                  <a:cubicBezTo>
                    <a:pt x="425" y="124"/>
                    <a:pt x="423" y="89"/>
                    <a:pt x="424" y="56"/>
                  </a:cubicBezTo>
                  <a:cubicBezTo>
                    <a:pt x="426" y="22"/>
                    <a:pt x="397" y="0"/>
                    <a:pt x="3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8"/>
            <p:cNvSpPr/>
            <p:nvPr/>
          </p:nvSpPr>
          <p:spPr>
            <a:xfrm>
              <a:off x="6185903" y="1180954"/>
              <a:ext cx="22655" cy="28521"/>
            </a:xfrm>
            <a:custGeom>
              <a:rect b="b" l="l" r="r" t="t"/>
              <a:pathLst>
                <a:path extrusionOk="0" h="914" w="726">
                  <a:moveTo>
                    <a:pt x="217" y="0"/>
                  </a:moveTo>
                  <a:cubicBezTo>
                    <a:pt x="200" y="0"/>
                    <a:pt x="183" y="3"/>
                    <a:pt x="167" y="8"/>
                  </a:cubicBezTo>
                  <a:cubicBezTo>
                    <a:pt x="132" y="21"/>
                    <a:pt x="99" y="38"/>
                    <a:pt x="72" y="63"/>
                  </a:cubicBezTo>
                  <a:cubicBezTo>
                    <a:pt x="29" y="103"/>
                    <a:pt x="13" y="161"/>
                    <a:pt x="9" y="216"/>
                  </a:cubicBezTo>
                  <a:cubicBezTo>
                    <a:pt x="2" y="294"/>
                    <a:pt x="1" y="375"/>
                    <a:pt x="27" y="450"/>
                  </a:cubicBezTo>
                  <a:cubicBezTo>
                    <a:pt x="53" y="523"/>
                    <a:pt x="85" y="596"/>
                    <a:pt x="123" y="663"/>
                  </a:cubicBezTo>
                  <a:cubicBezTo>
                    <a:pt x="147" y="705"/>
                    <a:pt x="179" y="741"/>
                    <a:pt x="215" y="771"/>
                  </a:cubicBezTo>
                  <a:cubicBezTo>
                    <a:pt x="266" y="813"/>
                    <a:pt x="313" y="854"/>
                    <a:pt x="374" y="876"/>
                  </a:cubicBezTo>
                  <a:cubicBezTo>
                    <a:pt x="435" y="897"/>
                    <a:pt x="499" y="905"/>
                    <a:pt x="562" y="912"/>
                  </a:cubicBezTo>
                  <a:cubicBezTo>
                    <a:pt x="566" y="913"/>
                    <a:pt x="570" y="913"/>
                    <a:pt x="574" y="913"/>
                  </a:cubicBezTo>
                  <a:cubicBezTo>
                    <a:pt x="656" y="913"/>
                    <a:pt x="726" y="810"/>
                    <a:pt x="697" y="734"/>
                  </a:cubicBezTo>
                  <a:cubicBezTo>
                    <a:pt x="684" y="700"/>
                    <a:pt x="674" y="664"/>
                    <a:pt x="665" y="628"/>
                  </a:cubicBezTo>
                  <a:cubicBezTo>
                    <a:pt x="656" y="582"/>
                    <a:pt x="635" y="540"/>
                    <a:pt x="616" y="497"/>
                  </a:cubicBezTo>
                  <a:cubicBezTo>
                    <a:pt x="605" y="469"/>
                    <a:pt x="594" y="439"/>
                    <a:pt x="579" y="413"/>
                  </a:cubicBezTo>
                  <a:cubicBezTo>
                    <a:pt x="567" y="395"/>
                    <a:pt x="556" y="377"/>
                    <a:pt x="544" y="360"/>
                  </a:cubicBezTo>
                  <a:cubicBezTo>
                    <a:pt x="526" y="329"/>
                    <a:pt x="512" y="298"/>
                    <a:pt x="498" y="267"/>
                  </a:cubicBezTo>
                  <a:cubicBezTo>
                    <a:pt x="492" y="249"/>
                    <a:pt x="484" y="232"/>
                    <a:pt x="475" y="217"/>
                  </a:cubicBezTo>
                  <a:cubicBezTo>
                    <a:pt x="468" y="205"/>
                    <a:pt x="458" y="192"/>
                    <a:pt x="451" y="180"/>
                  </a:cubicBezTo>
                  <a:cubicBezTo>
                    <a:pt x="436" y="157"/>
                    <a:pt x="423" y="133"/>
                    <a:pt x="411" y="107"/>
                  </a:cubicBezTo>
                  <a:cubicBezTo>
                    <a:pt x="390" y="67"/>
                    <a:pt x="348" y="36"/>
                    <a:pt x="307" y="20"/>
                  </a:cubicBezTo>
                  <a:cubicBezTo>
                    <a:pt x="280" y="8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8"/>
            <p:cNvSpPr/>
            <p:nvPr/>
          </p:nvSpPr>
          <p:spPr>
            <a:xfrm>
              <a:off x="6278301" y="1233940"/>
              <a:ext cx="14885" cy="10735"/>
            </a:xfrm>
            <a:custGeom>
              <a:rect b="b" l="l" r="r" t="t"/>
              <a:pathLst>
                <a:path extrusionOk="0" h="344" w="477">
                  <a:moveTo>
                    <a:pt x="130" y="0"/>
                  </a:moveTo>
                  <a:cubicBezTo>
                    <a:pt x="120" y="0"/>
                    <a:pt x="110" y="1"/>
                    <a:pt x="100" y="3"/>
                  </a:cubicBezTo>
                  <a:cubicBezTo>
                    <a:pt x="74" y="11"/>
                    <a:pt x="52" y="27"/>
                    <a:pt x="35" y="49"/>
                  </a:cubicBezTo>
                  <a:cubicBezTo>
                    <a:pt x="4" y="89"/>
                    <a:pt x="1" y="144"/>
                    <a:pt x="25" y="189"/>
                  </a:cubicBezTo>
                  <a:cubicBezTo>
                    <a:pt x="34" y="205"/>
                    <a:pt x="50" y="223"/>
                    <a:pt x="61" y="238"/>
                  </a:cubicBezTo>
                  <a:cubicBezTo>
                    <a:pt x="67" y="245"/>
                    <a:pt x="73" y="251"/>
                    <a:pt x="79" y="259"/>
                  </a:cubicBezTo>
                  <a:cubicBezTo>
                    <a:pt x="108" y="292"/>
                    <a:pt x="143" y="321"/>
                    <a:pt x="188" y="330"/>
                  </a:cubicBezTo>
                  <a:cubicBezTo>
                    <a:pt x="219" y="337"/>
                    <a:pt x="252" y="343"/>
                    <a:pt x="284" y="344"/>
                  </a:cubicBezTo>
                  <a:cubicBezTo>
                    <a:pt x="286" y="344"/>
                    <a:pt x="288" y="344"/>
                    <a:pt x="290" y="344"/>
                  </a:cubicBezTo>
                  <a:cubicBezTo>
                    <a:pt x="328" y="344"/>
                    <a:pt x="364" y="324"/>
                    <a:pt x="396" y="306"/>
                  </a:cubicBezTo>
                  <a:cubicBezTo>
                    <a:pt x="460" y="270"/>
                    <a:pt x="477" y="170"/>
                    <a:pt x="420" y="120"/>
                  </a:cubicBezTo>
                  <a:cubicBezTo>
                    <a:pt x="413" y="113"/>
                    <a:pt x="407" y="107"/>
                    <a:pt x="402" y="102"/>
                  </a:cubicBezTo>
                  <a:cubicBezTo>
                    <a:pt x="398" y="98"/>
                    <a:pt x="395" y="94"/>
                    <a:pt x="392" y="91"/>
                  </a:cubicBezTo>
                  <a:cubicBezTo>
                    <a:pt x="376" y="76"/>
                    <a:pt x="362" y="68"/>
                    <a:pt x="346" y="60"/>
                  </a:cubicBezTo>
                  <a:lnTo>
                    <a:pt x="346" y="60"/>
                  </a:lnTo>
                  <a:cubicBezTo>
                    <a:pt x="349" y="62"/>
                    <a:pt x="352" y="63"/>
                    <a:pt x="355" y="64"/>
                  </a:cubicBezTo>
                  <a:cubicBezTo>
                    <a:pt x="339" y="58"/>
                    <a:pt x="323" y="49"/>
                    <a:pt x="307" y="40"/>
                  </a:cubicBezTo>
                  <a:cubicBezTo>
                    <a:pt x="293" y="32"/>
                    <a:pt x="281" y="23"/>
                    <a:pt x="261" y="19"/>
                  </a:cubicBezTo>
                  <a:cubicBezTo>
                    <a:pt x="246" y="16"/>
                    <a:pt x="228" y="14"/>
                    <a:pt x="211" y="13"/>
                  </a:cubicBezTo>
                  <a:cubicBezTo>
                    <a:pt x="196" y="10"/>
                    <a:pt x="182" y="7"/>
                    <a:pt x="167" y="3"/>
                  </a:cubicBezTo>
                  <a:cubicBezTo>
                    <a:pt x="155" y="2"/>
                    <a:pt x="142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8"/>
            <p:cNvSpPr/>
            <p:nvPr/>
          </p:nvSpPr>
          <p:spPr>
            <a:xfrm>
              <a:off x="6387674" y="1209757"/>
              <a:ext cx="18286" cy="11920"/>
            </a:xfrm>
            <a:custGeom>
              <a:rect b="b" l="l" r="r" t="t"/>
              <a:pathLst>
                <a:path extrusionOk="0" h="382" w="586">
                  <a:moveTo>
                    <a:pt x="493" y="22"/>
                  </a:moveTo>
                  <a:cubicBezTo>
                    <a:pt x="498" y="24"/>
                    <a:pt x="502" y="26"/>
                    <a:pt x="506" y="28"/>
                  </a:cubicBezTo>
                  <a:cubicBezTo>
                    <a:pt x="502" y="26"/>
                    <a:pt x="498" y="24"/>
                    <a:pt x="493" y="22"/>
                  </a:cubicBezTo>
                  <a:close/>
                  <a:moveTo>
                    <a:pt x="271" y="56"/>
                  </a:moveTo>
                  <a:cubicBezTo>
                    <a:pt x="269" y="58"/>
                    <a:pt x="267" y="60"/>
                    <a:pt x="265" y="61"/>
                  </a:cubicBezTo>
                  <a:cubicBezTo>
                    <a:pt x="267" y="60"/>
                    <a:pt x="269" y="58"/>
                    <a:pt x="271" y="56"/>
                  </a:cubicBezTo>
                  <a:close/>
                  <a:moveTo>
                    <a:pt x="416" y="1"/>
                  </a:moveTo>
                  <a:cubicBezTo>
                    <a:pt x="415" y="1"/>
                    <a:pt x="414" y="1"/>
                    <a:pt x="413" y="1"/>
                  </a:cubicBezTo>
                  <a:cubicBezTo>
                    <a:pt x="393" y="2"/>
                    <a:pt x="373" y="6"/>
                    <a:pt x="355" y="10"/>
                  </a:cubicBezTo>
                  <a:cubicBezTo>
                    <a:pt x="327" y="17"/>
                    <a:pt x="305" y="30"/>
                    <a:pt x="284" y="46"/>
                  </a:cubicBezTo>
                  <a:lnTo>
                    <a:pt x="284" y="46"/>
                  </a:lnTo>
                  <a:cubicBezTo>
                    <a:pt x="289" y="42"/>
                    <a:pt x="294" y="38"/>
                    <a:pt x="299" y="34"/>
                  </a:cubicBezTo>
                  <a:lnTo>
                    <a:pt x="299" y="34"/>
                  </a:lnTo>
                  <a:cubicBezTo>
                    <a:pt x="281" y="48"/>
                    <a:pt x="262" y="60"/>
                    <a:pt x="244" y="71"/>
                  </a:cubicBezTo>
                  <a:cubicBezTo>
                    <a:pt x="234" y="75"/>
                    <a:pt x="225" y="79"/>
                    <a:pt x="215" y="85"/>
                  </a:cubicBezTo>
                  <a:cubicBezTo>
                    <a:pt x="207" y="89"/>
                    <a:pt x="200" y="96"/>
                    <a:pt x="192" y="102"/>
                  </a:cubicBezTo>
                  <a:cubicBezTo>
                    <a:pt x="170" y="119"/>
                    <a:pt x="145" y="134"/>
                    <a:pt x="120" y="146"/>
                  </a:cubicBezTo>
                  <a:lnTo>
                    <a:pt x="119" y="146"/>
                  </a:lnTo>
                  <a:cubicBezTo>
                    <a:pt x="113" y="148"/>
                    <a:pt x="105" y="151"/>
                    <a:pt x="98" y="154"/>
                  </a:cubicBezTo>
                  <a:cubicBezTo>
                    <a:pt x="84" y="158"/>
                    <a:pt x="70" y="161"/>
                    <a:pt x="55" y="163"/>
                  </a:cubicBezTo>
                  <a:cubicBezTo>
                    <a:pt x="29" y="168"/>
                    <a:pt x="8" y="196"/>
                    <a:pt x="5" y="222"/>
                  </a:cubicBezTo>
                  <a:cubicBezTo>
                    <a:pt x="1" y="252"/>
                    <a:pt x="15" y="275"/>
                    <a:pt x="38" y="293"/>
                  </a:cubicBezTo>
                  <a:cubicBezTo>
                    <a:pt x="75" y="320"/>
                    <a:pt x="115" y="339"/>
                    <a:pt x="158" y="356"/>
                  </a:cubicBezTo>
                  <a:cubicBezTo>
                    <a:pt x="199" y="371"/>
                    <a:pt x="244" y="382"/>
                    <a:pt x="289" y="382"/>
                  </a:cubicBezTo>
                  <a:cubicBezTo>
                    <a:pt x="306" y="382"/>
                    <a:pt x="322" y="380"/>
                    <a:pt x="339" y="377"/>
                  </a:cubicBezTo>
                  <a:cubicBezTo>
                    <a:pt x="357" y="373"/>
                    <a:pt x="375" y="367"/>
                    <a:pt x="393" y="361"/>
                  </a:cubicBezTo>
                  <a:cubicBezTo>
                    <a:pt x="436" y="345"/>
                    <a:pt x="478" y="328"/>
                    <a:pt x="513" y="297"/>
                  </a:cubicBezTo>
                  <a:cubicBezTo>
                    <a:pt x="560" y="252"/>
                    <a:pt x="586" y="178"/>
                    <a:pt x="567" y="115"/>
                  </a:cubicBezTo>
                  <a:cubicBezTo>
                    <a:pt x="566" y="111"/>
                    <a:pt x="565" y="106"/>
                    <a:pt x="564" y="102"/>
                  </a:cubicBezTo>
                  <a:cubicBezTo>
                    <a:pt x="557" y="82"/>
                    <a:pt x="548" y="63"/>
                    <a:pt x="532" y="48"/>
                  </a:cubicBezTo>
                  <a:cubicBezTo>
                    <a:pt x="515" y="32"/>
                    <a:pt x="498" y="25"/>
                    <a:pt x="477" y="15"/>
                  </a:cubicBezTo>
                  <a:lnTo>
                    <a:pt x="477" y="15"/>
                  </a:lnTo>
                  <a:cubicBezTo>
                    <a:pt x="482" y="18"/>
                    <a:pt x="488" y="20"/>
                    <a:pt x="493" y="22"/>
                  </a:cubicBezTo>
                  <a:lnTo>
                    <a:pt x="493" y="22"/>
                  </a:lnTo>
                  <a:cubicBezTo>
                    <a:pt x="469" y="12"/>
                    <a:pt x="445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8"/>
            <p:cNvSpPr/>
            <p:nvPr/>
          </p:nvSpPr>
          <p:spPr>
            <a:xfrm>
              <a:off x="6146116" y="987015"/>
              <a:ext cx="9736" cy="12451"/>
            </a:xfrm>
            <a:custGeom>
              <a:rect b="b" l="l" r="r" t="t"/>
              <a:pathLst>
                <a:path extrusionOk="0" h="399" w="312">
                  <a:moveTo>
                    <a:pt x="204" y="0"/>
                  </a:moveTo>
                  <a:cubicBezTo>
                    <a:pt x="197" y="0"/>
                    <a:pt x="189" y="1"/>
                    <a:pt x="182" y="4"/>
                  </a:cubicBezTo>
                  <a:cubicBezTo>
                    <a:pt x="174" y="7"/>
                    <a:pt x="165" y="9"/>
                    <a:pt x="157" y="12"/>
                  </a:cubicBezTo>
                  <a:cubicBezTo>
                    <a:pt x="138" y="21"/>
                    <a:pt x="120" y="29"/>
                    <a:pt x="105" y="43"/>
                  </a:cubicBezTo>
                  <a:cubicBezTo>
                    <a:pt x="96" y="52"/>
                    <a:pt x="89" y="63"/>
                    <a:pt x="82" y="73"/>
                  </a:cubicBezTo>
                  <a:cubicBezTo>
                    <a:pt x="77" y="78"/>
                    <a:pt x="73" y="84"/>
                    <a:pt x="70" y="89"/>
                  </a:cubicBezTo>
                  <a:cubicBezTo>
                    <a:pt x="62" y="100"/>
                    <a:pt x="54" y="111"/>
                    <a:pt x="46" y="122"/>
                  </a:cubicBezTo>
                  <a:cubicBezTo>
                    <a:pt x="42" y="128"/>
                    <a:pt x="38" y="133"/>
                    <a:pt x="35" y="138"/>
                  </a:cubicBezTo>
                  <a:cubicBezTo>
                    <a:pt x="18" y="163"/>
                    <a:pt x="15" y="190"/>
                    <a:pt x="12" y="219"/>
                  </a:cubicBezTo>
                  <a:cubicBezTo>
                    <a:pt x="8" y="250"/>
                    <a:pt x="0" y="287"/>
                    <a:pt x="8" y="317"/>
                  </a:cubicBezTo>
                  <a:cubicBezTo>
                    <a:pt x="17" y="348"/>
                    <a:pt x="53" y="399"/>
                    <a:pt x="90" y="399"/>
                  </a:cubicBezTo>
                  <a:lnTo>
                    <a:pt x="107" y="399"/>
                  </a:lnTo>
                  <a:cubicBezTo>
                    <a:pt x="142" y="399"/>
                    <a:pt x="173" y="388"/>
                    <a:pt x="197" y="363"/>
                  </a:cubicBezTo>
                  <a:cubicBezTo>
                    <a:pt x="214" y="346"/>
                    <a:pt x="230" y="328"/>
                    <a:pt x="245" y="311"/>
                  </a:cubicBezTo>
                  <a:cubicBezTo>
                    <a:pt x="265" y="290"/>
                    <a:pt x="277" y="270"/>
                    <a:pt x="285" y="242"/>
                  </a:cubicBezTo>
                  <a:cubicBezTo>
                    <a:pt x="286" y="235"/>
                    <a:pt x="287" y="228"/>
                    <a:pt x="289" y="222"/>
                  </a:cubicBezTo>
                  <a:lnTo>
                    <a:pt x="296" y="187"/>
                  </a:lnTo>
                  <a:cubicBezTo>
                    <a:pt x="304" y="158"/>
                    <a:pt x="312" y="125"/>
                    <a:pt x="302" y="95"/>
                  </a:cubicBezTo>
                  <a:cubicBezTo>
                    <a:pt x="299" y="86"/>
                    <a:pt x="295" y="76"/>
                    <a:pt x="291" y="66"/>
                  </a:cubicBezTo>
                  <a:cubicBezTo>
                    <a:pt x="283" y="45"/>
                    <a:pt x="271" y="24"/>
                    <a:pt x="250" y="12"/>
                  </a:cubicBezTo>
                  <a:cubicBezTo>
                    <a:pt x="237" y="5"/>
                    <a:pt x="220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8"/>
            <p:cNvSpPr/>
            <p:nvPr/>
          </p:nvSpPr>
          <p:spPr>
            <a:xfrm>
              <a:off x="6315372" y="986017"/>
              <a:ext cx="26930" cy="25338"/>
            </a:xfrm>
            <a:custGeom>
              <a:rect b="b" l="l" r="r" t="t"/>
              <a:pathLst>
                <a:path extrusionOk="0" h="812" w="863">
                  <a:moveTo>
                    <a:pt x="395" y="1"/>
                  </a:moveTo>
                  <a:cubicBezTo>
                    <a:pt x="390" y="1"/>
                    <a:pt x="385" y="1"/>
                    <a:pt x="380" y="2"/>
                  </a:cubicBezTo>
                  <a:cubicBezTo>
                    <a:pt x="350" y="4"/>
                    <a:pt x="319" y="9"/>
                    <a:pt x="288" y="13"/>
                  </a:cubicBezTo>
                  <a:cubicBezTo>
                    <a:pt x="284" y="14"/>
                    <a:pt x="280" y="15"/>
                    <a:pt x="276" y="16"/>
                  </a:cubicBezTo>
                  <a:cubicBezTo>
                    <a:pt x="272" y="17"/>
                    <a:pt x="269" y="18"/>
                    <a:pt x="265" y="19"/>
                  </a:cubicBezTo>
                  <a:cubicBezTo>
                    <a:pt x="244" y="27"/>
                    <a:pt x="209" y="41"/>
                    <a:pt x="189" y="52"/>
                  </a:cubicBezTo>
                  <a:cubicBezTo>
                    <a:pt x="187" y="53"/>
                    <a:pt x="185" y="54"/>
                    <a:pt x="183" y="55"/>
                  </a:cubicBezTo>
                  <a:cubicBezTo>
                    <a:pt x="154" y="71"/>
                    <a:pt x="127" y="92"/>
                    <a:pt x="105" y="115"/>
                  </a:cubicBezTo>
                  <a:cubicBezTo>
                    <a:pt x="105" y="114"/>
                    <a:pt x="105" y="114"/>
                    <a:pt x="105" y="114"/>
                  </a:cubicBezTo>
                  <a:lnTo>
                    <a:pt x="105" y="114"/>
                  </a:lnTo>
                  <a:cubicBezTo>
                    <a:pt x="107" y="114"/>
                    <a:pt x="66" y="161"/>
                    <a:pt x="53" y="184"/>
                  </a:cubicBezTo>
                  <a:cubicBezTo>
                    <a:pt x="47" y="193"/>
                    <a:pt x="36" y="223"/>
                    <a:pt x="35" y="225"/>
                  </a:cubicBezTo>
                  <a:lnTo>
                    <a:pt x="35" y="225"/>
                  </a:lnTo>
                  <a:cubicBezTo>
                    <a:pt x="32" y="233"/>
                    <a:pt x="21" y="253"/>
                    <a:pt x="18" y="267"/>
                  </a:cubicBezTo>
                  <a:cubicBezTo>
                    <a:pt x="1" y="335"/>
                    <a:pt x="6" y="380"/>
                    <a:pt x="17" y="447"/>
                  </a:cubicBezTo>
                  <a:cubicBezTo>
                    <a:pt x="20" y="466"/>
                    <a:pt x="29" y="482"/>
                    <a:pt x="36" y="500"/>
                  </a:cubicBezTo>
                  <a:cubicBezTo>
                    <a:pt x="57" y="549"/>
                    <a:pt x="64" y="567"/>
                    <a:pt x="107" y="611"/>
                  </a:cubicBezTo>
                  <a:cubicBezTo>
                    <a:pt x="112" y="615"/>
                    <a:pt x="116" y="618"/>
                    <a:pt x="121" y="622"/>
                  </a:cubicBezTo>
                  <a:cubicBezTo>
                    <a:pt x="125" y="626"/>
                    <a:pt x="131" y="631"/>
                    <a:pt x="137" y="635"/>
                  </a:cubicBezTo>
                  <a:cubicBezTo>
                    <a:pt x="150" y="654"/>
                    <a:pt x="167" y="673"/>
                    <a:pt x="180" y="690"/>
                  </a:cubicBezTo>
                  <a:cubicBezTo>
                    <a:pt x="183" y="693"/>
                    <a:pt x="186" y="696"/>
                    <a:pt x="189" y="700"/>
                  </a:cubicBezTo>
                  <a:cubicBezTo>
                    <a:pt x="200" y="711"/>
                    <a:pt x="214" y="722"/>
                    <a:pt x="229" y="731"/>
                  </a:cubicBezTo>
                  <a:cubicBezTo>
                    <a:pt x="252" y="754"/>
                    <a:pt x="280" y="771"/>
                    <a:pt x="311" y="779"/>
                  </a:cubicBezTo>
                  <a:cubicBezTo>
                    <a:pt x="326" y="790"/>
                    <a:pt x="342" y="796"/>
                    <a:pt x="359" y="798"/>
                  </a:cubicBezTo>
                  <a:cubicBezTo>
                    <a:pt x="392" y="803"/>
                    <a:pt x="424" y="807"/>
                    <a:pt x="458" y="812"/>
                  </a:cubicBezTo>
                  <a:lnTo>
                    <a:pt x="469" y="812"/>
                  </a:lnTo>
                  <a:cubicBezTo>
                    <a:pt x="507" y="811"/>
                    <a:pt x="547" y="807"/>
                    <a:pt x="584" y="795"/>
                  </a:cubicBezTo>
                  <a:cubicBezTo>
                    <a:pt x="615" y="784"/>
                    <a:pt x="647" y="774"/>
                    <a:pt x="676" y="756"/>
                  </a:cubicBezTo>
                  <a:cubicBezTo>
                    <a:pt x="677" y="755"/>
                    <a:pt x="679" y="754"/>
                    <a:pt x="680" y="753"/>
                  </a:cubicBezTo>
                  <a:cubicBezTo>
                    <a:pt x="690" y="747"/>
                    <a:pt x="743" y="707"/>
                    <a:pt x="751" y="697"/>
                  </a:cubicBezTo>
                  <a:lnTo>
                    <a:pt x="755" y="694"/>
                  </a:lnTo>
                  <a:cubicBezTo>
                    <a:pt x="755" y="694"/>
                    <a:pt x="756" y="693"/>
                    <a:pt x="756" y="692"/>
                  </a:cubicBezTo>
                  <a:cubicBezTo>
                    <a:pt x="774" y="669"/>
                    <a:pt x="792" y="646"/>
                    <a:pt x="810" y="623"/>
                  </a:cubicBezTo>
                  <a:lnTo>
                    <a:pt x="813" y="619"/>
                  </a:lnTo>
                  <a:cubicBezTo>
                    <a:pt x="817" y="611"/>
                    <a:pt x="845" y="545"/>
                    <a:pt x="848" y="535"/>
                  </a:cubicBezTo>
                  <a:cubicBezTo>
                    <a:pt x="848" y="534"/>
                    <a:pt x="848" y="533"/>
                    <a:pt x="849" y="532"/>
                  </a:cubicBezTo>
                  <a:cubicBezTo>
                    <a:pt x="851" y="523"/>
                    <a:pt x="861" y="450"/>
                    <a:pt x="861" y="440"/>
                  </a:cubicBezTo>
                  <a:cubicBezTo>
                    <a:pt x="862" y="439"/>
                    <a:pt x="861" y="437"/>
                    <a:pt x="861" y="436"/>
                  </a:cubicBezTo>
                  <a:cubicBezTo>
                    <a:pt x="862" y="429"/>
                    <a:pt x="863" y="421"/>
                    <a:pt x="863" y="416"/>
                  </a:cubicBezTo>
                  <a:cubicBezTo>
                    <a:pt x="863" y="414"/>
                    <a:pt x="863" y="412"/>
                    <a:pt x="863" y="409"/>
                  </a:cubicBezTo>
                  <a:cubicBezTo>
                    <a:pt x="861" y="394"/>
                    <a:pt x="859" y="379"/>
                    <a:pt x="857" y="366"/>
                  </a:cubicBezTo>
                  <a:cubicBezTo>
                    <a:pt x="856" y="350"/>
                    <a:pt x="854" y="334"/>
                    <a:pt x="850" y="319"/>
                  </a:cubicBezTo>
                  <a:cubicBezTo>
                    <a:pt x="849" y="318"/>
                    <a:pt x="849" y="315"/>
                    <a:pt x="848" y="313"/>
                  </a:cubicBezTo>
                  <a:cubicBezTo>
                    <a:pt x="848" y="312"/>
                    <a:pt x="848" y="311"/>
                    <a:pt x="847" y="310"/>
                  </a:cubicBezTo>
                  <a:cubicBezTo>
                    <a:pt x="837" y="284"/>
                    <a:pt x="825" y="259"/>
                    <a:pt x="815" y="233"/>
                  </a:cubicBezTo>
                  <a:cubicBezTo>
                    <a:pt x="806" y="215"/>
                    <a:pt x="793" y="201"/>
                    <a:pt x="781" y="186"/>
                  </a:cubicBezTo>
                  <a:cubicBezTo>
                    <a:pt x="766" y="166"/>
                    <a:pt x="754" y="149"/>
                    <a:pt x="735" y="133"/>
                  </a:cubicBezTo>
                  <a:cubicBezTo>
                    <a:pt x="709" y="112"/>
                    <a:pt x="677" y="83"/>
                    <a:pt x="643" y="66"/>
                  </a:cubicBezTo>
                  <a:cubicBezTo>
                    <a:pt x="611" y="50"/>
                    <a:pt x="577" y="36"/>
                    <a:pt x="543" y="23"/>
                  </a:cubicBezTo>
                  <a:cubicBezTo>
                    <a:pt x="534" y="20"/>
                    <a:pt x="525" y="17"/>
                    <a:pt x="516" y="16"/>
                  </a:cubicBezTo>
                  <a:cubicBezTo>
                    <a:pt x="480" y="9"/>
                    <a:pt x="444" y="5"/>
                    <a:pt x="409" y="2"/>
                  </a:cubicBezTo>
                  <a:cubicBezTo>
                    <a:pt x="404" y="1"/>
                    <a:pt x="399" y="1"/>
                    <a:pt x="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8"/>
            <p:cNvSpPr/>
            <p:nvPr/>
          </p:nvSpPr>
          <p:spPr>
            <a:xfrm>
              <a:off x="6347076" y="968043"/>
              <a:ext cx="16819" cy="15759"/>
            </a:xfrm>
            <a:custGeom>
              <a:rect b="b" l="l" r="r" t="t"/>
              <a:pathLst>
                <a:path extrusionOk="0" h="505" w="539">
                  <a:moveTo>
                    <a:pt x="284" y="0"/>
                  </a:moveTo>
                  <a:cubicBezTo>
                    <a:pt x="267" y="0"/>
                    <a:pt x="250" y="2"/>
                    <a:pt x="231" y="8"/>
                  </a:cubicBezTo>
                  <a:cubicBezTo>
                    <a:pt x="211" y="15"/>
                    <a:pt x="189" y="26"/>
                    <a:pt x="170" y="34"/>
                  </a:cubicBezTo>
                  <a:cubicBezTo>
                    <a:pt x="164" y="37"/>
                    <a:pt x="158" y="40"/>
                    <a:pt x="152" y="43"/>
                  </a:cubicBezTo>
                  <a:cubicBezTo>
                    <a:pt x="146" y="45"/>
                    <a:pt x="140" y="48"/>
                    <a:pt x="135" y="50"/>
                  </a:cubicBezTo>
                  <a:cubicBezTo>
                    <a:pt x="113" y="60"/>
                    <a:pt x="105" y="65"/>
                    <a:pt x="79" y="91"/>
                  </a:cubicBezTo>
                  <a:cubicBezTo>
                    <a:pt x="53" y="117"/>
                    <a:pt x="21" y="163"/>
                    <a:pt x="14" y="200"/>
                  </a:cubicBezTo>
                  <a:cubicBezTo>
                    <a:pt x="13" y="210"/>
                    <a:pt x="12" y="220"/>
                    <a:pt x="10" y="230"/>
                  </a:cubicBezTo>
                  <a:cubicBezTo>
                    <a:pt x="2" y="257"/>
                    <a:pt x="1" y="285"/>
                    <a:pt x="7" y="313"/>
                  </a:cubicBezTo>
                  <a:cubicBezTo>
                    <a:pt x="8" y="341"/>
                    <a:pt x="17" y="367"/>
                    <a:pt x="31" y="391"/>
                  </a:cubicBezTo>
                  <a:cubicBezTo>
                    <a:pt x="43" y="405"/>
                    <a:pt x="53" y="419"/>
                    <a:pt x="65" y="433"/>
                  </a:cubicBezTo>
                  <a:cubicBezTo>
                    <a:pt x="91" y="459"/>
                    <a:pt x="121" y="477"/>
                    <a:pt x="157" y="486"/>
                  </a:cubicBezTo>
                  <a:cubicBezTo>
                    <a:pt x="165" y="490"/>
                    <a:pt x="174" y="493"/>
                    <a:pt x="183" y="496"/>
                  </a:cubicBezTo>
                  <a:cubicBezTo>
                    <a:pt x="202" y="501"/>
                    <a:pt x="221" y="504"/>
                    <a:pt x="239" y="504"/>
                  </a:cubicBezTo>
                  <a:cubicBezTo>
                    <a:pt x="252" y="504"/>
                    <a:pt x="265" y="503"/>
                    <a:pt x="278" y="500"/>
                  </a:cubicBezTo>
                  <a:cubicBezTo>
                    <a:pt x="291" y="500"/>
                    <a:pt x="302" y="498"/>
                    <a:pt x="314" y="495"/>
                  </a:cubicBezTo>
                  <a:lnTo>
                    <a:pt x="371" y="470"/>
                  </a:lnTo>
                  <a:cubicBezTo>
                    <a:pt x="389" y="458"/>
                    <a:pt x="406" y="445"/>
                    <a:pt x="422" y="431"/>
                  </a:cubicBezTo>
                  <a:cubicBezTo>
                    <a:pt x="427" y="427"/>
                    <a:pt x="432" y="423"/>
                    <a:pt x="437" y="418"/>
                  </a:cubicBezTo>
                  <a:cubicBezTo>
                    <a:pt x="441" y="415"/>
                    <a:pt x="446" y="411"/>
                    <a:pt x="451" y="407"/>
                  </a:cubicBezTo>
                  <a:cubicBezTo>
                    <a:pt x="453" y="405"/>
                    <a:pt x="456" y="403"/>
                    <a:pt x="459" y="401"/>
                  </a:cubicBezTo>
                  <a:cubicBezTo>
                    <a:pt x="471" y="384"/>
                    <a:pt x="483" y="368"/>
                    <a:pt x="496" y="352"/>
                  </a:cubicBezTo>
                  <a:cubicBezTo>
                    <a:pt x="504" y="334"/>
                    <a:pt x="513" y="314"/>
                    <a:pt x="520" y="294"/>
                  </a:cubicBezTo>
                  <a:cubicBezTo>
                    <a:pt x="523" y="284"/>
                    <a:pt x="526" y="275"/>
                    <a:pt x="529" y="266"/>
                  </a:cubicBezTo>
                  <a:cubicBezTo>
                    <a:pt x="538" y="238"/>
                    <a:pt x="539" y="211"/>
                    <a:pt x="533" y="184"/>
                  </a:cubicBezTo>
                  <a:cubicBezTo>
                    <a:pt x="531" y="157"/>
                    <a:pt x="523" y="131"/>
                    <a:pt x="508" y="108"/>
                  </a:cubicBezTo>
                  <a:cubicBezTo>
                    <a:pt x="498" y="94"/>
                    <a:pt x="487" y="79"/>
                    <a:pt x="476" y="66"/>
                  </a:cubicBezTo>
                  <a:cubicBezTo>
                    <a:pt x="451" y="41"/>
                    <a:pt x="421" y="23"/>
                    <a:pt x="385" y="12"/>
                  </a:cubicBezTo>
                  <a:cubicBezTo>
                    <a:pt x="377" y="11"/>
                    <a:pt x="367" y="10"/>
                    <a:pt x="358" y="8"/>
                  </a:cubicBezTo>
                  <a:cubicBezTo>
                    <a:pt x="330" y="4"/>
                    <a:pt x="307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8"/>
            <p:cNvSpPr/>
            <p:nvPr/>
          </p:nvSpPr>
          <p:spPr>
            <a:xfrm>
              <a:off x="6337746" y="1085280"/>
              <a:ext cx="41471" cy="31517"/>
            </a:xfrm>
            <a:custGeom>
              <a:rect b="b" l="l" r="r" t="t"/>
              <a:pathLst>
                <a:path extrusionOk="0" h="1010" w="1329">
                  <a:moveTo>
                    <a:pt x="389" y="1"/>
                  </a:moveTo>
                  <a:cubicBezTo>
                    <a:pt x="370" y="1"/>
                    <a:pt x="350" y="3"/>
                    <a:pt x="331" y="7"/>
                  </a:cubicBezTo>
                  <a:cubicBezTo>
                    <a:pt x="259" y="17"/>
                    <a:pt x="184" y="46"/>
                    <a:pt x="133" y="102"/>
                  </a:cubicBezTo>
                  <a:cubicBezTo>
                    <a:pt x="30" y="215"/>
                    <a:pt x="0" y="382"/>
                    <a:pt x="80" y="518"/>
                  </a:cubicBezTo>
                  <a:cubicBezTo>
                    <a:pt x="167" y="668"/>
                    <a:pt x="287" y="788"/>
                    <a:pt x="431" y="884"/>
                  </a:cubicBezTo>
                  <a:cubicBezTo>
                    <a:pt x="475" y="915"/>
                    <a:pt x="529" y="933"/>
                    <a:pt x="578" y="951"/>
                  </a:cubicBezTo>
                  <a:cubicBezTo>
                    <a:pt x="604" y="962"/>
                    <a:pt x="632" y="971"/>
                    <a:pt x="660" y="979"/>
                  </a:cubicBezTo>
                  <a:cubicBezTo>
                    <a:pt x="689" y="986"/>
                    <a:pt x="720" y="992"/>
                    <a:pt x="750" y="996"/>
                  </a:cubicBezTo>
                  <a:cubicBezTo>
                    <a:pt x="778" y="1001"/>
                    <a:pt x="812" y="1009"/>
                    <a:pt x="841" y="1009"/>
                  </a:cubicBezTo>
                  <a:cubicBezTo>
                    <a:pt x="892" y="1008"/>
                    <a:pt x="950" y="993"/>
                    <a:pt x="995" y="967"/>
                  </a:cubicBezTo>
                  <a:cubicBezTo>
                    <a:pt x="999" y="964"/>
                    <a:pt x="1003" y="960"/>
                    <a:pt x="1007" y="957"/>
                  </a:cubicBezTo>
                  <a:cubicBezTo>
                    <a:pt x="1010" y="956"/>
                    <a:pt x="1012" y="956"/>
                    <a:pt x="1015" y="956"/>
                  </a:cubicBezTo>
                  <a:cubicBezTo>
                    <a:pt x="1017" y="956"/>
                    <a:pt x="1019" y="956"/>
                    <a:pt x="1021" y="956"/>
                  </a:cubicBezTo>
                  <a:cubicBezTo>
                    <a:pt x="1067" y="954"/>
                    <a:pt x="1110" y="940"/>
                    <a:pt x="1150" y="914"/>
                  </a:cubicBezTo>
                  <a:cubicBezTo>
                    <a:pt x="1221" y="872"/>
                    <a:pt x="1290" y="790"/>
                    <a:pt x="1309" y="708"/>
                  </a:cubicBezTo>
                  <a:cubicBezTo>
                    <a:pt x="1329" y="620"/>
                    <a:pt x="1324" y="520"/>
                    <a:pt x="1273" y="442"/>
                  </a:cubicBezTo>
                  <a:cubicBezTo>
                    <a:pt x="1234" y="381"/>
                    <a:pt x="1181" y="335"/>
                    <a:pt x="1117" y="305"/>
                  </a:cubicBezTo>
                  <a:lnTo>
                    <a:pt x="1117" y="305"/>
                  </a:lnTo>
                  <a:cubicBezTo>
                    <a:pt x="1118" y="306"/>
                    <a:pt x="1119" y="306"/>
                    <a:pt x="1120" y="307"/>
                  </a:cubicBezTo>
                  <a:cubicBezTo>
                    <a:pt x="1074" y="287"/>
                    <a:pt x="1031" y="263"/>
                    <a:pt x="985" y="242"/>
                  </a:cubicBezTo>
                  <a:lnTo>
                    <a:pt x="842" y="178"/>
                  </a:lnTo>
                  <a:cubicBezTo>
                    <a:pt x="745" y="135"/>
                    <a:pt x="647" y="91"/>
                    <a:pt x="550" y="48"/>
                  </a:cubicBezTo>
                  <a:cubicBezTo>
                    <a:pt x="523" y="37"/>
                    <a:pt x="496" y="24"/>
                    <a:pt x="468" y="13"/>
                  </a:cubicBezTo>
                  <a:cubicBezTo>
                    <a:pt x="442" y="5"/>
                    <a:pt x="415" y="1"/>
                    <a:pt x="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8"/>
            <p:cNvSpPr/>
            <p:nvPr/>
          </p:nvSpPr>
          <p:spPr>
            <a:xfrm>
              <a:off x="6386613" y="1081098"/>
              <a:ext cx="13761" cy="13075"/>
            </a:xfrm>
            <a:custGeom>
              <a:rect b="b" l="l" r="r" t="t"/>
              <a:pathLst>
                <a:path extrusionOk="0" h="419" w="441">
                  <a:moveTo>
                    <a:pt x="233" y="0"/>
                  </a:moveTo>
                  <a:cubicBezTo>
                    <a:pt x="197" y="0"/>
                    <a:pt x="161" y="10"/>
                    <a:pt x="129" y="29"/>
                  </a:cubicBezTo>
                  <a:cubicBezTo>
                    <a:pt x="127" y="32"/>
                    <a:pt x="124" y="33"/>
                    <a:pt x="121" y="35"/>
                  </a:cubicBezTo>
                  <a:cubicBezTo>
                    <a:pt x="114" y="38"/>
                    <a:pt x="108" y="42"/>
                    <a:pt x="103" y="45"/>
                  </a:cubicBezTo>
                  <a:cubicBezTo>
                    <a:pt x="79" y="58"/>
                    <a:pt x="60" y="75"/>
                    <a:pt x="46" y="97"/>
                  </a:cubicBezTo>
                  <a:cubicBezTo>
                    <a:pt x="28" y="116"/>
                    <a:pt x="16" y="139"/>
                    <a:pt x="10" y="165"/>
                  </a:cubicBezTo>
                  <a:cubicBezTo>
                    <a:pt x="2" y="192"/>
                    <a:pt x="0" y="219"/>
                    <a:pt x="7" y="245"/>
                  </a:cubicBezTo>
                  <a:cubicBezTo>
                    <a:pt x="8" y="272"/>
                    <a:pt x="16" y="296"/>
                    <a:pt x="31" y="319"/>
                  </a:cubicBezTo>
                  <a:cubicBezTo>
                    <a:pt x="41" y="333"/>
                    <a:pt x="52" y="347"/>
                    <a:pt x="62" y="360"/>
                  </a:cubicBezTo>
                  <a:cubicBezTo>
                    <a:pt x="87" y="385"/>
                    <a:pt x="116" y="402"/>
                    <a:pt x="150" y="412"/>
                  </a:cubicBezTo>
                  <a:cubicBezTo>
                    <a:pt x="168" y="415"/>
                    <a:pt x="185" y="417"/>
                    <a:pt x="203" y="419"/>
                  </a:cubicBezTo>
                  <a:cubicBezTo>
                    <a:pt x="240" y="419"/>
                    <a:pt x="273" y="410"/>
                    <a:pt x="305" y="392"/>
                  </a:cubicBezTo>
                  <a:cubicBezTo>
                    <a:pt x="311" y="388"/>
                    <a:pt x="317" y="385"/>
                    <a:pt x="323" y="381"/>
                  </a:cubicBezTo>
                  <a:cubicBezTo>
                    <a:pt x="326" y="379"/>
                    <a:pt x="329" y="378"/>
                    <a:pt x="332" y="376"/>
                  </a:cubicBezTo>
                  <a:cubicBezTo>
                    <a:pt x="378" y="349"/>
                    <a:pt x="412" y="307"/>
                    <a:pt x="426" y="254"/>
                  </a:cubicBezTo>
                  <a:cubicBezTo>
                    <a:pt x="441" y="205"/>
                    <a:pt x="435" y="145"/>
                    <a:pt x="407" y="99"/>
                  </a:cubicBezTo>
                  <a:cubicBezTo>
                    <a:pt x="382" y="55"/>
                    <a:pt x="334" y="21"/>
                    <a:pt x="286" y="7"/>
                  </a:cubicBezTo>
                  <a:cubicBezTo>
                    <a:pt x="269" y="3"/>
                    <a:pt x="251" y="0"/>
                    <a:pt x="2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48"/>
          <p:cNvGrpSpPr/>
          <p:nvPr/>
        </p:nvGrpSpPr>
        <p:grpSpPr>
          <a:xfrm rot="-2389871">
            <a:off x="6503349" y="-722428"/>
            <a:ext cx="2546973" cy="2524853"/>
            <a:chOff x="5297905" y="-1542277"/>
            <a:chExt cx="988133" cy="979551"/>
          </a:xfrm>
        </p:grpSpPr>
        <p:sp>
          <p:nvSpPr>
            <p:cNvPr id="1702" name="Google Shape;1702;p48"/>
            <p:cNvSpPr/>
            <p:nvPr/>
          </p:nvSpPr>
          <p:spPr>
            <a:xfrm>
              <a:off x="5297905" y="-1542277"/>
              <a:ext cx="948083" cy="979551"/>
            </a:xfrm>
            <a:custGeom>
              <a:rect b="b" l="l" r="r" t="t"/>
              <a:pathLst>
                <a:path extrusionOk="0" h="14724" w="14251">
                  <a:moveTo>
                    <a:pt x="8875" y="1"/>
                  </a:moveTo>
                  <a:cubicBezTo>
                    <a:pt x="8864" y="1"/>
                    <a:pt x="8853" y="1"/>
                    <a:pt x="8843" y="1"/>
                  </a:cubicBezTo>
                  <a:cubicBezTo>
                    <a:pt x="8441" y="7"/>
                    <a:pt x="8057" y="149"/>
                    <a:pt x="7656" y="173"/>
                  </a:cubicBezTo>
                  <a:cubicBezTo>
                    <a:pt x="7613" y="175"/>
                    <a:pt x="7571" y="176"/>
                    <a:pt x="7529" y="176"/>
                  </a:cubicBezTo>
                  <a:cubicBezTo>
                    <a:pt x="7210" y="176"/>
                    <a:pt x="6892" y="116"/>
                    <a:pt x="6575" y="95"/>
                  </a:cubicBezTo>
                  <a:cubicBezTo>
                    <a:pt x="6485" y="89"/>
                    <a:pt x="6395" y="86"/>
                    <a:pt x="6305" y="86"/>
                  </a:cubicBezTo>
                  <a:cubicBezTo>
                    <a:pt x="6028" y="86"/>
                    <a:pt x="5752" y="119"/>
                    <a:pt x="5491" y="227"/>
                  </a:cubicBezTo>
                  <a:cubicBezTo>
                    <a:pt x="5114" y="383"/>
                    <a:pt x="4815" y="663"/>
                    <a:pt x="4476" y="885"/>
                  </a:cubicBezTo>
                  <a:cubicBezTo>
                    <a:pt x="3870" y="1284"/>
                    <a:pt x="3049" y="1237"/>
                    <a:pt x="2544" y="1812"/>
                  </a:cubicBezTo>
                  <a:cubicBezTo>
                    <a:pt x="2269" y="2124"/>
                    <a:pt x="2240" y="2538"/>
                    <a:pt x="2069" y="2901"/>
                  </a:cubicBezTo>
                  <a:cubicBezTo>
                    <a:pt x="1886" y="3290"/>
                    <a:pt x="1552" y="3592"/>
                    <a:pt x="1260" y="3897"/>
                  </a:cubicBezTo>
                  <a:cubicBezTo>
                    <a:pt x="961" y="4212"/>
                    <a:pt x="689" y="4545"/>
                    <a:pt x="513" y="4946"/>
                  </a:cubicBezTo>
                  <a:cubicBezTo>
                    <a:pt x="344" y="5332"/>
                    <a:pt x="257" y="5753"/>
                    <a:pt x="204" y="6169"/>
                  </a:cubicBezTo>
                  <a:cubicBezTo>
                    <a:pt x="109" y="6921"/>
                    <a:pt x="1" y="7756"/>
                    <a:pt x="219" y="8495"/>
                  </a:cubicBezTo>
                  <a:cubicBezTo>
                    <a:pt x="335" y="8891"/>
                    <a:pt x="616" y="9198"/>
                    <a:pt x="767" y="9578"/>
                  </a:cubicBezTo>
                  <a:cubicBezTo>
                    <a:pt x="930" y="9989"/>
                    <a:pt x="1107" y="10382"/>
                    <a:pt x="1340" y="10758"/>
                  </a:cubicBezTo>
                  <a:cubicBezTo>
                    <a:pt x="1568" y="11128"/>
                    <a:pt x="1827" y="11477"/>
                    <a:pt x="2093" y="11820"/>
                  </a:cubicBezTo>
                  <a:cubicBezTo>
                    <a:pt x="2362" y="12169"/>
                    <a:pt x="2627" y="12536"/>
                    <a:pt x="2964" y="12824"/>
                  </a:cubicBezTo>
                  <a:cubicBezTo>
                    <a:pt x="3459" y="13247"/>
                    <a:pt x="4170" y="13347"/>
                    <a:pt x="4756" y="13654"/>
                  </a:cubicBezTo>
                  <a:cubicBezTo>
                    <a:pt x="5515" y="14051"/>
                    <a:pt x="5954" y="14383"/>
                    <a:pt x="6840" y="14546"/>
                  </a:cubicBezTo>
                  <a:cubicBezTo>
                    <a:pt x="7332" y="14635"/>
                    <a:pt x="7929" y="14724"/>
                    <a:pt x="8513" y="14724"/>
                  </a:cubicBezTo>
                  <a:cubicBezTo>
                    <a:pt x="9053" y="14724"/>
                    <a:pt x="9583" y="14648"/>
                    <a:pt x="10010" y="14429"/>
                  </a:cubicBezTo>
                  <a:cubicBezTo>
                    <a:pt x="10406" y="14226"/>
                    <a:pt x="10783" y="13984"/>
                    <a:pt x="11165" y="13755"/>
                  </a:cubicBezTo>
                  <a:cubicBezTo>
                    <a:pt x="11544" y="13529"/>
                    <a:pt x="11956" y="13325"/>
                    <a:pt x="12309" y="13059"/>
                  </a:cubicBezTo>
                  <a:cubicBezTo>
                    <a:pt x="12483" y="12929"/>
                    <a:pt x="12636" y="12771"/>
                    <a:pt x="12732" y="12575"/>
                  </a:cubicBezTo>
                  <a:cubicBezTo>
                    <a:pt x="12827" y="12382"/>
                    <a:pt x="12832" y="12169"/>
                    <a:pt x="12903" y="11970"/>
                  </a:cubicBezTo>
                  <a:cubicBezTo>
                    <a:pt x="13025" y="11631"/>
                    <a:pt x="13480" y="11472"/>
                    <a:pt x="13738" y="11250"/>
                  </a:cubicBezTo>
                  <a:cubicBezTo>
                    <a:pt x="13990" y="11032"/>
                    <a:pt x="14135" y="10762"/>
                    <a:pt x="14250" y="10476"/>
                  </a:cubicBezTo>
                  <a:cubicBezTo>
                    <a:pt x="13882" y="10404"/>
                    <a:pt x="13563" y="10221"/>
                    <a:pt x="13358" y="9894"/>
                  </a:cubicBezTo>
                  <a:cubicBezTo>
                    <a:pt x="13351" y="9895"/>
                    <a:pt x="13345" y="9895"/>
                    <a:pt x="13338" y="9895"/>
                  </a:cubicBezTo>
                  <a:cubicBezTo>
                    <a:pt x="12549" y="9895"/>
                    <a:pt x="11852" y="9259"/>
                    <a:pt x="11749" y="8465"/>
                  </a:cubicBezTo>
                  <a:cubicBezTo>
                    <a:pt x="10974" y="8128"/>
                    <a:pt x="10504" y="7464"/>
                    <a:pt x="10665" y="6698"/>
                  </a:cubicBezTo>
                  <a:cubicBezTo>
                    <a:pt x="9553" y="6041"/>
                    <a:pt x="8885" y="4430"/>
                    <a:pt x="9701" y="3471"/>
                  </a:cubicBezTo>
                  <a:cubicBezTo>
                    <a:pt x="9385" y="2802"/>
                    <a:pt x="9700" y="2070"/>
                    <a:pt x="10353" y="1682"/>
                  </a:cubicBezTo>
                  <a:cubicBezTo>
                    <a:pt x="10359" y="1309"/>
                    <a:pt x="10578" y="992"/>
                    <a:pt x="10895" y="778"/>
                  </a:cubicBezTo>
                  <a:cubicBezTo>
                    <a:pt x="10656" y="575"/>
                    <a:pt x="10376" y="431"/>
                    <a:pt x="10080" y="335"/>
                  </a:cubicBezTo>
                  <a:cubicBezTo>
                    <a:pt x="9718" y="121"/>
                    <a:pt x="9301" y="1"/>
                    <a:pt x="88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8"/>
            <p:cNvSpPr/>
            <p:nvPr/>
          </p:nvSpPr>
          <p:spPr>
            <a:xfrm>
              <a:off x="5297972" y="-1541212"/>
              <a:ext cx="837581" cy="978486"/>
            </a:xfrm>
            <a:custGeom>
              <a:rect b="b" l="l" r="r" t="t"/>
              <a:pathLst>
                <a:path extrusionOk="0" h="14708" w="12590">
                  <a:moveTo>
                    <a:pt x="8669" y="1"/>
                  </a:moveTo>
                  <a:lnTo>
                    <a:pt x="8669" y="1"/>
                  </a:lnTo>
                  <a:cubicBezTo>
                    <a:pt x="8329" y="35"/>
                    <a:pt x="7998" y="137"/>
                    <a:pt x="7656" y="157"/>
                  </a:cubicBezTo>
                  <a:cubicBezTo>
                    <a:pt x="7613" y="159"/>
                    <a:pt x="7571" y="160"/>
                    <a:pt x="7529" y="160"/>
                  </a:cubicBezTo>
                  <a:cubicBezTo>
                    <a:pt x="7209" y="160"/>
                    <a:pt x="6891" y="100"/>
                    <a:pt x="6574" y="79"/>
                  </a:cubicBezTo>
                  <a:cubicBezTo>
                    <a:pt x="6484" y="73"/>
                    <a:pt x="6395" y="70"/>
                    <a:pt x="6305" y="70"/>
                  </a:cubicBezTo>
                  <a:cubicBezTo>
                    <a:pt x="6028" y="70"/>
                    <a:pt x="5751" y="103"/>
                    <a:pt x="5491" y="211"/>
                  </a:cubicBezTo>
                  <a:cubicBezTo>
                    <a:pt x="5113" y="367"/>
                    <a:pt x="4814" y="647"/>
                    <a:pt x="4476" y="869"/>
                  </a:cubicBezTo>
                  <a:cubicBezTo>
                    <a:pt x="3869" y="1268"/>
                    <a:pt x="3049" y="1221"/>
                    <a:pt x="2543" y="1796"/>
                  </a:cubicBezTo>
                  <a:cubicBezTo>
                    <a:pt x="2268" y="2108"/>
                    <a:pt x="2239" y="2522"/>
                    <a:pt x="2068" y="2885"/>
                  </a:cubicBezTo>
                  <a:cubicBezTo>
                    <a:pt x="1886" y="3274"/>
                    <a:pt x="1551" y="3576"/>
                    <a:pt x="1259" y="3881"/>
                  </a:cubicBezTo>
                  <a:cubicBezTo>
                    <a:pt x="960" y="4196"/>
                    <a:pt x="688" y="4529"/>
                    <a:pt x="513" y="4930"/>
                  </a:cubicBezTo>
                  <a:cubicBezTo>
                    <a:pt x="344" y="5316"/>
                    <a:pt x="256" y="5737"/>
                    <a:pt x="204" y="6153"/>
                  </a:cubicBezTo>
                  <a:cubicBezTo>
                    <a:pt x="108" y="6905"/>
                    <a:pt x="1" y="7740"/>
                    <a:pt x="218" y="8479"/>
                  </a:cubicBezTo>
                  <a:cubicBezTo>
                    <a:pt x="335" y="8875"/>
                    <a:pt x="615" y="9182"/>
                    <a:pt x="767" y="9562"/>
                  </a:cubicBezTo>
                  <a:cubicBezTo>
                    <a:pt x="929" y="9973"/>
                    <a:pt x="1107" y="10366"/>
                    <a:pt x="1340" y="10742"/>
                  </a:cubicBezTo>
                  <a:cubicBezTo>
                    <a:pt x="1567" y="11112"/>
                    <a:pt x="1827" y="11461"/>
                    <a:pt x="2092" y="11804"/>
                  </a:cubicBezTo>
                  <a:cubicBezTo>
                    <a:pt x="2361" y="12153"/>
                    <a:pt x="2627" y="12520"/>
                    <a:pt x="2964" y="12808"/>
                  </a:cubicBezTo>
                  <a:cubicBezTo>
                    <a:pt x="3459" y="13231"/>
                    <a:pt x="4170" y="13331"/>
                    <a:pt x="4756" y="13638"/>
                  </a:cubicBezTo>
                  <a:cubicBezTo>
                    <a:pt x="5516" y="14035"/>
                    <a:pt x="5953" y="14367"/>
                    <a:pt x="6839" y="14530"/>
                  </a:cubicBezTo>
                  <a:cubicBezTo>
                    <a:pt x="7331" y="14619"/>
                    <a:pt x="7928" y="14708"/>
                    <a:pt x="8513" y="14708"/>
                  </a:cubicBezTo>
                  <a:cubicBezTo>
                    <a:pt x="9053" y="14708"/>
                    <a:pt x="9583" y="14632"/>
                    <a:pt x="10010" y="14413"/>
                  </a:cubicBezTo>
                  <a:cubicBezTo>
                    <a:pt x="10406" y="14210"/>
                    <a:pt x="10782" y="13968"/>
                    <a:pt x="11164" y="13739"/>
                  </a:cubicBezTo>
                  <a:cubicBezTo>
                    <a:pt x="11544" y="13513"/>
                    <a:pt x="11955" y="13309"/>
                    <a:pt x="12309" y="13043"/>
                  </a:cubicBezTo>
                  <a:cubicBezTo>
                    <a:pt x="12413" y="12965"/>
                    <a:pt x="12508" y="12875"/>
                    <a:pt x="12590" y="12773"/>
                  </a:cubicBezTo>
                  <a:lnTo>
                    <a:pt x="12590" y="12773"/>
                  </a:lnTo>
                  <a:cubicBezTo>
                    <a:pt x="11954" y="12966"/>
                    <a:pt x="11319" y="13119"/>
                    <a:pt x="10684" y="13119"/>
                  </a:cubicBezTo>
                  <a:cubicBezTo>
                    <a:pt x="10417" y="13119"/>
                    <a:pt x="10150" y="13092"/>
                    <a:pt x="9883" y="13030"/>
                  </a:cubicBezTo>
                  <a:cubicBezTo>
                    <a:pt x="9258" y="12882"/>
                    <a:pt x="8694" y="12549"/>
                    <a:pt x="8160" y="12193"/>
                  </a:cubicBezTo>
                  <a:cubicBezTo>
                    <a:pt x="7556" y="11790"/>
                    <a:pt x="6976" y="11350"/>
                    <a:pt x="6462" y="10838"/>
                  </a:cubicBezTo>
                  <a:cubicBezTo>
                    <a:pt x="6235" y="10611"/>
                    <a:pt x="6015" y="10362"/>
                    <a:pt x="5912" y="10057"/>
                  </a:cubicBezTo>
                  <a:cubicBezTo>
                    <a:pt x="5835" y="9824"/>
                    <a:pt x="5830" y="9574"/>
                    <a:pt x="5781" y="9333"/>
                  </a:cubicBezTo>
                  <a:cubicBezTo>
                    <a:pt x="5572" y="8293"/>
                    <a:pt x="4571" y="7507"/>
                    <a:pt x="4507" y="6448"/>
                  </a:cubicBezTo>
                  <a:cubicBezTo>
                    <a:pt x="4438" y="5307"/>
                    <a:pt x="5453" y="4437"/>
                    <a:pt x="6024" y="3447"/>
                  </a:cubicBezTo>
                  <a:cubicBezTo>
                    <a:pt x="6373" y="2845"/>
                    <a:pt x="6565" y="2163"/>
                    <a:pt x="6920" y="1565"/>
                  </a:cubicBezTo>
                  <a:cubicBezTo>
                    <a:pt x="7326" y="883"/>
                    <a:pt x="7949" y="335"/>
                    <a:pt x="86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8"/>
            <p:cNvSpPr/>
            <p:nvPr/>
          </p:nvSpPr>
          <p:spPr>
            <a:xfrm>
              <a:off x="5297972" y="-1536555"/>
              <a:ext cx="697940" cy="973830"/>
            </a:xfrm>
            <a:custGeom>
              <a:rect b="b" l="l" r="r" t="t"/>
              <a:pathLst>
                <a:path extrusionOk="0" h="14638" w="10491">
                  <a:moveTo>
                    <a:pt x="6303" y="1"/>
                  </a:moveTo>
                  <a:cubicBezTo>
                    <a:pt x="6026" y="1"/>
                    <a:pt x="5750" y="35"/>
                    <a:pt x="5491" y="141"/>
                  </a:cubicBezTo>
                  <a:cubicBezTo>
                    <a:pt x="5113" y="298"/>
                    <a:pt x="4814" y="578"/>
                    <a:pt x="4476" y="800"/>
                  </a:cubicBezTo>
                  <a:cubicBezTo>
                    <a:pt x="3869" y="1198"/>
                    <a:pt x="3049" y="1151"/>
                    <a:pt x="2543" y="1726"/>
                  </a:cubicBezTo>
                  <a:cubicBezTo>
                    <a:pt x="2268" y="2038"/>
                    <a:pt x="2240" y="2452"/>
                    <a:pt x="2068" y="2816"/>
                  </a:cubicBezTo>
                  <a:cubicBezTo>
                    <a:pt x="1886" y="3204"/>
                    <a:pt x="1551" y="3506"/>
                    <a:pt x="1259" y="3812"/>
                  </a:cubicBezTo>
                  <a:cubicBezTo>
                    <a:pt x="960" y="4126"/>
                    <a:pt x="688" y="4460"/>
                    <a:pt x="513" y="4861"/>
                  </a:cubicBezTo>
                  <a:cubicBezTo>
                    <a:pt x="344" y="5246"/>
                    <a:pt x="256" y="5667"/>
                    <a:pt x="204" y="6083"/>
                  </a:cubicBezTo>
                  <a:cubicBezTo>
                    <a:pt x="108" y="6835"/>
                    <a:pt x="1" y="7670"/>
                    <a:pt x="218" y="8409"/>
                  </a:cubicBezTo>
                  <a:cubicBezTo>
                    <a:pt x="335" y="8806"/>
                    <a:pt x="616" y="9112"/>
                    <a:pt x="767" y="9492"/>
                  </a:cubicBezTo>
                  <a:cubicBezTo>
                    <a:pt x="929" y="9903"/>
                    <a:pt x="1107" y="10296"/>
                    <a:pt x="1340" y="10673"/>
                  </a:cubicBezTo>
                  <a:cubicBezTo>
                    <a:pt x="1568" y="11042"/>
                    <a:pt x="1827" y="11391"/>
                    <a:pt x="2092" y="11734"/>
                  </a:cubicBezTo>
                  <a:cubicBezTo>
                    <a:pt x="2361" y="12083"/>
                    <a:pt x="2627" y="12450"/>
                    <a:pt x="2964" y="12738"/>
                  </a:cubicBezTo>
                  <a:cubicBezTo>
                    <a:pt x="3459" y="13161"/>
                    <a:pt x="4170" y="13261"/>
                    <a:pt x="4756" y="13568"/>
                  </a:cubicBezTo>
                  <a:cubicBezTo>
                    <a:pt x="5516" y="13965"/>
                    <a:pt x="5954" y="14297"/>
                    <a:pt x="6839" y="14460"/>
                  </a:cubicBezTo>
                  <a:cubicBezTo>
                    <a:pt x="7331" y="14549"/>
                    <a:pt x="7928" y="14638"/>
                    <a:pt x="8512" y="14638"/>
                  </a:cubicBezTo>
                  <a:cubicBezTo>
                    <a:pt x="9052" y="14638"/>
                    <a:pt x="9582" y="14562"/>
                    <a:pt x="10010" y="14343"/>
                  </a:cubicBezTo>
                  <a:cubicBezTo>
                    <a:pt x="10172" y="14260"/>
                    <a:pt x="10332" y="14169"/>
                    <a:pt x="10490" y="14075"/>
                  </a:cubicBezTo>
                  <a:lnTo>
                    <a:pt x="10490" y="14075"/>
                  </a:lnTo>
                  <a:cubicBezTo>
                    <a:pt x="10426" y="14078"/>
                    <a:pt x="10362" y="14079"/>
                    <a:pt x="10299" y="14079"/>
                  </a:cubicBezTo>
                  <a:cubicBezTo>
                    <a:pt x="9315" y="14079"/>
                    <a:pt x="8345" y="13800"/>
                    <a:pt x="7397" y="13520"/>
                  </a:cubicBezTo>
                  <a:cubicBezTo>
                    <a:pt x="6140" y="13148"/>
                    <a:pt x="4858" y="12763"/>
                    <a:pt x="3794" y="12000"/>
                  </a:cubicBezTo>
                  <a:cubicBezTo>
                    <a:pt x="3368" y="11694"/>
                    <a:pt x="2962" y="11294"/>
                    <a:pt x="2872" y="10778"/>
                  </a:cubicBezTo>
                  <a:cubicBezTo>
                    <a:pt x="2840" y="10600"/>
                    <a:pt x="2849" y="10413"/>
                    <a:pt x="2789" y="10242"/>
                  </a:cubicBezTo>
                  <a:cubicBezTo>
                    <a:pt x="2709" y="10010"/>
                    <a:pt x="2516" y="9840"/>
                    <a:pt x="2353" y="9657"/>
                  </a:cubicBezTo>
                  <a:cubicBezTo>
                    <a:pt x="1750" y="8977"/>
                    <a:pt x="1513" y="7991"/>
                    <a:pt x="1740" y="7111"/>
                  </a:cubicBezTo>
                  <a:cubicBezTo>
                    <a:pt x="1816" y="6822"/>
                    <a:pt x="1936" y="6545"/>
                    <a:pt x="1980" y="6251"/>
                  </a:cubicBezTo>
                  <a:cubicBezTo>
                    <a:pt x="2042" y="5836"/>
                    <a:pt x="1947" y="5412"/>
                    <a:pt x="1985" y="4993"/>
                  </a:cubicBezTo>
                  <a:cubicBezTo>
                    <a:pt x="2051" y="4273"/>
                    <a:pt x="2507" y="3650"/>
                    <a:pt x="2988" y="3109"/>
                  </a:cubicBezTo>
                  <a:cubicBezTo>
                    <a:pt x="4115" y="1845"/>
                    <a:pt x="5491" y="803"/>
                    <a:pt x="7010" y="53"/>
                  </a:cubicBezTo>
                  <a:cubicBezTo>
                    <a:pt x="6865" y="36"/>
                    <a:pt x="6719" y="20"/>
                    <a:pt x="6575" y="10"/>
                  </a:cubicBezTo>
                  <a:cubicBezTo>
                    <a:pt x="6484" y="4"/>
                    <a:pt x="6393" y="1"/>
                    <a:pt x="6303" y="1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8"/>
            <p:cNvSpPr/>
            <p:nvPr/>
          </p:nvSpPr>
          <p:spPr>
            <a:xfrm>
              <a:off x="5720222" y="-1395716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3"/>
                  </a:cubicBezTo>
                  <a:cubicBezTo>
                    <a:pt x="71" y="328"/>
                    <a:pt x="1" y="558"/>
                    <a:pt x="19" y="777"/>
                  </a:cubicBezTo>
                  <a:cubicBezTo>
                    <a:pt x="43" y="1075"/>
                    <a:pt x="184" y="1341"/>
                    <a:pt x="464" y="1447"/>
                  </a:cubicBezTo>
                  <a:cubicBezTo>
                    <a:pt x="514" y="1466"/>
                    <a:pt x="563" y="1475"/>
                    <a:pt x="611" y="1475"/>
                  </a:cubicBezTo>
                  <a:cubicBezTo>
                    <a:pt x="845" y="1475"/>
                    <a:pt x="1060" y="1274"/>
                    <a:pt x="1201" y="1054"/>
                  </a:cubicBezTo>
                  <a:cubicBezTo>
                    <a:pt x="1273" y="943"/>
                    <a:pt x="1325" y="827"/>
                    <a:pt x="1351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9" y="682"/>
                    <a:pt x="1359" y="675"/>
                  </a:cubicBezTo>
                  <a:cubicBezTo>
                    <a:pt x="1362" y="638"/>
                    <a:pt x="1363" y="592"/>
                    <a:pt x="1361" y="556"/>
                  </a:cubicBezTo>
                  <a:cubicBezTo>
                    <a:pt x="1355" y="457"/>
                    <a:pt x="1318" y="378"/>
                    <a:pt x="1269" y="296"/>
                  </a:cubicBezTo>
                  <a:cubicBezTo>
                    <a:pt x="1264" y="288"/>
                    <a:pt x="1260" y="281"/>
                    <a:pt x="1253" y="274"/>
                  </a:cubicBezTo>
                  <a:cubicBezTo>
                    <a:pt x="1225" y="242"/>
                    <a:pt x="1194" y="204"/>
                    <a:pt x="1158" y="178"/>
                  </a:cubicBezTo>
                  <a:cubicBezTo>
                    <a:pt x="1013" y="69"/>
                    <a:pt x="831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8"/>
            <p:cNvSpPr/>
            <p:nvPr/>
          </p:nvSpPr>
          <p:spPr>
            <a:xfrm>
              <a:off x="5673386" y="-1133664"/>
              <a:ext cx="85488" cy="88482"/>
            </a:xfrm>
            <a:custGeom>
              <a:rect b="b" l="l" r="r" t="t"/>
              <a:pathLst>
                <a:path extrusionOk="0" h="1330" w="1285">
                  <a:moveTo>
                    <a:pt x="702" y="1327"/>
                  </a:moveTo>
                  <a:cubicBezTo>
                    <a:pt x="710" y="1328"/>
                    <a:pt x="720" y="1328"/>
                    <a:pt x="729" y="1328"/>
                  </a:cubicBezTo>
                  <a:lnTo>
                    <a:pt x="729" y="1328"/>
                  </a:lnTo>
                  <a:lnTo>
                    <a:pt x="702" y="1327"/>
                  </a:lnTo>
                  <a:close/>
                  <a:moveTo>
                    <a:pt x="646" y="1"/>
                  </a:moveTo>
                  <a:cubicBezTo>
                    <a:pt x="597" y="1"/>
                    <a:pt x="548" y="9"/>
                    <a:pt x="500" y="24"/>
                  </a:cubicBezTo>
                  <a:cubicBezTo>
                    <a:pt x="421" y="36"/>
                    <a:pt x="349" y="67"/>
                    <a:pt x="284" y="118"/>
                  </a:cubicBezTo>
                  <a:cubicBezTo>
                    <a:pt x="284" y="119"/>
                    <a:pt x="283" y="120"/>
                    <a:pt x="282" y="121"/>
                  </a:cubicBezTo>
                  <a:lnTo>
                    <a:pt x="162" y="234"/>
                  </a:lnTo>
                  <a:cubicBezTo>
                    <a:pt x="161" y="236"/>
                    <a:pt x="159" y="238"/>
                    <a:pt x="157" y="240"/>
                  </a:cubicBezTo>
                  <a:cubicBezTo>
                    <a:pt x="138" y="263"/>
                    <a:pt x="116" y="307"/>
                    <a:pt x="108" y="320"/>
                  </a:cubicBezTo>
                  <a:cubicBezTo>
                    <a:pt x="93" y="345"/>
                    <a:pt x="72" y="373"/>
                    <a:pt x="60" y="402"/>
                  </a:cubicBezTo>
                  <a:cubicBezTo>
                    <a:pt x="45" y="454"/>
                    <a:pt x="31" y="505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1" y="796"/>
                  </a:cubicBezTo>
                  <a:cubicBezTo>
                    <a:pt x="37" y="822"/>
                    <a:pt x="43" y="848"/>
                    <a:pt x="49" y="874"/>
                  </a:cubicBezTo>
                  <a:cubicBezTo>
                    <a:pt x="51" y="878"/>
                    <a:pt x="53" y="882"/>
                    <a:pt x="54" y="886"/>
                  </a:cubicBezTo>
                  <a:cubicBezTo>
                    <a:pt x="55" y="888"/>
                    <a:pt x="56" y="889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6"/>
                    <a:pt x="133" y="1033"/>
                  </a:cubicBezTo>
                  <a:cubicBezTo>
                    <a:pt x="162" y="1082"/>
                    <a:pt x="248" y="1159"/>
                    <a:pt x="258" y="1168"/>
                  </a:cubicBezTo>
                  <a:cubicBezTo>
                    <a:pt x="264" y="1174"/>
                    <a:pt x="269" y="1179"/>
                    <a:pt x="277" y="1184"/>
                  </a:cubicBezTo>
                  <a:cubicBezTo>
                    <a:pt x="300" y="1199"/>
                    <a:pt x="334" y="1219"/>
                    <a:pt x="348" y="1227"/>
                  </a:cubicBezTo>
                  <a:cubicBezTo>
                    <a:pt x="364" y="1237"/>
                    <a:pt x="397" y="1257"/>
                    <a:pt x="421" y="1271"/>
                  </a:cubicBezTo>
                  <a:cubicBezTo>
                    <a:pt x="424" y="1273"/>
                    <a:pt x="427" y="1274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1"/>
                    <a:pt x="557" y="1314"/>
                    <a:pt x="592" y="1322"/>
                  </a:cubicBezTo>
                  <a:cubicBezTo>
                    <a:pt x="594" y="1322"/>
                    <a:pt x="596" y="1323"/>
                    <a:pt x="598" y="1323"/>
                  </a:cubicBezTo>
                  <a:cubicBezTo>
                    <a:pt x="602" y="1324"/>
                    <a:pt x="606" y="1325"/>
                    <a:pt x="609" y="1325"/>
                  </a:cubicBezTo>
                  <a:cubicBezTo>
                    <a:pt x="617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8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9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9"/>
                  </a:cubicBezTo>
                  <a:lnTo>
                    <a:pt x="766" y="1329"/>
                  </a:lnTo>
                  <a:cubicBezTo>
                    <a:pt x="766" y="1329"/>
                    <a:pt x="766" y="1329"/>
                    <a:pt x="766" y="1329"/>
                  </a:cubicBezTo>
                  <a:lnTo>
                    <a:pt x="766" y="1329"/>
                  </a:lnTo>
                  <a:lnTo>
                    <a:pt x="766" y="1329"/>
                  </a:lnTo>
                  <a:cubicBezTo>
                    <a:pt x="815" y="1326"/>
                    <a:pt x="862" y="1315"/>
                    <a:pt x="910" y="1295"/>
                  </a:cubicBezTo>
                  <a:cubicBezTo>
                    <a:pt x="953" y="1272"/>
                    <a:pt x="996" y="1249"/>
                    <a:pt x="1038" y="1225"/>
                  </a:cubicBezTo>
                  <a:cubicBezTo>
                    <a:pt x="1041" y="1224"/>
                    <a:pt x="1042" y="1222"/>
                    <a:pt x="1044" y="1221"/>
                  </a:cubicBezTo>
                  <a:cubicBezTo>
                    <a:pt x="1123" y="1160"/>
                    <a:pt x="1212" y="1065"/>
                    <a:pt x="1244" y="967"/>
                  </a:cubicBezTo>
                  <a:lnTo>
                    <a:pt x="1244" y="967"/>
                  </a:lnTo>
                  <a:cubicBezTo>
                    <a:pt x="1264" y="927"/>
                    <a:pt x="1277" y="884"/>
                    <a:pt x="1282" y="838"/>
                  </a:cubicBezTo>
                  <a:cubicBezTo>
                    <a:pt x="1282" y="795"/>
                    <a:pt x="1283" y="752"/>
                    <a:pt x="1284" y="709"/>
                  </a:cubicBezTo>
                  <a:cubicBezTo>
                    <a:pt x="1284" y="707"/>
                    <a:pt x="1283" y="704"/>
                    <a:pt x="1282" y="702"/>
                  </a:cubicBezTo>
                  <a:cubicBezTo>
                    <a:pt x="1279" y="680"/>
                    <a:pt x="1271" y="653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3" y="614"/>
                    <a:pt x="1258" y="594"/>
                  </a:cubicBezTo>
                  <a:cubicBezTo>
                    <a:pt x="1257" y="585"/>
                    <a:pt x="1257" y="578"/>
                    <a:pt x="1255" y="570"/>
                  </a:cubicBezTo>
                  <a:cubicBezTo>
                    <a:pt x="1251" y="551"/>
                    <a:pt x="1247" y="528"/>
                    <a:pt x="1240" y="504"/>
                  </a:cubicBezTo>
                  <a:cubicBezTo>
                    <a:pt x="1238" y="493"/>
                    <a:pt x="1237" y="483"/>
                    <a:pt x="1234" y="473"/>
                  </a:cubicBezTo>
                  <a:cubicBezTo>
                    <a:pt x="1229" y="419"/>
                    <a:pt x="1210" y="371"/>
                    <a:pt x="1179" y="327"/>
                  </a:cubicBezTo>
                  <a:cubicBezTo>
                    <a:pt x="1145" y="251"/>
                    <a:pt x="1095" y="188"/>
                    <a:pt x="1027" y="137"/>
                  </a:cubicBezTo>
                  <a:cubicBezTo>
                    <a:pt x="980" y="109"/>
                    <a:pt x="934" y="81"/>
                    <a:pt x="887" y="53"/>
                  </a:cubicBezTo>
                  <a:cubicBezTo>
                    <a:pt x="835" y="38"/>
                    <a:pt x="784" y="23"/>
                    <a:pt x="734" y="9"/>
                  </a:cubicBezTo>
                  <a:cubicBezTo>
                    <a:pt x="704" y="3"/>
                    <a:pt x="675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8"/>
            <p:cNvSpPr/>
            <p:nvPr/>
          </p:nvSpPr>
          <p:spPr>
            <a:xfrm>
              <a:off x="5802649" y="-1236782"/>
              <a:ext cx="82827" cy="78702"/>
            </a:xfrm>
            <a:custGeom>
              <a:rect b="b" l="l" r="r" t="t"/>
              <a:pathLst>
                <a:path extrusionOk="0" h="1183" w="1245">
                  <a:moveTo>
                    <a:pt x="742" y="1"/>
                  </a:moveTo>
                  <a:cubicBezTo>
                    <a:pt x="264" y="1"/>
                    <a:pt x="0" y="666"/>
                    <a:pt x="282" y="1021"/>
                  </a:cubicBezTo>
                  <a:cubicBezTo>
                    <a:pt x="326" y="1075"/>
                    <a:pt x="381" y="1115"/>
                    <a:pt x="446" y="1140"/>
                  </a:cubicBezTo>
                  <a:cubicBezTo>
                    <a:pt x="487" y="1153"/>
                    <a:pt x="530" y="1164"/>
                    <a:pt x="572" y="1177"/>
                  </a:cubicBezTo>
                  <a:cubicBezTo>
                    <a:pt x="597" y="1180"/>
                    <a:pt x="622" y="1182"/>
                    <a:pt x="647" y="1182"/>
                  </a:cubicBezTo>
                  <a:cubicBezTo>
                    <a:pt x="708" y="1182"/>
                    <a:pt x="769" y="1171"/>
                    <a:pt x="828" y="1148"/>
                  </a:cubicBezTo>
                  <a:cubicBezTo>
                    <a:pt x="878" y="1125"/>
                    <a:pt x="912" y="1107"/>
                    <a:pt x="945" y="1086"/>
                  </a:cubicBezTo>
                  <a:cubicBezTo>
                    <a:pt x="957" y="1077"/>
                    <a:pt x="971" y="1068"/>
                    <a:pt x="982" y="1058"/>
                  </a:cubicBezTo>
                  <a:cubicBezTo>
                    <a:pt x="986" y="1056"/>
                    <a:pt x="990" y="1053"/>
                    <a:pt x="993" y="1050"/>
                  </a:cubicBezTo>
                  <a:cubicBezTo>
                    <a:pt x="1020" y="1027"/>
                    <a:pt x="1048" y="1001"/>
                    <a:pt x="1085" y="964"/>
                  </a:cubicBezTo>
                  <a:cubicBezTo>
                    <a:pt x="1092" y="956"/>
                    <a:pt x="1100" y="949"/>
                    <a:pt x="1106" y="940"/>
                  </a:cubicBezTo>
                  <a:cubicBezTo>
                    <a:pt x="1132" y="901"/>
                    <a:pt x="1156" y="858"/>
                    <a:pt x="1180" y="817"/>
                  </a:cubicBezTo>
                  <a:cubicBezTo>
                    <a:pt x="1183" y="813"/>
                    <a:pt x="1186" y="807"/>
                    <a:pt x="1189" y="802"/>
                  </a:cubicBezTo>
                  <a:cubicBezTo>
                    <a:pt x="1216" y="746"/>
                    <a:pt x="1234" y="683"/>
                    <a:pt x="1240" y="621"/>
                  </a:cubicBezTo>
                  <a:cubicBezTo>
                    <a:pt x="1242" y="597"/>
                    <a:pt x="1241" y="569"/>
                    <a:pt x="1242" y="547"/>
                  </a:cubicBezTo>
                  <a:cubicBezTo>
                    <a:pt x="1242" y="524"/>
                    <a:pt x="1244" y="495"/>
                    <a:pt x="1243" y="471"/>
                  </a:cubicBezTo>
                  <a:cubicBezTo>
                    <a:pt x="1240" y="420"/>
                    <a:pt x="1223" y="367"/>
                    <a:pt x="1209" y="320"/>
                  </a:cubicBezTo>
                  <a:cubicBezTo>
                    <a:pt x="1176" y="236"/>
                    <a:pt x="1126" y="167"/>
                    <a:pt x="1057" y="110"/>
                  </a:cubicBezTo>
                  <a:cubicBezTo>
                    <a:pt x="987" y="55"/>
                    <a:pt x="908" y="20"/>
                    <a:pt x="820" y="7"/>
                  </a:cubicBezTo>
                  <a:cubicBezTo>
                    <a:pt x="794" y="3"/>
                    <a:pt x="768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8"/>
            <p:cNvSpPr/>
            <p:nvPr/>
          </p:nvSpPr>
          <p:spPr>
            <a:xfrm>
              <a:off x="5930249" y="-1037598"/>
              <a:ext cx="96531" cy="74178"/>
            </a:xfrm>
            <a:custGeom>
              <a:rect b="b" l="l" r="r" t="t"/>
              <a:pathLst>
                <a:path extrusionOk="0" h="1115" w="1451">
                  <a:moveTo>
                    <a:pt x="539" y="0"/>
                  </a:moveTo>
                  <a:cubicBezTo>
                    <a:pt x="467" y="0"/>
                    <a:pt x="400" y="14"/>
                    <a:pt x="342" y="46"/>
                  </a:cubicBezTo>
                  <a:cubicBezTo>
                    <a:pt x="303" y="67"/>
                    <a:pt x="263" y="88"/>
                    <a:pt x="223" y="110"/>
                  </a:cubicBezTo>
                  <a:cubicBezTo>
                    <a:pt x="162" y="150"/>
                    <a:pt x="117" y="202"/>
                    <a:pt x="86" y="265"/>
                  </a:cubicBezTo>
                  <a:cubicBezTo>
                    <a:pt x="57" y="302"/>
                    <a:pt x="38" y="344"/>
                    <a:pt x="30" y="391"/>
                  </a:cubicBezTo>
                  <a:cubicBezTo>
                    <a:pt x="6" y="454"/>
                    <a:pt x="0" y="521"/>
                    <a:pt x="10" y="589"/>
                  </a:cubicBezTo>
                  <a:cubicBezTo>
                    <a:pt x="20" y="633"/>
                    <a:pt x="30" y="676"/>
                    <a:pt x="41" y="719"/>
                  </a:cubicBezTo>
                  <a:cubicBezTo>
                    <a:pt x="74" y="807"/>
                    <a:pt x="128" y="880"/>
                    <a:pt x="201" y="940"/>
                  </a:cubicBezTo>
                  <a:cubicBezTo>
                    <a:pt x="247" y="981"/>
                    <a:pt x="308" y="1011"/>
                    <a:pt x="361" y="1038"/>
                  </a:cubicBezTo>
                  <a:cubicBezTo>
                    <a:pt x="377" y="1046"/>
                    <a:pt x="394" y="1054"/>
                    <a:pt x="410" y="1059"/>
                  </a:cubicBezTo>
                  <a:cubicBezTo>
                    <a:pt x="485" y="1084"/>
                    <a:pt x="559" y="1108"/>
                    <a:pt x="638" y="1111"/>
                  </a:cubicBezTo>
                  <a:cubicBezTo>
                    <a:pt x="668" y="1112"/>
                    <a:pt x="704" y="1114"/>
                    <a:pt x="739" y="1114"/>
                  </a:cubicBezTo>
                  <a:cubicBezTo>
                    <a:pt x="762" y="1114"/>
                    <a:pt x="785" y="1114"/>
                    <a:pt x="806" y="1111"/>
                  </a:cubicBezTo>
                  <a:cubicBezTo>
                    <a:pt x="860" y="1104"/>
                    <a:pt x="915" y="1089"/>
                    <a:pt x="967" y="1075"/>
                  </a:cubicBezTo>
                  <a:cubicBezTo>
                    <a:pt x="985" y="1069"/>
                    <a:pt x="1001" y="1063"/>
                    <a:pt x="1017" y="1056"/>
                  </a:cubicBezTo>
                  <a:cubicBezTo>
                    <a:pt x="1103" y="1017"/>
                    <a:pt x="1162" y="982"/>
                    <a:pt x="1223" y="907"/>
                  </a:cubicBezTo>
                  <a:cubicBezTo>
                    <a:pt x="1251" y="871"/>
                    <a:pt x="1272" y="830"/>
                    <a:pt x="1294" y="789"/>
                  </a:cubicBezTo>
                  <a:cubicBezTo>
                    <a:pt x="1450" y="423"/>
                    <a:pt x="930" y="0"/>
                    <a:pt x="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8"/>
            <p:cNvSpPr/>
            <p:nvPr/>
          </p:nvSpPr>
          <p:spPr>
            <a:xfrm>
              <a:off x="5983538" y="-861633"/>
              <a:ext cx="87750" cy="80631"/>
            </a:xfrm>
            <a:custGeom>
              <a:rect b="b" l="l" r="r" t="t"/>
              <a:pathLst>
                <a:path extrusionOk="0" h="1212" w="1319">
                  <a:moveTo>
                    <a:pt x="800" y="1"/>
                  </a:moveTo>
                  <a:cubicBezTo>
                    <a:pt x="790" y="1"/>
                    <a:pt x="779" y="1"/>
                    <a:pt x="769" y="3"/>
                  </a:cubicBezTo>
                  <a:cubicBezTo>
                    <a:pt x="747" y="2"/>
                    <a:pt x="726" y="1"/>
                    <a:pt x="705" y="1"/>
                  </a:cubicBezTo>
                  <a:cubicBezTo>
                    <a:pt x="687" y="1"/>
                    <a:pt x="669" y="2"/>
                    <a:pt x="652" y="4"/>
                  </a:cubicBezTo>
                  <a:cubicBezTo>
                    <a:pt x="635" y="5"/>
                    <a:pt x="619" y="8"/>
                    <a:pt x="604" y="11"/>
                  </a:cubicBezTo>
                  <a:cubicBezTo>
                    <a:pt x="545" y="24"/>
                    <a:pt x="485" y="36"/>
                    <a:pt x="429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4"/>
                    <a:pt x="358" y="87"/>
                    <a:pt x="333" y="101"/>
                  </a:cubicBezTo>
                  <a:cubicBezTo>
                    <a:pt x="304" y="117"/>
                    <a:pt x="287" y="124"/>
                    <a:pt x="264" y="140"/>
                  </a:cubicBezTo>
                  <a:cubicBezTo>
                    <a:pt x="250" y="149"/>
                    <a:pt x="236" y="160"/>
                    <a:pt x="224" y="171"/>
                  </a:cubicBezTo>
                  <a:cubicBezTo>
                    <a:pt x="145" y="229"/>
                    <a:pt x="86" y="302"/>
                    <a:pt x="47" y="391"/>
                  </a:cubicBezTo>
                  <a:cubicBezTo>
                    <a:pt x="17" y="455"/>
                    <a:pt x="3" y="522"/>
                    <a:pt x="8" y="591"/>
                  </a:cubicBezTo>
                  <a:cubicBezTo>
                    <a:pt x="1" y="659"/>
                    <a:pt x="11" y="726"/>
                    <a:pt x="39" y="791"/>
                  </a:cubicBezTo>
                  <a:cubicBezTo>
                    <a:pt x="73" y="880"/>
                    <a:pt x="127" y="954"/>
                    <a:pt x="202" y="1015"/>
                  </a:cubicBezTo>
                  <a:cubicBezTo>
                    <a:pt x="216" y="1028"/>
                    <a:pt x="232" y="1040"/>
                    <a:pt x="249" y="1051"/>
                  </a:cubicBezTo>
                  <a:cubicBezTo>
                    <a:pt x="294" y="1081"/>
                    <a:pt x="340" y="1109"/>
                    <a:pt x="387" y="1135"/>
                  </a:cubicBezTo>
                  <a:cubicBezTo>
                    <a:pt x="395" y="1140"/>
                    <a:pt x="405" y="1144"/>
                    <a:pt x="414" y="1150"/>
                  </a:cubicBezTo>
                  <a:cubicBezTo>
                    <a:pt x="452" y="1166"/>
                    <a:pt x="491" y="1177"/>
                    <a:pt x="530" y="1188"/>
                  </a:cubicBezTo>
                  <a:cubicBezTo>
                    <a:pt x="596" y="1207"/>
                    <a:pt x="604" y="1211"/>
                    <a:pt x="646" y="1211"/>
                  </a:cubicBezTo>
                  <a:cubicBezTo>
                    <a:pt x="665" y="1211"/>
                    <a:pt x="689" y="1210"/>
                    <a:pt x="728" y="1209"/>
                  </a:cubicBezTo>
                  <a:lnTo>
                    <a:pt x="740" y="1209"/>
                  </a:lnTo>
                  <a:cubicBezTo>
                    <a:pt x="749" y="1209"/>
                    <a:pt x="759" y="1208"/>
                    <a:pt x="768" y="1207"/>
                  </a:cubicBezTo>
                  <a:cubicBezTo>
                    <a:pt x="822" y="1201"/>
                    <a:pt x="877" y="1184"/>
                    <a:pt x="930" y="1171"/>
                  </a:cubicBezTo>
                  <a:cubicBezTo>
                    <a:pt x="939" y="1168"/>
                    <a:pt x="948" y="1166"/>
                    <a:pt x="956" y="1163"/>
                  </a:cubicBezTo>
                  <a:cubicBezTo>
                    <a:pt x="960" y="1162"/>
                    <a:pt x="964" y="1161"/>
                    <a:pt x="967" y="1160"/>
                  </a:cubicBezTo>
                  <a:cubicBezTo>
                    <a:pt x="987" y="1153"/>
                    <a:pt x="1006" y="1143"/>
                    <a:pt x="1023" y="1131"/>
                  </a:cubicBezTo>
                  <a:cubicBezTo>
                    <a:pt x="1043" y="1126"/>
                    <a:pt x="1061" y="1115"/>
                    <a:pt x="1076" y="1102"/>
                  </a:cubicBezTo>
                  <a:cubicBezTo>
                    <a:pt x="1157" y="1046"/>
                    <a:pt x="1209" y="961"/>
                    <a:pt x="1256" y="878"/>
                  </a:cubicBezTo>
                  <a:cubicBezTo>
                    <a:pt x="1276" y="835"/>
                    <a:pt x="1285" y="790"/>
                    <a:pt x="1282" y="744"/>
                  </a:cubicBezTo>
                  <a:cubicBezTo>
                    <a:pt x="1282" y="739"/>
                    <a:pt x="1281" y="735"/>
                    <a:pt x="1282" y="731"/>
                  </a:cubicBezTo>
                  <a:cubicBezTo>
                    <a:pt x="1293" y="691"/>
                    <a:pt x="1305" y="650"/>
                    <a:pt x="1315" y="611"/>
                  </a:cubicBezTo>
                  <a:cubicBezTo>
                    <a:pt x="1316" y="569"/>
                    <a:pt x="1317" y="526"/>
                    <a:pt x="1319" y="484"/>
                  </a:cubicBezTo>
                  <a:cubicBezTo>
                    <a:pt x="1316" y="463"/>
                    <a:pt x="1294" y="376"/>
                    <a:pt x="1287" y="357"/>
                  </a:cubicBezTo>
                  <a:cubicBezTo>
                    <a:pt x="1257" y="267"/>
                    <a:pt x="1232" y="249"/>
                    <a:pt x="1176" y="191"/>
                  </a:cubicBezTo>
                  <a:cubicBezTo>
                    <a:pt x="1154" y="168"/>
                    <a:pt x="1139" y="148"/>
                    <a:pt x="1115" y="130"/>
                  </a:cubicBezTo>
                  <a:cubicBezTo>
                    <a:pt x="1110" y="126"/>
                    <a:pt x="1105" y="122"/>
                    <a:pt x="1100" y="119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4" y="22"/>
                  </a:cubicBezTo>
                  <a:cubicBezTo>
                    <a:pt x="870" y="8"/>
                    <a:pt x="835" y="1"/>
                    <a:pt x="8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8"/>
            <p:cNvSpPr/>
            <p:nvPr/>
          </p:nvSpPr>
          <p:spPr>
            <a:xfrm>
              <a:off x="5901177" y="-1401438"/>
              <a:ext cx="50627" cy="72582"/>
            </a:xfrm>
            <a:custGeom>
              <a:rect b="b" l="l" r="r" t="t"/>
              <a:pathLst>
                <a:path extrusionOk="0" h="1091" w="761">
                  <a:moveTo>
                    <a:pt x="559" y="1"/>
                  </a:moveTo>
                  <a:cubicBezTo>
                    <a:pt x="494" y="1"/>
                    <a:pt x="435" y="16"/>
                    <a:pt x="368" y="37"/>
                  </a:cubicBezTo>
                  <a:cubicBezTo>
                    <a:pt x="238" y="77"/>
                    <a:pt x="115" y="189"/>
                    <a:pt x="65" y="318"/>
                  </a:cubicBezTo>
                  <a:cubicBezTo>
                    <a:pt x="45" y="370"/>
                    <a:pt x="31" y="425"/>
                    <a:pt x="19" y="477"/>
                  </a:cubicBezTo>
                  <a:cubicBezTo>
                    <a:pt x="14" y="492"/>
                    <a:pt x="11" y="507"/>
                    <a:pt x="10" y="521"/>
                  </a:cubicBezTo>
                  <a:cubicBezTo>
                    <a:pt x="4" y="569"/>
                    <a:pt x="1" y="639"/>
                    <a:pt x="5" y="677"/>
                  </a:cubicBezTo>
                  <a:cubicBezTo>
                    <a:pt x="14" y="773"/>
                    <a:pt x="60" y="861"/>
                    <a:pt x="112" y="940"/>
                  </a:cubicBezTo>
                  <a:cubicBezTo>
                    <a:pt x="135" y="964"/>
                    <a:pt x="157" y="988"/>
                    <a:pt x="180" y="1011"/>
                  </a:cubicBezTo>
                  <a:cubicBezTo>
                    <a:pt x="217" y="1045"/>
                    <a:pt x="261" y="1066"/>
                    <a:pt x="309" y="1075"/>
                  </a:cubicBezTo>
                  <a:cubicBezTo>
                    <a:pt x="333" y="1085"/>
                    <a:pt x="358" y="1091"/>
                    <a:pt x="384" y="1091"/>
                  </a:cubicBezTo>
                  <a:cubicBezTo>
                    <a:pt x="390" y="1091"/>
                    <a:pt x="396" y="1090"/>
                    <a:pt x="402" y="1090"/>
                  </a:cubicBezTo>
                  <a:cubicBezTo>
                    <a:pt x="411" y="1090"/>
                    <a:pt x="420" y="1091"/>
                    <a:pt x="429" y="1091"/>
                  </a:cubicBezTo>
                  <a:cubicBezTo>
                    <a:pt x="466" y="1091"/>
                    <a:pt x="502" y="1084"/>
                    <a:pt x="538" y="1069"/>
                  </a:cubicBezTo>
                  <a:cubicBezTo>
                    <a:pt x="461" y="710"/>
                    <a:pt x="550" y="349"/>
                    <a:pt x="761" y="47"/>
                  </a:cubicBezTo>
                  <a:cubicBezTo>
                    <a:pt x="757" y="46"/>
                    <a:pt x="755" y="44"/>
                    <a:pt x="752" y="42"/>
                  </a:cubicBezTo>
                  <a:cubicBezTo>
                    <a:pt x="714" y="22"/>
                    <a:pt x="673" y="10"/>
                    <a:pt x="628" y="6"/>
                  </a:cubicBezTo>
                  <a:cubicBezTo>
                    <a:pt x="603" y="3"/>
                    <a:pt x="581" y="1"/>
                    <a:pt x="5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8"/>
            <p:cNvSpPr/>
            <p:nvPr/>
          </p:nvSpPr>
          <p:spPr>
            <a:xfrm>
              <a:off x="5745968" y="-943129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3" y="0"/>
                  </a:moveTo>
                  <a:cubicBezTo>
                    <a:pt x="545" y="0"/>
                    <a:pt x="499" y="9"/>
                    <a:pt x="453" y="26"/>
                  </a:cubicBezTo>
                  <a:cubicBezTo>
                    <a:pt x="412" y="44"/>
                    <a:pt x="372" y="67"/>
                    <a:pt x="334" y="89"/>
                  </a:cubicBezTo>
                  <a:cubicBezTo>
                    <a:pt x="322" y="96"/>
                    <a:pt x="311" y="104"/>
                    <a:pt x="300" y="112"/>
                  </a:cubicBezTo>
                  <a:cubicBezTo>
                    <a:pt x="299" y="112"/>
                    <a:pt x="298" y="113"/>
                    <a:pt x="297" y="114"/>
                  </a:cubicBezTo>
                  <a:cubicBezTo>
                    <a:pt x="295" y="115"/>
                    <a:pt x="292" y="115"/>
                    <a:pt x="290" y="116"/>
                  </a:cubicBezTo>
                  <a:cubicBezTo>
                    <a:pt x="255" y="135"/>
                    <a:pt x="222" y="153"/>
                    <a:pt x="188" y="170"/>
                  </a:cubicBezTo>
                  <a:cubicBezTo>
                    <a:pt x="122" y="219"/>
                    <a:pt x="72" y="280"/>
                    <a:pt x="40" y="356"/>
                  </a:cubicBezTo>
                  <a:cubicBezTo>
                    <a:pt x="14" y="409"/>
                    <a:pt x="3" y="466"/>
                    <a:pt x="7" y="523"/>
                  </a:cubicBezTo>
                  <a:cubicBezTo>
                    <a:pt x="1" y="581"/>
                    <a:pt x="9" y="637"/>
                    <a:pt x="32" y="691"/>
                  </a:cubicBezTo>
                  <a:cubicBezTo>
                    <a:pt x="52" y="748"/>
                    <a:pt x="84" y="796"/>
                    <a:pt x="129" y="836"/>
                  </a:cubicBezTo>
                  <a:cubicBezTo>
                    <a:pt x="166" y="883"/>
                    <a:pt x="214" y="919"/>
                    <a:pt x="272" y="941"/>
                  </a:cubicBezTo>
                  <a:cubicBezTo>
                    <a:pt x="329" y="966"/>
                    <a:pt x="388" y="978"/>
                    <a:pt x="450" y="978"/>
                  </a:cubicBezTo>
                  <a:cubicBezTo>
                    <a:pt x="465" y="978"/>
                    <a:pt x="481" y="977"/>
                    <a:pt x="497" y="975"/>
                  </a:cubicBezTo>
                  <a:cubicBezTo>
                    <a:pt x="527" y="972"/>
                    <a:pt x="560" y="962"/>
                    <a:pt x="590" y="954"/>
                  </a:cubicBezTo>
                  <a:cubicBezTo>
                    <a:pt x="680" y="935"/>
                    <a:pt x="739" y="926"/>
                    <a:pt x="815" y="869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9" y="751"/>
                    <a:pt x="985" y="668"/>
                  </a:cubicBezTo>
                  <a:cubicBezTo>
                    <a:pt x="1005" y="632"/>
                    <a:pt x="1015" y="595"/>
                    <a:pt x="1016" y="557"/>
                  </a:cubicBezTo>
                  <a:cubicBezTo>
                    <a:pt x="1025" y="501"/>
                    <a:pt x="1022" y="448"/>
                    <a:pt x="1005" y="394"/>
                  </a:cubicBezTo>
                  <a:cubicBezTo>
                    <a:pt x="998" y="356"/>
                    <a:pt x="984" y="319"/>
                    <a:pt x="964" y="285"/>
                  </a:cubicBezTo>
                  <a:cubicBezTo>
                    <a:pt x="961" y="273"/>
                    <a:pt x="960" y="262"/>
                    <a:pt x="955" y="250"/>
                  </a:cubicBezTo>
                  <a:cubicBezTo>
                    <a:pt x="930" y="185"/>
                    <a:pt x="890" y="130"/>
                    <a:pt x="836" y="86"/>
                  </a:cubicBezTo>
                  <a:cubicBezTo>
                    <a:pt x="781" y="42"/>
                    <a:pt x="719" y="15"/>
                    <a:pt x="650" y="4"/>
                  </a:cubicBezTo>
                  <a:cubicBezTo>
                    <a:pt x="631" y="1"/>
                    <a:pt x="612" y="0"/>
                    <a:pt x="5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8"/>
            <p:cNvSpPr/>
            <p:nvPr/>
          </p:nvSpPr>
          <p:spPr>
            <a:xfrm>
              <a:off x="5814691" y="-794174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3" y="0"/>
                  </a:moveTo>
                  <a:cubicBezTo>
                    <a:pt x="486" y="0"/>
                    <a:pt x="429" y="12"/>
                    <a:pt x="374" y="35"/>
                  </a:cubicBezTo>
                  <a:lnTo>
                    <a:pt x="245" y="105"/>
                  </a:lnTo>
                  <a:cubicBezTo>
                    <a:pt x="161" y="167"/>
                    <a:pt x="97" y="246"/>
                    <a:pt x="55" y="341"/>
                  </a:cubicBezTo>
                  <a:cubicBezTo>
                    <a:pt x="42" y="388"/>
                    <a:pt x="29" y="435"/>
                    <a:pt x="15" y="482"/>
                  </a:cubicBezTo>
                  <a:cubicBezTo>
                    <a:pt x="1" y="580"/>
                    <a:pt x="11" y="676"/>
                    <a:pt x="47" y="768"/>
                  </a:cubicBezTo>
                  <a:cubicBezTo>
                    <a:pt x="47" y="770"/>
                    <a:pt x="48" y="772"/>
                    <a:pt x="48" y="774"/>
                  </a:cubicBezTo>
                  <a:lnTo>
                    <a:pt x="118" y="904"/>
                  </a:lnTo>
                  <a:cubicBezTo>
                    <a:pt x="121" y="908"/>
                    <a:pt x="123" y="911"/>
                    <a:pt x="126" y="915"/>
                  </a:cubicBezTo>
                  <a:cubicBezTo>
                    <a:pt x="131" y="923"/>
                    <a:pt x="135" y="929"/>
                    <a:pt x="139" y="935"/>
                  </a:cubicBezTo>
                  <a:cubicBezTo>
                    <a:pt x="148" y="951"/>
                    <a:pt x="158" y="966"/>
                    <a:pt x="167" y="980"/>
                  </a:cubicBezTo>
                  <a:cubicBezTo>
                    <a:pt x="186" y="1009"/>
                    <a:pt x="200" y="1019"/>
                    <a:pt x="229" y="1051"/>
                  </a:cubicBezTo>
                  <a:cubicBezTo>
                    <a:pt x="264" y="1087"/>
                    <a:pt x="268" y="1096"/>
                    <a:pt x="298" y="1115"/>
                  </a:cubicBezTo>
                  <a:cubicBezTo>
                    <a:pt x="312" y="1124"/>
                    <a:pt x="325" y="1132"/>
                    <a:pt x="339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2" y="1250"/>
                    <a:pt x="627" y="1252"/>
                    <a:pt x="652" y="1252"/>
                  </a:cubicBezTo>
                  <a:cubicBezTo>
                    <a:pt x="712" y="1252"/>
                    <a:pt x="772" y="1241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3"/>
                    <a:pt x="1115" y="953"/>
                    <a:pt x="1129" y="887"/>
                  </a:cubicBezTo>
                  <a:cubicBezTo>
                    <a:pt x="1136" y="866"/>
                    <a:pt x="1140" y="845"/>
                    <a:pt x="1144" y="823"/>
                  </a:cubicBezTo>
                  <a:cubicBezTo>
                    <a:pt x="1145" y="824"/>
                    <a:pt x="1146" y="824"/>
                    <a:pt x="1147" y="825"/>
                  </a:cubicBezTo>
                  <a:cubicBezTo>
                    <a:pt x="1150" y="811"/>
                    <a:pt x="1153" y="796"/>
                    <a:pt x="1157" y="781"/>
                  </a:cubicBezTo>
                  <a:cubicBezTo>
                    <a:pt x="1158" y="774"/>
                    <a:pt x="1160" y="766"/>
                    <a:pt x="1163" y="758"/>
                  </a:cubicBezTo>
                  <a:cubicBezTo>
                    <a:pt x="1164" y="712"/>
                    <a:pt x="1165" y="665"/>
                    <a:pt x="1165" y="619"/>
                  </a:cubicBezTo>
                  <a:lnTo>
                    <a:pt x="1164" y="613"/>
                  </a:lnTo>
                  <a:cubicBezTo>
                    <a:pt x="1163" y="609"/>
                    <a:pt x="1162" y="603"/>
                    <a:pt x="1162" y="598"/>
                  </a:cubicBezTo>
                  <a:cubicBezTo>
                    <a:pt x="1157" y="583"/>
                    <a:pt x="1154" y="566"/>
                    <a:pt x="1151" y="550"/>
                  </a:cubicBezTo>
                  <a:cubicBezTo>
                    <a:pt x="1150" y="543"/>
                    <a:pt x="1148" y="534"/>
                    <a:pt x="1147" y="527"/>
                  </a:cubicBezTo>
                  <a:cubicBezTo>
                    <a:pt x="1146" y="522"/>
                    <a:pt x="1145" y="518"/>
                    <a:pt x="1144" y="512"/>
                  </a:cubicBezTo>
                  <a:cubicBezTo>
                    <a:pt x="1138" y="487"/>
                    <a:pt x="1133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2" y="290"/>
                    <a:pt x="1041" y="229"/>
                    <a:pt x="985" y="179"/>
                  </a:cubicBezTo>
                  <a:cubicBezTo>
                    <a:pt x="936" y="118"/>
                    <a:pt x="875" y="74"/>
                    <a:pt x="801" y="45"/>
                  </a:cubicBezTo>
                  <a:cubicBezTo>
                    <a:pt x="741" y="16"/>
                    <a:pt x="678" y="2"/>
                    <a:pt x="614" y="2"/>
                  </a:cubicBezTo>
                  <a:cubicBezTo>
                    <a:pt x="605" y="2"/>
                    <a:pt x="597" y="2"/>
                    <a:pt x="588" y="3"/>
                  </a:cubicBezTo>
                  <a:cubicBezTo>
                    <a:pt x="573" y="1"/>
                    <a:pt x="558" y="0"/>
                    <a:pt x="5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8"/>
            <p:cNvSpPr/>
            <p:nvPr/>
          </p:nvSpPr>
          <p:spPr>
            <a:xfrm>
              <a:off x="5742708" y="-1399242"/>
              <a:ext cx="90744" cy="98128"/>
            </a:xfrm>
            <a:custGeom>
              <a:rect b="b" l="l" r="r" t="t"/>
              <a:pathLst>
                <a:path extrusionOk="0" h="1475" w="1364">
                  <a:moveTo>
                    <a:pt x="653" y="1"/>
                  </a:moveTo>
                  <a:cubicBezTo>
                    <a:pt x="498" y="1"/>
                    <a:pt x="347" y="52"/>
                    <a:pt x="227" y="172"/>
                  </a:cubicBezTo>
                  <a:cubicBezTo>
                    <a:pt x="71" y="327"/>
                    <a:pt x="1" y="557"/>
                    <a:pt x="18" y="776"/>
                  </a:cubicBezTo>
                  <a:cubicBezTo>
                    <a:pt x="44" y="1074"/>
                    <a:pt x="183" y="1340"/>
                    <a:pt x="464" y="1447"/>
                  </a:cubicBezTo>
                  <a:cubicBezTo>
                    <a:pt x="514" y="1466"/>
                    <a:pt x="563" y="1475"/>
                    <a:pt x="612" y="1475"/>
                  </a:cubicBezTo>
                  <a:cubicBezTo>
                    <a:pt x="846" y="1475"/>
                    <a:pt x="1061" y="1274"/>
                    <a:pt x="1201" y="1055"/>
                  </a:cubicBezTo>
                  <a:cubicBezTo>
                    <a:pt x="1272" y="943"/>
                    <a:pt x="1325" y="826"/>
                    <a:pt x="1350" y="729"/>
                  </a:cubicBezTo>
                  <a:cubicBezTo>
                    <a:pt x="1353" y="718"/>
                    <a:pt x="1356" y="707"/>
                    <a:pt x="1357" y="696"/>
                  </a:cubicBezTo>
                  <a:cubicBezTo>
                    <a:pt x="1358" y="689"/>
                    <a:pt x="1358" y="682"/>
                    <a:pt x="1359" y="675"/>
                  </a:cubicBezTo>
                  <a:cubicBezTo>
                    <a:pt x="1361" y="638"/>
                    <a:pt x="1363" y="593"/>
                    <a:pt x="1361" y="555"/>
                  </a:cubicBezTo>
                  <a:cubicBezTo>
                    <a:pt x="1355" y="457"/>
                    <a:pt x="1318" y="378"/>
                    <a:pt x="1268" y="296"/>
                  </a:cubicBezTo>
                  <a:cubicBezTo>
                    <a:pt x="1264" y="288"/>
                    <a:pt x="1259" y="281"/>
                    <a:pt x="1253" y="275"/>
                  </a:cubicBezTo>
                  <a:cubicBezTo>
                    <a:pt x="1224" y="241"/>
                    <a:pt x="1193" y="204"/>
                    <a:pt x="1158" y="177"/>
                  </a:cubicBezTo>
                  <a:cubicBezTo>
                    <a:pt x="1013" y="68"/>
                    <a:pt x="830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8"/>
            <p:cNvSpPr/>
            <p:nvPr/>
          </p:nvSpPr>
          <p:spPr>
            <a:xfrm>
              <a:off x="5513521" y="-1225472"/>
              <a:ext cx="89546" cy="88282"/>
            </a:xfrm>
            <a:custGeom>
              <a:rect b="b" l="l" r="r" t="t"/>
              <a:pathLst>
                <a:path extrusionOk="0" h="1327" w="1346">
                  <a:moveTo>
                    <a:pt x="1333" y="833"/>
                  </a:moveTo>
                  <a:lnTo>
                    <a:pt x="1333" y="842"/>
                  </a:lnTo>
                  <a:cubicBezTo>
                    <a:pt x="1333" y="839"/>
                    <a:pt x="1333" y="836"/>
                    <a:pt x="1333" y="833"/>
                  </a:cubicBezTo>
                  <a:close/>
                  <a:moveTo>
                    <a:pt x="615" y="1"/>
                  </a:moveTo>
                  <a:cubicBezTo>
                    <a:pt x="589" y="1"/>
                    <a:pt x="565" y="2"/>
                    <a:pt x="547" y="2"/>
                  </a:cubicBezTo>
                  <a:cubicBezTo>
                    <a:pt x="536" y="2"/>
                    <a:pt x="526" y="3"/>
                    <a:pt x="516" y="4"/>
                  </a:cubicBezTo>
                  <a:cubicBezTo>
                    <a:pt x="468" y="12"/>
                    <a:pt x="419" y="23"/>
                    <a:pt x="373" y="39"/>
                  </a:cubicBezTo>
                  <a:cubicBezTo>
                    <a:pt x="370" y="41"/>
                    <a:pt x="367" y="42"/>
                    <a:pt x="363" y="43"/>
                  </a:cubicBezTo>
                  <a:cubicBezTo>
                    <a:pt x="324" y="65"/>
                    <a:pt x="284" y="86"/>
                    <a:pt x="244" y="108"/>
                  </a:cubicBezTo>
                  <a:cubicBezTo>
                    <a:pt x="243" y="109"/>
                    <a:pt x="241" y="109"/>
                    <a:pt x="240" y="110"/>
                  </a:cubicBezTo>
                  <a:cubicBezTo>
                    <a:pt x="237" y="112"/>
                    <a:pt x="235" y="114"/>
                    <a:pt x="231" y="116"/>
                  </a:cubicBezTo>
                  <a:cubicBezTo>
                    <a:pt x="215" y="132"/>
                    <a:pt x="198" y="149"/>
                    <a:pt x="181" y="164"/>
                  </a:cubicBezTo>
                  <a:cubicBezTo>
                    <a:pt x="162" y="181"/>
                    <a:pt x="144" y="198"/>
                    <a:pt x="127" y="217"/>
                  </a:cubicBezTo>
                  <a:cubicBezTo>
                    <a:pt x="114" y="236"/>
                    <a:pt x="103" y="256"/>
                    <a:pt x="90" y="276"/>
                  </a:cubicBezTo>
                  <a:cubicBezTo>
                    <a:pt x="61" y="314"/>
                    <a:pt x="43" y="356"/>
                    <a:pt x="36" y="402"/>
                  </a:cubicBezTo>
                  <a:cubicBezTo>
                    <a:pt x="13" y="480"/>
                    <a:pt x="0" y="506"/>
                    <a:pt x="15" y="603"/>
                  </a:cubicBezTo>
                  <a:cubicBezTo>
                    <a:pt x="15" y="604"/>
                    <a:pt x="15" y="606"/>
                    <a:pt x="15" y="607"/>
                  </a:cubicBezTo>
                  <a:cubicBezTo>
                    <a:pt x="18" y="625"/>
                    <a:pt x="40" y="721"/>
                    <a:pt x="46" y="739"/>
                  </a:cubicBezTo>
                  <a:cubicBezTo>
                    <a:pt x="47" y="740"/>
                    <a:pt x="47" y="742"/>
                    <a:pt x="48" y="744"/>
                  </a:cubicBezTo>
                  <a:cubicBezTo>
                    <a:pt x="55" y="760"/>
                    <a:pt x="102" y="848"/>
                    <a:pt x="112" y="862"/>
                  </a:cubicBezTo>
                  <a:cubicBezTo>
                    <a:pt x="123" y="877"/>
                    <a:pt x="135" y="888"/>
                    <a:pt x="148" y="901"/>
                  </a:cubicBezTo>
                  <a:cubicBezTo>
                    <a:pt x="148" y="901"/>
                    <a:pt x="148" y="901"/>
                    <a:pt x="148" y="902"/>
                  </a:cubicBezTo>
                  <a:cubicBezTo>
                    <a:pt x="150" y="905"/>
                    <a:pt x="152" y="908"/>
                    <a:pt x="153" y="913"/>
                  </a:cubicBezTo>
                  <a:cubicBezTo>
                    <a:pt x="168" y="939"/>
                    <a:pt x="210" y="1025"/>
                    <a:pt x="227" y="1049"/>
                  </a:cubicBezTo>
                  <a:cubicBezTo>
                    <a:pt x="236" y="1061"/>
                    <a:pt x="326" y="1157"/>
                    <a:pt x="338" y="1166"/>
                  </a:cubicBezTo>
                  <a:cubicBezTo>
                    <a:pt x="360" y="1184"/>
                    <a:pt x="382" y="1194"/>
                    <a:pt x="410" y="1211"/>
                  </a:cubicBezTo>
                  <a:cubicBezTo>
                    <a:pt x="436" y="1225"/>
                    <a:pt x="465" y="1245"/>
                    <a:pt x="493" y="1260"/>
                  </a:cubicBezTo>
                  <a:cubicBezTo>
                    <a:pt x="504" y="1265"/>
                    <a:pt x="515" y="1269"/>
                    <a:pt x="528" y="1274"/>
                  </a:cubicBezTo>
                  <a:cubicBezTo>
                    <a:pt x="578" y="1289"/>
                    <a:pt x="631" y="1306"/>
                    <a:pt x="684" y="1318"/>
                  </a:cubicBezTo>
                  <a:cubicBezTo>
                    <a:pt x="690" y="1319"/>
                    <a:pt x="697" y="1320"/>
                    <a:pt x="704" y="1321"/>
                  </a:cubicBezTo>
                  <a:cubicBezTo>
                    <a:pt x="731" y="1325"/>
                    <a:pt x="758" y="1327"/>
                    <a:pt x="785" y="1327"/>
                  </a:cubicBezTo>
                  <a:cubicBezTo>
                    <a:pt x="853" y="1327"/>
                    <a:pt x="919" y="1314"/>
                    <a:pt x="983" y="1290"/>
                  </a:cubicBezTo>
                  <a:cubicBezTo>
                    <a:pt x="1054" y="1266"/>
                    <a:pt x="1115" y="1227"/>
                    <a:pt x="1163" y="1171"/>
                  </a:cubicBezTo>
                  <a:cubicBezTo>
                    <a:pt x="1223" y="1124"/>
                    <a:pt x="1266" y="1064"/>
                    <a:pt x="1294" y="993"/>
                  </a:cubicBezTo>
                  <a:cubicBezTo>
                    <a:pt x="1332" y="905"/>
                    <a:pt x="1346" y="813"/>
                    <a:pt x="1336" y="718"/>
                  </a:cubicBezTo>
                  <a:lnTo>
                    <a:pt x="1336" y="718"/>
                  </a:lnTo>
                  <a:cubicBezTo>
                    <a:pt x="1336" y="705"/>
                    <a:pt x="1336" y="691"/>
                    <a:pt x="1336" y="678"/>
                  </a:cubicBezTo>
                  <a:cubicBezTo>
                    <a:pt x="1336" y="667"/>
                    <a:pt x="1334" y="656"/>
                    <a:pt x="1331" y="646"/>
                  </a:cubicBezTo>
                  <a:cubicBezTo>
                    <a:pt x="1319" y="589"/>
                    <a:pt x="1308" y="515"/>
                    <a:pt x="1279" y="458"/>
                  </a:cubicBezTo>
                  <a:cubicBezTo>
                    <a:pt x="1256" y="414"/>
                    <a:pt x="1233" y="368"/>
                    <a:pt x="1207" y="325"/>
                  </a:cubicBezTo>
                  <a:cubicBezTo>
                    <a:pt x="1205" y="322"/>
                    <a:pt x="1202" y="318"/>
                    <a:pt x="1200" y="314"/>
                  </a:cubicBezTo>
                  <a:cubicBezTo>
                    <a:pt x="1193" y="306"/>
                    <a:pt x="1186" y="297"/>
                    <a:pt x="1179" y="289"/>
                  </a:cubicBezTo>
                  <a:cubicBezTo>
                    <a:pt x="1146" y="251"/>
                    <a:pt x="1109" y="211"/>
                    <a:pt x="1073" y="177"/>
                  </a:cubicBezTo>
                  <a:cubicBezTo>
                    <a:pt x="1069" y="174"/>
                    <a:pt x="1066" y="170"/>
                    <a:pt x="1063" y="167"/>
                  </a:cubicBezTo>
                  <a:cubicBezTo>
                    <a:pt x="1055" y="160"/>
                    <a:pt x="1047" y="155"/>
                    <a:pt x="1038" y="149"/>
                  </a:cubicBezTo>
                  <a:cubicBezTo>
                    <a:pt x="997" y="120"/>
                    <a:pt x="951" y="94"/>
                    <a:pt x="907" y="69"/>
                  </a:cubicBezTo>
                  <a:cubicBezTo>
                    <a:pt x="902" y="67"/>
                    <a:pt x="898" y="64"/>
                    <a:pt x="893" y="62"/>
                  </a:cubicBezTo>
                  <a:cubicBezTo>
                    <a:pt x="884" y="57"/>
                    <a:pt x="875" y="53"/>
                    <a:pt x="866" y="50"/>
                  </a:cubicBezTo>
                  <a:cubicBezTo>
                    <a:pt x="821" y="35"/>
                    <a:pt x="768" y="21"/>
                    <a:pt x="723" y="10"/>
                  </a:cubicBezTo>
                  <a:cubicBezTo>
                    <a:pt x="718" y="9"/>
                    <a:pt x="714" y="8"/>
                    <a:pt x="710" y="7"/>
                  </a:cubicBezTo>
                  <a:cubicBezTo>
                    <a:pt x="681" y="2"/>
                    <a:pt x="647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8"/>
            <p:cNvSpPr/>
            <p:nvPr/>
          </p:nvSpPr>
          <p:spPr>
            <a:xfrm>
              <a:off x="5695806" y="-1137190"/>
              <a:ext cx="85488" cy="88415"/>
            </a:xfrm>
            <a:custGeom>
              <a:rect b="b" l="l" r="r" t="t"/>
              <a:pathLst>
                <a:path extrusionOk="0" h="1329" w="1285">
                  <a:moveTo>
                    <a:pt x="702" y="1327"/>
                  </a:moveTo>
                  <a:lnTo>
                    <a:pt x="702" y="1327"/>
                  </a:lnTo>
                  <a:cubicBezTo>
                    <a:pt x="711" y="1327"/>
                    <a:pt x="721" y="1327"/>
                    <a:pt x="730" y="1328"/>
                  </a:cubicBezTo>
                  <a:lnTo>
                    <a:pt x="730" y="1328"/>
                  </a:lnTo>
                  <a:lnTo>
                    <a:pt x="702" y="1327"/>
                  </a:lnTo>
                  <a:close/>
                  <a:moveTo>
                    <a:pt x="647" y="0"/>
                  </a:moveTo>
                  <a:cubicBezTo>
                    <a:pt x="597" y="0"/>
                    <a:pt x="548" y="8"/>
                    <a:pt x="500" y="24"/>
                  </a:cubicBezTo>
                  <a:cubicBezTo>
                    <a:pt x="421" y="37"/>
                    <a:pt x="350" y="68"/>
                    <a:pt x="285" y="118"/>
                  </a:cubicBezTo>
                  <a:cubicBezTo>
                    <a:pt x="284" y="118"/>
                    <a:pt x="283" y="119"/>
                    <a:pt x="283" y="120"/>
                  </a:cubicBezTo>
                  <a:lnTo>
                    <a:pt x="163" y="233"/>
                  </a:lnTo>
                  <a:cubicBezTo>
                    <a:pt x="161" y="235"/>
                    <a:pt x="159" y="238"/>
                    <a:pt x="157" y="240"/>
                  </a:cubicBezTo>
                  <a:cubicBezTo>
                    <a:pt x="139" y="263"/>
                    <a:pt x="116" y="307"/>
                    <a:pt x="108" y="320"/>
                  </a:cubicBezTo>
                  <a:cubicBezTo>
                    <a:pt x="93" y="344"/>
                    <a:pt x="72" y="374"/>
                    <a:pt x="60" y="402"/>
                  </a:cubicBezTo>
                  <a:cubicBezTo>
                    <a:pt x="45" y="453"/>
                    <a:pt x="31" y="506"/>
                    <a:pt x="16" y="557"/>
                  </a:cubicBezTo>
                  <a:cubicBezTo>
                    <a:pt x="16" y="558"/>
                    <a:pt x="16" y="559"/>
                    <a:pt x="16" y="560"/>
                  </a:cubicBezTo>
                  <a:cubicBezTo>
                    <a:pt x="0" y="641"/>
                    <a:pt x="5" y="719"/>
                    <a:pt x="32" y="795"/>
                  </a:cubicBezTo>
                  <a:cubicBezTo>
                    <a:pt x="37" y="822"/>
                    <a:pt x="43" y="848"/>
                    <a:pt x="50" y="874"/>
                  </a:cubicBezTo>
                  <a:cubicBezTo>
                    <a:pt x="51" y="878"/>
                    <a:pt x="53" y="882"/>
                    <a:pt x="54" y="885"/>
                  </a:cubicBezTo>
                  <a:cubicBezTo>
                    <a:pt x="55" y="888"/>
                    <a:pt x="56" y="890"/>
                    <a:pt x="57" y="891"/>
                  </a:cubicBezTo>
                  <a:lnTo>
                    <a:pt x="58" y="894"/>
                  </a:lnTo>
                  <a:cubicBezTo>
                    <a:pt x="83" y="940"/>
                    <a:pt x="108" y="987"/>
                    <a:pt x="133" y="1033"/>
                  </a:cubicBezTo>
                  <a:cubicBezTo>
                    <a:pt x="162" y="1081"/>
                    <a:pt x="248" y="1159"/>
                    <a:pt x="258" y="1168"/>
                  </a:cubicBezTo>
                  <a:cubicBezTo>
                    <a:pt x="264" y="1174"/>
                    <a:pt x="270" y="1178"/>
                    <a:pt x="277" y="1184"/>
                  </a:cubicBezTo>
                  <a:cubicBezTo>
                    <a:pt x="300" y="1199"/>
                    <a:pt x="334" y="1218"/>
                    <a:pt x="349" y="1227"/>
                  </a:cubicBezTo>
                  <a:cubicBezTo>
                    <a:pt x="364" y="1237"/>
                    <a:pt x="397" y="1258"/>
                    <a:pt x="421" y="1271"/>
                  </a:cubicBezTo>
                  <a:cubicBezTo>
                    <a:pt x="424" y="1273"/>
                    <a:pt x="428" y="1275"/>
                    <a:pt x="431" y="1276"/>
                  </a:cubicBezTo>
                  <a:cubicBezTo>
                    <a:pt x="436" y="1277"/>
                    <a:pt x="440" y="1279"/>
                    <a:pt x="444" y="1280"/>
                  </a:cubicBezTo>
                  <a:cubicBezTo>
                    <a:pt x="477" y="1290"/>
                    <a:pt x="557" y="1315"/>
                    <a:pt x="592" y="1322"/>
                  </a:cubicBezTo>
                  <a:cubicBezTo>
                    <a:pt x="594" y="1323"/>
                    <a:pt x="596" y="1323"/>
                    <a:pt x="599" y="1324"/>
                  </a:cubicBezTo>
                  <a:cubicBezTo>
                    <a:pt x="602" y="1324"/>
                    <a:pt x="606" y="1325"/>
                    <a:pt x="610" y="1325"/>
                  </a:cubicBezTo>
                  <a:cubicBezTo>
                    <a:pt x="618" y="1326"/>
                    <a:pt x="626" y="1326"/>
                    <a:pt x="634" y="1326"/>
                  </a:cubicBezTo>
                  <a:lnTo>
                    <a:pt x="634" y="1326"/>
                  </a:lnTo>
                  <a:cubicBezTo>
                    <a:pt x="648" y="1327"/>
                    <a:pt x="663" y="1328"/>
                    <a:pt x="677" y="1328"/>
                  </a:cubicBezTo>
                  <a:cubicBezTo>
                    <a:pt x="684" y="1328"/>
                    <a:pt x="691" y="1327"/>
                    <a:pt x="697" y="1327"/>
                  </a:cubicBezTo>
                  <a:lnTo>
                    <a:pt x="699" y="1327"/>
                  </a:lnTo>
                  <a:cubicBezTo>
                    <a:pt x="700" y="1327"/>
                    <a:pt x="701" y="1327"/>
                    <a:pt x="701" y="1327"/>
                  </a:cubicBezTo>
                  <a:lnTo>
                    <a:pt x="701" y="1327"/>
                  </a:lnTo>
                  <a:cubicBezTo>
                    <a:pt x="715" y="1328"/>
                    <a:pt x="728" y="1329"/>
                    <a:pt x="741" y="1329"/>
                  </a:cubicBezTo>
                  <a:cubicBezTo>
                    <a:pt x="749" y="1329"/>
                    <a:pt x="758" y="1329"/>
                    <a:pt x="766" y="1328"/>
                  </a:cubicBezTo>
                  <a:lnTo>
                    <a:pt x="766" y="1328"/>
                  </a:lnTo>
                  <a:cubicBezTo>
                    <a:pt x="766" y="1328"/>
                    <a:pt x="766" y="1328"/>
                    <a:pt x="766" y="1328"/>
                  </a:cubicBezTo>
                  <a:lnTo>
                    <a:pt x="766" y="1328"/>
                  </a:lnTo>
                  <a:lnTo>
                    <a:pt x="766" y="1328"/>
                  </a:lnTo>
                  <a:cubicBezTo>
                    <a:pt x="815" y="1325"/>
                    <a:pt x="863" y="1314"/>
                    <a:pt x="911" y="1295"/>
                  </a:cubicBezTo>
                  <a:cubicBezTo>
                    <a:pt x="954" y="1272"/>
                    <a:pt x="997" y="1249"/>
                    <a:pt x="1039" y="1225"/>
                  </a:cubicBezTo>
                  <a:cubicBezTo>
                    <a:pt x="1041" y="1223"/>
                    <a:pt x="1043" y="1221"/>
                    <a:pt x="1044" y="1220"/>
                  </a:cubicBezTo>
                  <a:cubicBezTo>
                    <a:pt x="1122" y="1161"/>
                    <a:pt x="1210" y="1067"/>
                    <a:pt x="1243" y="971"/>
                  </a:cubicBezTo>
                  <a:lnTo>
                    <a:pt x="1243" y="971"/>
                  </a:lnTo>
                  <a:cubicBezTo>
                    <a:pt x="1264" y="930"/>
                    <a:pt x="1277" y="886"/>
                    <a:pt x="1282" y="838"/>
                  </a:cubicBezTo>
                  <a:cubicBezTo>
                    <a:pt x="1283" y="794"/>
                    <a:pt x="1284" y="751"/>
                    <a:pt x="1284" y="709"/>
                  </a:cubicBezTo>
                  <a:cubicBezTo>
                    <a:pt x="1284" y="706"/>
                    <a:pt x="1283" y="703"/>
                    <a:pt x="1283" y="701"/>
                  </a:cubicBezTo>
                  <a:cubicBezTo>
                    <a:pt x="1279" y="680"/>
                    <a:pt x="1272" y="654"/>
                    <a:pt x="1268" y="639"/>
                  </a:cubicBezTo>
                  <a:lnTo>
                    <a:pt x="1268" y="639"/>
                  </a:lnTo>
                  <a:cubicBezTo>
                    <a:pt x="1268" y="639"/>
                    <a:pt x="1268" y="639"/>
                    <a:pt x="1268" y="639"/>
                  </a:cubicBezTo>
                  <a:cubicBezTo>
                    <a:pt x="1268" y="639"/>
                    <a:pt x="1264" y="614"/>
                    <a:pt x="1258" y="593"/>
                  </a:cubicBezTo>
                  <a:cubicBezTo>
                    <a:pt x="1258" y="585"/>
                    <a:pt x="1257" y="578"/>
                    <a:pt x="1255" y="569"/>
                  </a:cubicBezTo>
                  <a:cubicBezTo>
                    <a:pt x="1252" y="551"/>
                    <a:pt x="1247" y="527"/>
                    <a:pt x="1240" y="503"/>
                  </a:cubicBezTo>
                  <a:cubicBezTo>
                    <a:pt x="1238" y="493"/>
                    <a:pt x="1238" y="482"/>
                    <a:pt x="1235" y="473"/>
                  </a:cubicBezTo>
                  <a:cubicBezTo>
                    <a:pt x="1229" y="419"/>
                    <a:pt x="1210" y="370"/>
                    <a:pt x="1179" y="327"/>
                  </a:cubicBezTo>
                  <a:cubicBezTo>
                    <a:pt x="1146" y="251"/>
                    <a:pt x="1096" y="188"/>
                    <a:pt x="1028" y="137"/>
                  </a:cubicBezTo>
                  <a:cubicBezTo>
                    <a:pt x="981" y="109"/>
                    <a:pt x="934" y="81"/>
                    <a:pt x="887" y="52"/>
                  </a:cubicBezTo>
                  <a:cubicBezTo>
                    <a:pt x="835" y="38"/>
                    <a:pt x="785" y="23"/>
                    <a:pt x="734" y="8"/>
                  </a:cubicBezTo>
                  <a:cubicBezTo>
                    <a:pt x="705" y="3"/>
                    <a:pt x="675" y="0"/>
                    <a:pt x="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8"/>
            <p:cNvSpPr/>
            <p:nvPr/>
          </p:nvSpPr>
          <p:spPr>
            <a:xfrm>
              <a:off x="5825069" y="-1240241"/>
              <a:ext cx="82893" cy="78569"/>
            </a:xfrm>
            <a:custGeom>
              <a:rect b="b" l="l" r="r" t="t"/>
              <a:pathLst>
                <a:path extrusionOk="0" h="1181" w="1246">
                  <a:moveTo>
                    <a:pt x="741" y="0"/>
                  </a:moveTo>
                  <a:cubicBezTo>
                    <a:pt x="264" y="0"/>
                    <a:pt x="0" y="665"/>
                    <a:pt x="283" y="1019"/>
                  </a:cubicBezTo>
                  <a:cubicBezTo>
                    <a:pt x="326" y="1074"/>
                    <a:pt x="381" y="1114"/>
                    <a:pt x="447" y="1140"/>
                  </a:cubicBezTo>
                  <a:cubicBezTo>
                    <a:pt x="488" y="1151"/>
                    <a:pt x="530" y="1164"/>
                    <a:pt x="573" y="1175"/>
                  </a:cubicBezTo>
                  <a:cubicBezTo>
                    <a:pt x="598" y="1179"/>
                    <a:pt x="623" y="1181"/>
                    <a:pt x="647" y="1181"/>
                  </a:cubicBezTo>
                  <a:cubicBezTo>
                    <a:pt x="709" y="1181"/>
                    <a:pt x="770" y="1170"/>
                    <a:pt x="829" y="1147"/>
                  </a:cubicBezTo>
                  <a:cubicBezTo>
                    <a:pt x="878" y="1125"/>
                    <a:pt x="912" y="1105"/>
                    <a:pt x="945" y="1084"/>
                  </a:cubicBezTo>
                  <a:cubicBezTo>
                    <a:pt x="957" y="1076"/>
                    <a:pt x="971" y="1067"/>
                    <a:pt x="984" y="1057"/>
                  </a:cubicBezTo>
                  <a:cubicBezTo>
                    <a:pt x="986" y="1055"/>
                    <a:pt x="990" y="1052"/>
                    <a:pt x="993" y="1050"/>
                  </a:cubicBezTo>
                  <a:cubicBezTo>
                    <a:pt x="1021" y="1026"/>
                    <a:pt x="1049" y="1001"/>
                    <a:pt x="1085" y="963"/>
                  </a:cubicBezTo>
                  <a:cubicBezTo>
                    <a:pt x="1092" y="956"/>
                    <a:pt x="1100" y="947"/>
                    <a:pt x="1106" y="939"/>
                  </a:cubicBezTo>
                  <a:cubicBezTo>
                    <a:pt x="1133" y="900"/>
                    <a:pt x="1157" y="856"/>
                    <a:pt x="1180" y="816"/>
                  </a:cubicBezTo>
                  <a:cubicBezTo>
                    <a:pt x="1183" y="811"/>
                    <a:pt x="1187" y="806"/>
                    <a:pt x="1189" y="801"/>
                  </a:cubicBezTo>
                  <a:cubicBezTo>
                    <a:pt x="1216" y="745"/>
                    <a:pt x="1235" y="682"/>
                    <a:pt x="1241" y="621"/>
                  </a:cubicBezTo>
                  <a:cubicBezTo>
                    <a:pt x="1243" y="596"/>
                    <a:pt x="1242" y="568"/>
                    <a:pt x="1242" y="545"/>
                  </a:cubicBezTo>
                  <a:cubicBezTo>
                    <a:pt x="1243" y="522"/>
                    <a:pt x="1245" y="495"/>
                    <a:pt x="1243" y="470"/>
                  </a:cubicBezTo>
                  <a:cubicBezTo>
                    <a:pt x="1241" y="419"/>
                    <a:pt x="1224" y="365"/>
                    <a:pt x="1210" y="318"/>
                  </a:cubicBezTo>
                  <a:cubicBezTo>
                    <a:pt x="1177" y="236"/>
                    <a:pt x="1127" y="165"/>
                    <a:pt x="1057" y="110"/>
                  </a:cubicBezTo>
                  <a:cubicBezTo>
                    <a:pt x="988" y="54"/>
                    <a:pt x="908" y="20"/>
                    <a:pt x="820" y="6"/>
                  </a:cubicBezTo>
                  <a:cubicBezTo>
                    <a:pt x="793" y="2"/>
                    <a:pt x="767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8"/>
            <p:cNvSpPr/>
            <p:nvPr/>
          </p:nvSpPr>
          <p:spPr>
            <a:xfrm>
              <a:off x="5952669" y="-1041124"/>
              <a:ext cx="88482" cy="74178"/>
            </a:xfrm>
            <a:custGeom>
              <a:rect b="b" l="l" r="r" t="t"/>
              <a:pathLst>
                <a:path extrusionOk="0" h="1115" w="1330">
                  <a:moveTo>
                    <a:pt x="538" y="0"/>
                  </a:moveTo>
                  <a:cubicBezTo>
                    <a:pt x="467" y="0"/>
                    <a:pt x="400" y="14"/>
                    <a:pt x="342" y="45"/>
                  </a:cubicBezTo>
                  <a:cubicBezTo>
                    <a:pt x="303" y="66"/>
                    <a:pt x="264" y="88"/>
                    <a:pt x="224" y="109"/>
                  </a:cubicBezTo>
                  <a:cubicBezTo>
                    <a:pt x="163" y="150"/>
                    <a:pt x="117" y="201"/>
                    <a:pt x="86" y="265"/>
                  </a:cubicBezTo>
                  <a:cubicBezTo>
                    <a:pt x="57" y="303"/>
                    <a:pt x="39" y="344"/>
                    <a:pt x="32" y="391"/>
                  </a:cubicBezTo>
                  <a:cubicBezTo>
                    <a:pt x="7" y="455"/>
                    <a:pt x="0" y="520"/>
                    <a:pt x="11" y="590"/>
                  </a:cubicBezTo>
                  <a:cubicBezTo>
                    <a:pt x="21" y="632"/>
                    <a:pt x="32" y="675"/>
                    <a:pt x="41" y="719"/>
                  </a:cubicBezTo>
                  <a:cubicBezTo>
                    <a:pt x="76" y="806"/>
                    <a:pt x="129" y="879"/>
                    <a:pt x="202" y="939"/>
                  </a:cubicBezTo>
                  <a:cubicBezTo>
                    <a:pt x="247" y="981"/>
                    <a:pt x="309" y="1010"/>
                    <a:pt x="361" y="1039"/>
                  </a:cubicBezTo>
                  <a:cubicBezTo>
                    <a:pt x="378" y="1047"/>
                    <a:pt x="394" y="1053"/>
                    <a:pt x="411" y="1059"/>
                  </a:cubicBezTo>
                  <a:cubicBezTo>
                    <a:pt x="486" y="1084"/>
                    <a:pt x="559" y="1109"/>
                    <a:pt x="638" y="1111"/>
                  </a:cubicBezTo>
                  <a:cubicBezTo>
                    <a:pt x="669" y="1112"/>
                    <a:pt x="705" y="1115"/>
                    <a:pt x="741" y="1115"/>
                  </a:cubicBezTo>
                  <a:cubicBezTo>
                    <a:pt x="763" y="1115"/>
                    <a:pt x="785" y="1114"/>
                    <a:pt x="806" y="1111"/>
                  </a:cubicBezTo>
                  <a:cubicBezTo>
                    <a:pt x="860" y="1103"/>
                    <a:pt x="916" y="1089"/>
                    <a:pt x="968" y="1074"/>
                  </a:cubicBezTo>
                  <a:cubicBezTo>
                    <a:pt x="985" y="1069"/>
                    <a:pt x="1002" y="1063"/>
                    <a:pt x="1017" y="1055"/>
                  </a:cubicBezTo>
                  <a:cubicBezTo>
                    <a:pt x="1104" y="1018"/>
                    <a:pt x="1163" y="982"/>
                    <a:pt x="1223" y="908"/>
                  </a:cubicBezTo>
                  <a:cubicBezTo>
                    <a:pt x="1252" y="871"/>
                    <a:pt x="1272" y="829"/>
                    <a:pt x="1295" y="789"/>
                  </a:cubicBezTo>
                  <a:cubicBezTo>
                    <a:pt x="1328" y="711"/>
                    <a:pt x="1329" y="630"/>
                    <a:pt x="1309" y="553"/>
                  </a:cubicBezTo>
                  <a:cubicBezTo>
                    <a:pt x="1172" y="430"/>
                    <a:pt x="1059" y="292"/>
                    <a:pt x="975" y="144"/>
                  </a:cubicBezTo>
                  <a:cubicBezTo>
                    <a:pt x="837" y="56"/>
                    <a:pt x="679" y="0"/>
                    <a:pt x="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8"/>
            <p:cNvSpPr/>
            <p:nvPr/>
          </p:nvSpPr>
          <p:spPr>
            <a:xfrm>
              <a:off x="6006024" y="-865159"/>
              <a:ext cx="87750" cy="80565"/>
            </a:xfrm>
            <a:custGeom>
              <a:rect b="b" l="l" r="r" t="t"/>
              <a:pathLst>
                <a:path extrusionOk="0" h="1211" w="1319">
                  <a:moveTo>
                    <a:pt x="798" y="1"/>
                  </a:moveTo>
                  <a:cubicBezTo>
                    <a:pt x="788" y="1"/>
                    <a:pt x="778" y="1"/>
                    <a:pt x="768" y="2"/>
                  </a:cubicBezTo>
                  <a:cubicBezTo>
                    <a:pt x="747" y="2"/>
                    <a:pt x="726" y="1"/>
                    <a:pt x="704" y="1"/>
                  </a:cubicBezTo>
                  <a:cubicBezTo>
                    <a:pt x="687" y="1"/>
                    <a:pt x="669" y="1"/>
                    <a:pt x="651" y="3"/>
                  </a:cubicBezTo>
                  <a:cubicBezTo>
                    <a:pt x="635" y="4"/>
                    <a:pt x="619" y="7"/>
                    <a:pt x="603" y="11"/>
                  </a:cubicBezTo>
                  <a:cubicBezTo>
                    <a:pt x="545" y="23"/>
                    <a:pt x="485" y="36"/>
                    <a:pt x="428" y="55"/>
                  </a:cubicBezTo>
                  <a:cubicBezTo>
                    <a:pt x="421" y="57"/>
                    <a:pt x="413" y="60"/>
                    <a:pt x="406" y="63"/>
                  </a:cubicBezTo>
                  <a:cubicBezTo>
                    <a:pt x="380" y="73"/>
                    <a:pt x="358" y="87"/>
                    <a:pt x="333" y="101"/>
                  </a:cubicBezTo>
                  <a:cubicBezTo>
                    <a:pt x="304" y="116"/>
                    <a:pt x="286" y="124"/>
                    <a:pt x="264" y="139"/>
                  </a:cubicBezTo>
                  <a:cubicBezTo>
                    <a:pt x="250" y="149"/>
                    <a:pt x="236" y="159"/>
                    <a:pt x="223" y="171"/>
                  </a:cubicBezTo>
                  <a:cubicBezTo>
                    <a:pt x="144" y="228"/>
                    <a:pt x="86" y="302"/>
                    <a:pt x="47" y="390"/>
                  </a:cubicBezTo>
                  <a:cubicBezTo>
                    <a:pt x="17" y="454"/>
                    <a:pt x="3" y="521"/>
                    <a:pt x="7" y="590"/>
                  </a:cubicBezTo>
                  <a:cubicBezTo>
                    <a:pt x="1" y="659"/>
                    <a:pt x="10" y="725"/>
                    <a:pt x="39" y="790"/>
                  </a:cubicBezTo>
                  <a:cubicBezTo>
                    <a:pt x="72" y="879"/>
                    <a:pt x="126" y="955"/>
                    <a:pt x="202" y="1014"/>
                  </a:cubicBezTo>
                  <a:cubicBezTo>
                    <a:pt x="217" y="1028"/>
                    <a:pt x="232" y="1039"/>
                    <a:pt x="249" y="1051"/>
                  </a:cubicBezTo>
                  <a:cubicBezTo>
                    <a:pt x="293" y="1080"/>
                    <a:pt x="340" y="1108"/>
                    <a:pt x="387" y="1135"/>
                  </a:cubicBezTo>
                  <a:cubicBezTo>
                    <a:pt x="395" y="1140"/>
                    <a:pt x="405" y="1144"/>
                    <a:pt x="414" y="1149"/>
                  </a:cubicBezTo>
                  <a:cubicBezTo>
                    <a:pt x="451" y="1166"/>
                    <a:pt x="491" y="1176"/>
                    <a:pt x="530" y="1188"/>
                  </a:cubicBezTo>
                  <a:cubicBezTo>
                    <a:pt x="596" y="1206"/>
                    <a:pt x="604" y="1211"/>
                    <a:pt x="646" y="1211"/>
                  </a:cubicBezTo>
                  <a:cubicBezTo>
                    <a:pt x="665" y="1211"/>
                    <a:pt x="690" y="1210"/>
                    <a:pt x="728" y="1209"/>
                  </a:cubicBezTo>
                  <a:lnTo>
                    <a:pt x="739" y="1209"/>
                  </a:lnTo>
                  <a:cubicBezTo>
                    <a:pt x="748" y="1209"/>
                    <a:pt x="758" y="1208"/>
                    <a:pt x="767" y="1207"/>
                  </a:cubicBezTo>
                  <a:cubicBezTo>
                    <a:pt x="822" y="1201"/>
                    <a:pt x="877" y="1184"/>
                    <a:pt x="929" y="1170"/>
                  </a:cubicBezTo>
                  <a:cubicBezTo>
                    <a:pt x="939" y="1168"/>
                    <a:pt x="947" y="1166"/>
                    <a:pt x="956" y="1163"/>
                  </a:cubicBezTo>
                  <a:cubicBezTo>
                    <a:pt x="960" y="1162"/>
                    <a:pt x="963" y="1161"/>
                    <a:pt x="967" y="1160"/>
                  </a:cubicBezTo>
                  <a:cubicBezTo>
                    <a:pt x="987" y="1152"/>
                    <a:pt x="1006" y="1143"/>
                    <a:pt x="1022" y="1130"/>
                  </a:cubicBezTo>
                  <a:cubicBezTo>
                    <a:pt x="1043" y="1125"/>
                    <a:pt x="1060" y="1115"/>
                    <a:pt x="1075" y="1101"/>
                  </a:cubicBezTo>
                  <a:cubicBezTo>
                    <a:pt x="1156" y="1047"/>
                    <a:pt x="1208" y="961"/>
                    <a:pt x="1255" y="877"/>
                  </a:cubicBezTo>
                  <a:cubicBezTo>
                    <a:pt x="1276" y="834"/>
                    <a:pt x="1284" y="789"/>
                    <a:pt x="1281" y="743"/>
                  </a:cubicBezTo>
                  <a:cubicBezTo>
                    <a:pt x="1282" y="739"/>
                    <a:pt x="1281" y="735"/>
                    <a:pt x="1281" y="732"/>
                  </a:cubicBezTo>
                  <a:cubicBezTo>
                    <a:pt x="1292" y="691"/>
                    <a:pt x="1304" y="651"/>
                    <a:pt x="1315" y="610"/>
                  </a:cubicBezTo>
                  <a:cubicBezTo>
                    <a:pt x="1316" y="568"/>
                    <a:pt x="1318" y="525"/>
                    <a:pt x="1319" y="484"/>
                  </a:cubicBezTo>
                  <a:cubicBezTo>
                    <a:pt x="1315" y="463"/>
                    <a:pt x="1293" y="376"/>
                    <a:pt x="1287" y="357"/>
                  </a:cubicBezTo>
                  <a:cubicBezTo>
                    <a:pt x="1257" y="267"/>
                    <a:pt x="1232" y="248"/>
                    <a:pt x="1176" y="191"/>
                  </a:cubicBezTo>
                  <a:cubicBezTo>
                    <a:pt x="1154" y="168"/>
                    <a:pt x="1139" y="148"/>
                    <a:pt x="1116" y="130"/>
                  </a:cubicBezTo>
                  <a:cubicBezTo>
                    <a:pt x="1110" y="126"/>
                    <a:pt x="1105" y="123"/>
                    <a:pt x="1100" y="118"/>
                  </a:cubicBezTo>
                  <a:cubicBezTo>
                    <a:pt x="1079" y="104"/>
                    <a:pt x="996" y="52"/>
                    <a:pt x="973" y="42"/>
                  </a:cubicBezTo>
                  <a:cubicBezTo>
                    <a:pt x="950" y="35"/>
                    <a:pt x="927" y="28"/>
                    <a:pt x="903" y="22"/>
                  </a:cubicBezTo>
                  <a:cubicBezTo>
                    <a:pt x="869" y="8"/>
                    <a:pt x="834" y="1"/>
                    <a:pt x="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8"/>
            <p:cNvSpPr/>
            <p:nvPr/>
          </p:nvSpPr>
          <p:spPr>
            <a:xfrm>
              <a:off x="5591292" y="-1348415"/>
              <a:ext cx="53022" cy="55617"/>
            </a:xfrm>
            <a:custGeom>
              <a:rect b="b" l="l" r="r" t="t"/>
              <a:pathLst>
                <a:path extrusionOk="0" h="836" w="797">
                  <a:moveTo>
                    <a:pt x="382" y="0"/>
                  </a:moveTo>
                  <a:cubicBezTo>
                    <a:pt x="368" y="0"/>
                    <a:pt x="355" y="1"/>
                    <a:pt x="341" y="2"/>
                  </a:cubicBezTo>
                  <a:cubicBezTo>
                    <a:pt x="291" y="5"/>
                    <a:pt x="246" y="21"/>
                    <a:pt x="205" y="47"/>
                  </a:cubicBezTo>
                  <a:cubicBezTo>
                    <a:pt x="159" y="67"/>
                    <a:pt x="122" y="98"/>
                    <a:pt x="91" y="139"/>
                  </a:cubicBezTo>
                  <a:cubicBezTo>
                    <a:pt x="71" y="166"/>
                    <a:pt x="54" y="195"/>
                    <a:pt x="39" y="226"/>
                  </a:cubicBezTo>
                  <a:cubicBezTo>
                    <a:pt x="14" y="282"/>
                    <a:pt x="0" y="358"/>
                    <a:pt x="10" y="419"/>
                  </a:cubicBezTo>
                  <a:cubicBezTo>
                    <a:pt x="15" y="454"/>
                    <a:pt x="21" y="489"/>
                    <a:pt x="34" y="523"/>
                  </a:cubicBezTo>
                  <a:cubicBezTo>
                    <a:pt x="60" y="592"/>
                    <a:pt x="98" y="641"/>
                    <a:pt x="154" y="688"/>
                  </a:cubicBezTo>
                  <a:cubicBezTo>
                    <a:pt x="169" y="700"/>
                    <a:pt x="182" y="711"/>
                    <a:pt x="197" y="723"/>
                  </a:cubicBezTo>
                  <a:cubicBezTo>
                    <a:pt x="217" y="740"/>
                    <a:pt x="234" y="750"/>
                    <a:pt x="258" y="764"/>
                  </a:cubicBezTo>
                  <a:cubicBezTo>
                    <a:pt x="285" y="780"/>
                    <a:pt x="294" y="789"/>
                    <a:pt x="319" y="796"/>
                  </a:cubicBezTo>
                  <a:lnTo>
                    <a:pt x="369" y="811"/>
                  </a:lnTo>
                  <a:cubicBezTo>
                    <a:pt x="408" y="827"/>
                    <a:pt x="447" y="835"/>
                    <a:pt x="489" y="835"/>
                  </a:cubicBezTo>
                  <a:cubicBezTo>
                    <a:pt x="500" y="835"/>
                    <a:pt x="510" y="835"/>
                    <a:pt x="521" y="834"/>
                  </a:cubicBezTo>
                  <a:cubicBezTo>
                    <a:pt x="561" y="831"/>
                    <a:pt x="598" y="818"/>
                    <a:pt x="631" y="797"/>
                  </a:cubicBezTo>
                  <a:cubicBezTo>
                    <a:pt x="668" y="780"/>
                    <a:pt x="699" y="755"/>
                    <a:pt x="725" y="722"/>
                  </a:cubicBezTo>
                  <a:cubicBezTo>
                    <a:pt x="758" y="680"/>
                    <a:pt x="780" y="632"/>
                    <a:pt x="788" y="577"/>
                  </a:cubicBezTo>
                  <a:cubicBezTo>
                    <a:pt x="789" y="564"/>
                    <a:pt x="791" y="549"/>
                    <a:pt x="793" y="534"/>
                  </a:cubicBezTo>
                  <a:cubicBezTo>
                    <a:pt x="794" y="531"/>
                    <a:pt x="794" y="528"/>
                    <a:pt x="794" y="524"/>
                  </a:cubicBezTo>
                  <a:lnTo>
                    <a:pt x="795" y="517"/>
                  </a:lnTo>
                  <a:cubicBezTo>
                    <a:pt x="796" y="486"/>
                    <a:pt x="796" y="456"/>
                    <a:pt x="797" y="427"/>
                  </a:cubicBezTo>
                  <a:cubicBezTo>
                    <a:pt x="794" y="388"/>
                    <a:pt x="780" y="351"/>
                    <a:pt x="768" y="315"/>
                  </a:cubicBezTo>
                  <a:cubicBezTo>
                    <a:pt x="763" y="297"/>
                    <a:pt x="758" y="279"/>
                    <a:pt x="753" y="261"/>
                  </a:cubicBezTo>
                  <a:lnTo>
                    <a:pt x="750" y="252"/>
                  </a:lnTo>
                  <a:cubicBezTo>
                    <a:pt x="734" y="223"/>
                    <a:pt x="718" y="193"/>
                    <a:pt x="703" y="165"/>
                  </a:cubicBezTo>
                  <a:cubicBezTo>
                    <a:pt x="675" y="122"/>
                    <a:pt x="655" y="106"/>
                    <a:pt x="624" y="85"/>
                  </a:cubicBezTo>
                  <a:cubicBezTo>
                    <a:pt x="595" y="67"/>
                    <a:pt x="564" y="48"/>
                    <a:pt x="534" y="30"/>
                  </a:cubicBezTo>
                  <a:lnTo>
                    <a:pt x="440" y="4"/>
                  </a:lnTo>
                  <a:cubicBezTo>
                    <a:pt x="420" y="1"/>
                    <a:pt x="401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8"/>
            <p:cNvSpPr/>
            <p:nvPr/>
          </p:nvSpPr>
          <p:spPr>
            <a:xfrm>
              <a:off x="5923596" y="-1404565"/>
              <a:ext cx="32931" cy="66993"/>
            </a:xfrm>
            <a:custGeom>
              <a:rect b="b" l="l" r="r" t="t"/>
              <a:pathLst>
                <a:path extrusionOk="0" h="1007" w="495">
                  <a:moveTo>
                    <a:pt x="495" y="0"/>
                  </a:moveTo>
                  <a:lnTo>
                    <a:pt x="495" y="0"/>
                  </a:lnTo>
                  <a:cubicBezTo>
                    <a:pt x="454" y="5"/>
                    <a:pt x="413" y="17"/>
                    <a:pt x="369" y="30"/>
                  </a:cubicBezTo>
                  <a:cubicBezTo>
                    <a:pt x="238" y="71"/>
                    <a:pt x="115" y="183"/>
                    <a:pt x="66" y="312"/>
                  </a:cubicBezTo>
                  <a:cubicBezTo>
                    <a:pt x="46" y="363"/>
                    <a:pt x="31" y="419"/>
                    <a:pt x="19" y="471"/>
                  </a:cubicBezTo>
                  <a:cubicBezTo>
                    <a:pt x="15" y="486"/>
                    <a:pt x="12" y="500"/>
                    <a:pt x="10" y="515"/>
                  </a:cubicBezTo>
                  <a:cubicBezTo>
                    <a:pt x="4" y="563"/>
                    <a:pt x="1" y="633"/>
                    <a:pt x="5" y="672"/>
                  </a:cubicBezTo>
                  <a:cubicBezTo>
                    <a:pt x="15" y="767"/>
                    <a:pt x="61" y="855"/>
                    <a:pt x="113" y="935"/>
                  </a:cubicBezTo>
                  <a:cubicBezTo>
                    <a:pt x="135" y="958"/>
                    <a:pt x="158" y="982"/>
                    <a:pt x="180" y="1006"/>
                  </a:cubicBezTo>
                  <a:cubicBezTo>
                    <a:pt x="181" y="1006"/>
                    <a:pt x="182" y="1006"/>
                    <a:pt x="182" y="1007"/>
                  </a:cubicBezTo>
                  <a:lnTo>
                    <a:pt x="182" y="1007"/>
                  </a:lnTo>
                  <a:cubicBezTo>
                    <a:pt x="139" y="646"/>
                    <a:pt x="258" y="290"/>
                    <a:pt x="495" y="0"/>
                  </a:cubicBezTo>
                  <a:close/>
                  <a:moveTo>
                    <a:pt x="182" y="1007"/>
                  </a:moveTo>
                  <a:lnTo>
                    <a:pt x="182" y="1007"/>
                  </a:lnTo>
                  <a:cubicBezTo>
                    <a:pt x="182" y="1007"/>
                    <a:pt x="182" y="1007"/>
                    <a:pt x="182" y="1007"/>
                  </a:cubicBezTo>
                  <a:cubicBezTo>
                    <a:pt x="182" y="1007"/>
                    <a:pt x="182" y="1007"/>
                    <a:pt x="182" y="10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8"/>
            <p:cNvSpPr/>
            <p:nvPr/>
          </p:nvSpPr>
          <p:spPr>
            <a:xfrm>
              <a:off x="5531749" y="-991229"/>
              <a:ext cx="79633" cy="70187"/>
            </a:xfrm>
            <a:custGeom>
              <a:rect b="b" l="l" r="r" t="t"/>
              <a:pathLst>
                <a:path extrusionOk="0" h="1055" w="1197">
                  <a:moveTo>
                    <a:pt x="719" y="1"/>
                  </a:moveTo>
                  <a:cubicBezTo>
                    <a:pt x="698" y="1"/>
                    <a:pt x="678" y="2"/>
                    <a:pt x="658" y="5"/>
                  </a:cubicBezTo>
                  <a:cubicBezTo>
                    <a:pt x="604" y="11"/>
                    <a:pt x="552" y="26"/>
                    <a:pt x="502" y="44"/>
                  </a:cubicBezTo>
                  <a:cubicBezTo>
                    <a:pt x="454" y="60"/>
                    <a:pt x="419" y="83"/>
                    <a:pt x="386" y="112"/>
                  </a:cubicBezTo>
                  <a:cubicBezTo>
                    <a:pt x="361" y="117"/>
                    <a:pt x="337" y="120"/>
                    <a:pt x="314" y="129"/>
                  </a:cubicBezTo>
                  <a:cubicBezTo>
                    <a:pt x="234" y="160"/>
                    <a:pt x="167" y="209"/>
                    <a:pt x="112" y="276"/>
                  </a:cubicBezTo>
                  <a:cubicBezTo>
                    <a:pt x="90" y="313"/>
                    <a:pt x="67" y="349"/>
                    <a:pt x="45" y="386"/>
                  </a:cubicBezTo>
                  <a:cubicBezTo>
                    <a:pt x="13" y="463"/>
                    <a:pt x="0" y="544"/>
                    <a:pt x="10" y="628"/>
                  </a:cubicBezTo>
                  <a:cubicBezTo>
                    <a:pt x="14" y="691"/>
                    <a:pt x="33" y="749"/>
                    <a:pt x="67" y="801"/>
                  </a:cubicBezTo>
                  <a:cubicBezTo>
                    <a:pt x="93" y="860"/>
                    <a:pt x="132" y="909"/>
                    <a:pt x="185" y="949"/>
                  </a:cubicBezTo>
                  <a:cubicBezTo>
                    <a:pt x="253" y="1002"/>
                    <a:pt x="329" y="1036"/>
                    <a:pt x="414" y="1049"/>
                  </a:cubicBezTo>
                  <a:cubicBezTo>
                    <a:pt x="437" y="1053"/>
                    <a:pt x="461" y="1054"/>
                    <a:pt x="484" y="1054"/>
                  </a:cubicBezTo>
                  <a:cubicBezTo>
                    <a:pt x="542" y="1054"/>
                    <a:pt x="599" y="1044"/>
                    <a:pt x="656" y="1022"/>
                  </a:cubicBezTo>
                  <a:cubicBezTo>
                    <a:pt x="685" y="1014"/>
                    <a:pt x="714" y="998"/>
                    <a:pt x="742" y="979"/>
                  </a:cubicBezTo>
                  <a:cubicBezTo>
                    <a:pt x="769" y="966"/>
                    <a:pt x="793" y="951"/>
                    <a:pt x="815" y="933"/>
                  </a:cubicBezTo>
                  <a:cubicBezTo>
                    <a:pt x="825" y="927"/>
                    <a:pt x="836" y="923"/>
                    <a:pt x="845" y="917"/>
                  </a:cubicBezTo>
                  <a:cubicBezTo>
                    <a:pt x="864" y="905"/>
                    <a:pt x="882" y="892"/>
                    <a:pt x="899" y="880"/>
                  </a:cubicBezTo>
                  <a:cubicBezTo>
                    <a:pt x="931" y="864"/>
                    <a:pt x="961" y="847"/>
                    <a:pt x="989" y="829"/>
                  </a:cubicBezTo>
                  <a:cubicBezTo>
                    <a:pt x="1090" y="761"/>
                    <a:pt x="1165" y="644"/>
                    <a:pt x="1181" y="523"/>
                  </a:cubicBezTo>
                  <a:cubicBezTo>
                    <a:pt x="1197" y="407"/>
                    <a:pt x="1167" y="295"/>
                    <a:pt x="1102" y="199"/>
                  </a:cubicBezTo>
                  <a:cubicBezTo>
                    <a:pt x="1057" y="132"/>
                    <a:pt x="981" y="70"/>
                    <a:pt x="907" y="38"/>
                  </a:cubicBezTo>
                  <a:cubicBezTo>
                    <a:pt x="848" y="14"/>
                    <a:pt x="783" y="1"/>
                    <a:pt x="7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8"/>
            <p:cNvSpPr/>
            <p:nvPr/>
          </p:nvSpPr>
          <p:spPr>
            <a:xfrm>
              <a:off x="5768454" y="-946655"/>
              <a:ext cx="68257" cy="65064"/>
            </a:xfrm>
            <a:custGeom>
              <a:rect b="b" l="l" r="r" t="t"/>
              <a:pathLst>
                <a:path extrusionOk="0" h="978" w="1026">
                  <a:moveTo>
                    <a:pt x="590" y="0"/>
                  </a:moveTo>
                  <a:cubicBezTo>
                    <a:pt x="543" y="0"/>
                    <a:pt x="498" y="9"/>
                    <a:pt x="453" y="26"/>
                  </a:cubicBezTo>
                  <a:cubicBezTo>
                    <a:pt x="412" y="45"/>
                    <a:pt x="372" y="67"/>
                    <a:pt x="334" y="90"/>
                  </a:cubicBezTo>
                  <a:cubicBezTo>
                    <a:pt x="321" y="96"/>
                    <a:pt x="311" y="103"/>
                    <a:pt x="299" y="112"/>
                  </a:cubicBezTo>
                  <a:cubicBezTo>
                    <a:pt x="299" y="113"/>
                    <a:pt x="298" y="113"/>
                    <a:pt x="297" y="114"/>
                  </a:cubicBezTo>
                  <a:cubicBezTo>
                    <a:pt x="294" y="115"/>
                    <a:pt x="292" y="115"/>
                    <a:pt x="289" y="116"/>
                  </a:cubicBezTo>
                  <a:cubicBezTo>
                    <a:pt x="255" y="135"/>
                    <a:pt x="222" y="152"/>
                    <a:pt x="187" y="171"/>
                  </a:cubicBezTo>
                  <a:cubicBezTo>
                    <a:pt x="121" y="219"/>
                    <a:pt x="72" y="281"/>
                    <a:pt x="40" y="355"/>
                  </a:cubicBezTo>
                  <a:cubicBezTo>
                    <a:pt x="13" y="409"/>
                    <a:pt x="3" y="465"/>
                    <a:pt x="6" y="524"/>
                  </a:cubicBezTo>
                  <a:cubicBezTo>
                    <a:pt x="1" y="580"/>
                    <a:pt x="9" y="637"/>
                    <a:pt x="32" y="691"/>
                  </a:cubicBezTo>
                  <a:cubicBezTo>
                    <a:pt x="51" y="748"/>
                    <a:pt x="84" y="797"/>
                    <a:pt x="128" y="836"/>
                  </a:cubicBezTo>
                  <a:cubicBezTo>
                    <a:pt x="166" y="883"/>
                    <a:pt x="213" y="918"/>
                    <a:pt x="271" y="940"/>
                  </a:cubicBezTo>
                  <a:cubicBezTo>
                    <a:pt x="328" y="965"/>
                    <a:pt x="387" y="978"/>
                    <a:pt x="447" y="978"/>
                  </a:cubicBezTo>
                  <a:cubicBezTo>
                    <a:pt x="463" y="978"/>
                    <a:pt x="480" y="977"/>
                    <a:pt x="496" y="975"/>
                  </a:cubicBezTo>
                  <a:cubicBezTo>
                    <a:pt x="527" y="972"/>
                    <a:pt x="559" y="961"/>
                    <a:pt x="589" y="955"/>
                  </a:cubicBezTo>
                  <a:cubicBezTo>
                    <a:pt x="679" y="934"/>
                    <a:pt x="739" y="926"/>
                    <a:pt x="815" y="868"/>
                  </a:cubicBezTo>
                  <a:cubicBezTo>
                    <a:pt x="820" y="864"/>
                    <a:pt x="827" y="859"/>
                    <a:pt x="832" y="854"/>
                  </a:cubicBezTo>
                  <a:cubicBezTo>
                    <a:pt x="900" y="796"/>
                    <a:pt x="948" y="751"/>
                    <a:pt x="985" y="667"/>
                  </a:cubicBezTo>
                  <a:cubicBezTo>
                    <a:pt x="1005" y="632"/>
                    <a:pt x="1015" y="595"/>
                    <a:pt x="1015" y="557"/>
                  </a:cubicBezTo>
                  <a:cubicBezTo>
                    <a:pt x="1026" y="501"/>
                    <a:pt x="1022" y="447"/>
                    <a:pt x="1005" y="395"/>
                  </a:cubicBezTo>
                  <a:cubicBezTo>
                    <a:pt x="998" y="355"/>
                    <a:pt x="984" y="319"/>
                    <a:pt x="964" y="285"/>
                  </a:cubicBezTo>
                  <a:cubicBezTo>
                    <a:pt x="961" y="274"/>
                    <a:pt x="960" y="261"/>
                    <a:pt x="955" y="250"/>
                  </a:cubicBezTo>
                  <a:cubicBezTo>
                    <a:pt x="930" y="185"/>
                    <a:pt x="890" y="130"/>
                    <a:pt x="835" y="85"/>
                  </a:cubicBezTo>
                  <a:cubicBezTo>
                    <a:pt x="781" y="42"/>
                    <a:pt x="719" y="15"/>
                    <a:pt x="649" y="5"/>
                  </a:cubicBezTo>
                  <a:cubicBezTo>
                    <a:pt x="629" y="2"/>
                    <a:pt x="609" y="0"/>
                    <a:pt x="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8"/>
            <p:cNvSpPr/>
            <p:nvPr/>
          </p:nvSpPr>
          <p:spPr>
            <a:xfrm>
              <a:off x="5669129" y="-839679"/>
              <a:ext cx="58212" cy="62735"/>
            </a:xfrm>
            <a:custGeom>
              <a:rect b="b" l="l" r="r" t="t"/>
              <a:pathLst>
                <a:path extrusionOk="0" h="943" w="875">
                  <a:moveTo>
                    <a:pt x="441" y="1"/>
                  </a:moveTo>
                  <a:cubicBezTo>
                    <a:pt x="432" y="1"/>
                    <a:pt x="422" y="1"/>
                    <a:pt x="414" y="1"/>
                  </a:cubicBezTo>
                  <a:cubicBezTo>
                    <a:pt x="410" y="1"/>
                    <a:pt x="405" y="1"/>
                    <a:pt x="401" y="2"/>
                  </a:cubicBezTo>
                  <a:cubicBezTo>
                    <a:pt x="400" y="2"/>
                    <a:pt x="398" y="3"/>
                    <a:pt x="397" y="3"/>
                  </a:cubicBezTo>
                  <a:cubicBezTo>
                    <a:pt x="371" y="9"/>
                    <a:pt x="314" y="22"/>
                    <a:pt x="289" y="29"/>
                  </a:cubicBezTo>
                  <a:lnTo>
                    <a:pt x="284" y="31"/>
                  </a:lnTo>
                  <a:cubicBezTo>
                    <a:pt x="266" y="37"/>
                    <a:pt x="249" y="45"/>
                    <a:pt x="234" y="58"/>
                  </a:cubicBezTo>
                  <a:cubicBezTo>
                    <a:pt x="198" y="71"/>
                    <a:pt x="168" y="93"/>
                    <a:pt x="144" y="123"/>
                  </a:cubicBezTo>
                  <a:cubicBezTo>
                    <a:pt x="89" y="175"/>
                    <a:pt x="109" y="150"/>
                    <a:pt x="70" y="214"/>
                  </a:cubicBezTo>
                  <a:cubicBezTo>
                    <a:pt x="58" y="235"/>
                    <a:pt x="46" y="248"/>
                    <a:pt x="39" y="267"/>
                  </a:cubicBezTo>
                  <a:cubicBezTo>
                    <a:pt x="38" y="269"/>
                    <a:pt x="38" y="271"/>
                    <a:pt x="37" y="274"/>
                  </a:cubicBezTo>
                  <a:cubicBezTo>
                    <a:pt x="28" y="306"/>
                    <a:pt x="14" y="352"/>
                    <a:pt x="6" y="383"/>
                  </a:cubicBezTo>
                  <a:cubicBezTo>
                    <a:pt x="5" y="388"/>
                    <a:pt x="4" y="393"/>
                    <a:pt x="4" y="398"/>
                  </a:cubicBezTo>
                  <a:cubicBezTo>
                    <a:pt x="2" y="400"/>
                    <a:pt x="2" y="403"/>
                    <a:pt x="2" y="405"/>
                  </a:cubicBezTo>
                  <a:cubicBezTo>
                    <a:pt x="2" y="406"/>
                    <a:pt x="2" y="407"/>
                    <a:pt x="2" y="408"/>
                  </a:cubicBezTo>
                  <a:cubicBezTo>
                    <a:pt x="1" y="444"/>
                    <a:pt x="1" y="481"/>
                    <a:pt x="0" y="516"/>
                  </a:cubicBezTo>
                  <a:lnTo>
                    <a:pt x="0" y="519"/>
                  </a:lnTo>
                  <a:cubicBezTo>
                    <a:pt x="9" y="554"/>
                    <a:pt x="17" y="589"/>
                    <a:pt x="25" y="624"/>
                  </a:cubicBezTo>
                  <a:cubicBezTo>
                    <a:pt x="25" y="625"/>
                    <a:pt x="27" y="626"/>
                    <a:pt x="27" y="627"/>
                  </a:cubicBezTo>
                  <a:lnTo>
                    <a:pt x="31" y="635"/>
                  </a:lnTo>
                  <a:cubicBezTo>
                    <a:pt x="31" y="639"/>
                    <a:pt x="31" y="642"/>
                    <a:pt x="31" y="645"/>
                  </a:cubicBezTo>
                  <a:cubicBezTo>
                    <a:pt x="34" y="689"/>
                    <a:pt x="47" y="730"/>
                    <a:pt x="70" y="766"/>
                  </a:cubicBezTo>
                  <a:cubicBezTo>
                    <a:pt x="82" y="793"/>
                    <a:pt x="99" y="818"/>
                    <a:pt x="122" y="836"/>
                  </a:cubicBezTo>
                  <a:cubicBezTo>
                    <a:pt x="151" y="872"/>
                    <a:pt x="187" y="898"/>
                    <a:pt x="230" y="915"/>
                  </a:cubicBezTo>
                  <a:cubicBezTo>
                    <a:pt x="258" y="922"/>
                    <a:pt x="285" y="931"/>
                    <a:pt x="313" y="939"/>
                  </a:cubicBezTo>
                  <a:cubicBezTo>
                    <a:pt x="330" y="941"/>
                    <a:pt x="346" y="942"/>
                    <a:pt x="361" y="942"/>
                  </a:cubicBezTo>
                  <a:cubicBezTo>
                    <a:pt x="402" y="942"/>
                    <a:pt x="442" y="935"/>
                    <a:pt x="481" y="920"/>
                  </a:cubicBezTo>
                  <a:cubicBezTo>
                    <a:pt x="517" y="901"/>
                    <a:pt x="555" y="882"/>
                    <a:pt x="589" y="860"/>
                  </a:cubicBezTo>
                  <a:cubicBezTo>
                    <a:pt x="643" y="838"/>
                    <a:pt x="662" y="819"/>
                    <a:pt x="704" y="779"/>
                  </a:cubicBezTo>
                  <a:cubicBezTo>
                    <a:pt x="735" y="756"/>
                    <a:pt x="758" y="727"/>
                    <a:pt x="774" y="692"/>
                  </a:cubicBezTo>
                  <a:cubicBezTo>
                    <a:pt x="777" y="687"/>
                    <a:pt x="779" y="682"/>
                    <a:pt x="782" y="676"/>
                  </a:cubicBezTo>
                  <a:cubicBezTo>
                    <a:pt x="795" y="660"/>
                    <a:pt x="807" y="642"/>
                    <a:pt x="825" y="602"/>
                  </a:cubicBezTo>
                  <a:cubicBezTo>
                    <a:pt x="846" y="555"/>
                    <a:pt x="854" y="516"/>
                    <a:pt x="858" y="475"/>
                  </a:cubicBezTo>
                  <a:cubicBezTo>
                    <a:pt x="858" y="474"/>
                    <a:pt x="858" y="473"/>
                    <a:pt x="858" y="472"/>
                  </a:cubicBezTo>
                  <a:cubicBezTo>
                    <a:pt x="860" y="465"/>
                    <a:pt x="864" y="458"/>
                    <a:pt x="865" y="449"/>
                  </a:cubicBezTo>
                  <a:cubicBezTo>
                    <a:pt x="874" y="382"/>
                    <a:pt x="867" y="316"/>
                    <a:pt x="843" y="252"/>
                  </a:cubicBezTo>
                  <a:cubicBezTo>
                    <a:pt x="818" y="186"/>
                    <a:pt x="778" y="131"/>
                    <a:pt x="723" y="87"/>
                  </a:cubicBezTo>
                  <a:cubicBezTo>
                    <a:pt x="668" y="43"/>
                    <a:pt x="605" y="16"/>
                    <a:pt x="536" y="5"/>
                  </a:cubicBezTo>
                  <a:cubicBezTo>
                    <a:pt x="532" y="4"/>
                    <a:pt x="529" y="3"/>
                    <a:pt x="525" y="3"/>
                  </a:cubicBezTo>
                  <a:lnTo>
                    <a:pt x="521" y="3"/>
                  </a:lnTo>
                  <a:cubicBezTo>
                    <a:pt x="498" y="2"/>
                    <a:pt x="468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8"/>
            <p:cNvSpPr/>
            <p:nvPr/>
          </p:nvSpPr>
          <p:spPr>
            <a:xfrm>
              <a:off x="5837177" y="-797700"/>
              <a:ext cx="77505" cy="83292"/>
            </a:xfrm>
            <a:custGeom>
              <a:rect b="b" l="l" r="r" t="t"/>
              <a:pathLst>
                <a:path extrusionOk="0" h="1252" w="1165">
                  <a:moveTo>
                    <a:pt x="540" y="1"/>
                  </a:moveTo>
                  <a:cubicBezTo>
                    <a:pt x="484" y="1"/>
                    <a:pt x="428" y="13"/>
                    <a:pt x="373" y="36"/>
                  </a:cubicBezTo>
                  <a:lnTo>
                    <a:pt x="245" y="105"/>
                  </a:lnTo>
                  <a:cubicBezTo>
                    <a:pt x="160" y="167"/>
                    <a:pt x="97" y="245"/>
                    <a:pt x="55" y="340"/>
                  </a:cubicBezTo>
                  <a:cubicBezTo>
                    <a:pt x="42" y="388"/>
                    <a:pt x="28" y="435"/>
                    <a:pt x="16" y="482"/>
                  </a:cubicBezTo>
                  <a:cubicBezTo>
                    <a:pt x="1" y="580"/>
                    <a:pt x="11" y="675"/>
                    <a:pt x="46" y="767"/>
                  </a:cubicBezTo>
                  <a:cubicBezTo>
                    <a:pt x="47" y="770"/>
                    <a:pt x="47" y="772"/>
                    <a:pt x="48" y="774"/>
                  </a:cubicBezTo>
                  <a:lnTo>
                    <a:pt x="118" y="903"/>
                  </a:lnTo>
                  <a:cubicBezTo>
                    <a:pt x="120" y="908"/>
                    <a:pt x="123" y="912"/>
                    <a:pt x="125" y="916"/>
                  </a:cubicBezTo>
                  <a:cubicBezTo>
                    <a:pt x="131" y="922"/>
                    <a:pt x="135" y="929"/>
                    <a:pt x="139" y="936"/>
                  </a:cubicBezTo>
                  <a:cubicBezTo>
                    <a:pt x="148" y="951"/>
                    <a:pt x="158" y="965"/>
                    <a:pt x="167" y="980"/>
                  </a:cubicBezTo>
                  <a:cubicBezTo>
                    <a:pt x="186" y="1008"/>
                    <a:pt x="199" y="1019"/>
                    <a:pt x="229" y="1051"/>
                  </a:cubicBezTo>
                  <a:cubicBezTo>
                    <a:pt x="263" y="1087"/>
                    <a:pt x="268" y="1096"/>
                    <a:pt x="298" y="1115"/>
                  </a:cubicBezTo>
                  <a:cubicBezTo>
                    <a:pt x="311" y="1123"/>
                    <a:pt x="324" y="1132"/>
                    <a:pt x="338" y="1141"/>
                  </a:cubicBezTo>
                  <a:cubicBezTo>
                    <a:pt x="409" y="1197"/>
                    <a:pt x="489" y="1232"/>
                    <a:pt x="578" y="1246"/>
                  </a:cubicBezTo>
                  <a:cubicBezTo>
                    <a:pt x="603" y="1249"/>
                    <a:pt x="627" y="1251"/>
                    <a:pt x="652" y="1251"/>
                  </a:cubicBezTo>
                  <a:cubicBezTo>
                    <a:pt x="712" y="1251"/>
                    <a:pt x="772" y="1240"/>
                    <a:pt x="830" y="1219"/>
                  </a:cubicBezTo>
                  <a:cubicBezTo>
                    <a:pt x="915" y="1186"/>
                    <a:pt x="985" y="1134"/>
                    <a:pt x="1041" y="1064"/>
                  </a:cubicBezTo>
                  <a:cubicBezTo>
                    <a:pt x="1086" y="1012"/>
                    <a:pt x="1116" y="954"/>
                    <a:pt x="1128" y="887"/>
                  </a:cubicBezTo>
                  <a:cubicBezTo>
                    <a:pt x="1136" y="867"/>
                    <a:pt x="1140" y="845"/>
                    <a:pt x="1144" y="823"/>
                  </a:cubicBezTo>
                  <a:cubicBezTo>
                    <a:pt x="1144" y="824"/>
                    <a:pt x="1145" y="824"/>
                    <a:pt x="1146" y="825"/>
                  </a:cubicBezTo>
                  <a:cubicBezTo>
                    <a:pt x="1150" y="810"/>
                    <a:pt x="1153" y="796"/>
                    <a:pt x="1156" y="781"/>
                  </a:cubicBezTo>
                  <a:cubicBezTo>
                    <a:pt x="1158" y="774"/>
                    <a:pt x="1161" y="766"/>
                    <a:pt x="1163" y="758"/>
                  </a:cubicBezTo>
                  <a:cubicBezTo>
                    <a:pt x="1163" y="712"/>
                    <a:pt x="1164" y="665"/>
                    <a:pt x="1165" y="619"/>
                  </a:cubicBezTo>
                  <a:lnTo>
                    <a:pt x="1164" y="613"/>
                  </a:lnTo>
                  <a:cubicBezTo>
                    <a:pt x="1163" y="608"/>
                    <a:pt x="1162" y="603"/>
                    <a:pt x="1161" y="599"/>
                  </a:cubicBezTo>
                  <a:cubicBezTo>
                    <a:pt x="1157" y="582"/>
                    <a:pt x="1154" y="566"/>
                    <a:pt x="1151" y="550"/>
                  </a:cubicBezTo>
                  <a:cubicBezTo>
                    <a:pt x="1149" y="542"/>
                    <a:pt x="1148" y="534"/>
                    <a:pt x="1146" y="527"/>
                  </a:cubicBezTo>
                  <a:cubicBezTo>
                    <a:pt x="1146" y="523"/>
                    <a:pt x="1145" y="517"/>
                    <a:pt x="1144" y="512"/>
                  </a:cubicBezTo>
                  <a:cubicBezTo>
                    <a:pt x="1139" y="488"/>
                    <a:pt x="1132" y="463"/>
                    <a:pt x="1126" y="439"/>
                  </a:cubicBezTo>
                  <a:cubicBezTo>
                    <a:pt x="1125" y="412"/>
                    <a:pt x="1119" y="386"/>
                    <a:pt x="1106" y="363"/>
                  </a:cubicBezTo>
                  <a:cubicBezTo>
                    <a:pt x="1081" y="290"/>
                    <a:pt x="1040" y="228"/>
                    <a:pt x="984" y="178"/>
                  </a:cubicBezTo>
                  <a:cubicBezTo>
                    <a:pt x="935" y="117"/>
                    <a:pt x="875" y="74"/>
                    <a:pt x="802" y="44"/>
                  </a:cubicBezTo>
                  <a:cubicBezTo>
                    <a:pt x="742" y="16"/>
                    <a:pt x="681" y="2"/>
                    <a:pt x="618" y="2"/>
                  </a:cubicBezTo>
                  <a:cubicBezTo>
                    <a:pt x="608" y="2"/>
                    <a:pt x="597" y="3"/>
                    <a:pt x="587" y="3"/>
                  </a:cubicBezTo>
                  <a:cubicBezTo>
                    <a:pt x="571" y="2"/>
                    <a:pt x="55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8"/>
            <p:cNvSpPr/>
            <p:nvPr/>
          </p:nvSpPr>
          <p:spPr>
            <a:xfrm>
              <a:off x="5513521" y="-1223809"/>
              <a:ext cx="68191" cy="86619"/>
            </a:xfrm>
            <a:custGeom>
              <a:rect b="b" l="l" r="r" t="t"/>
              <a:pathLst>
                <a:path extrusionOk="0" h="1302" w="1025">
                  <a:moveTo>
                    <a:pt x="430" y="0"/>
                  </a:moveTo>
                  <a:lnTo>
                    <a:pt x="430" y="0"/>
                  </a:lnTo>
                  <a:cubicBezTo>
                    <a:pt x="412" y="4"/>
                    <a:pt x="392" y="7"/>
                    <a:pt x="373" y="14"/>
                  </a:cubicBezTo>
                  <a:cubicBezTo>
                    <a:pt x="370" y="15"/>
                    <a:pt x="367" y="17"/>
                    <a:pt x="363" y="18"/>
                  </a:cubicBezTo>
                  <a:cubicBezTo>
                    <a:pt x="324" y="39"/>
                    <a:pt x="284" y="61"/>
                    <a:pt x="244" y="83"/>
                  </a:cubicBezTo>
                  <a:cubicBezTo>
                    <a:pt x="243" y="83"/>
                    <a:pt x="241" y="84"/>
                    <a:pt x="240" y="85"/>
                  </a:cubicBezTo>
                  <a:cubicBezTo>
                    <a:pt x="237" y="87"/>
                    <a:pt x="235" y="89"/>
                    <a:pt x="233" y="91"/>
                  </a:cubicBezTo>
                  <a:cubicBezTo>
                    <a:pt x="215" y="107"/>
                    <a:pt x="198" y="122"/>
                    <a:pt x="181" y="139"/>
                  </a:cubicBezTo>
                  <a:cubicBezTo>
                    <a:pt x="162" y="155"/>
                    <a:pt x="144" y="173"/>
                    <a:pt x="127" y="192"/>
                  </a:cubicBezTo>
                  <a:cubicBezTo>
                    <a:pt x="114" y="211"/>
                    <a:pt x="103" y="231"/>
                    <a:pt x="90" y="251"/>
                  </a:cubicBezTo>
                  <a:cubicBezTo>
                    <a:pt x="61" y="288"/>
                    <a:pt x="42" y="330"/>
                    <a:pt x="36" y="377"/>
                  </a:cubicBezTo>
                  <a:cubicBezTo>
                    <a:pt x="13" y="454"/>
                    <a:pt x="0" y="481"/>
                    <a:pt x="15" y="578"/>
                  </a:cubicBezTo>
                  <a:cubicBezTo>
                    <a:pt x="15" y="579"/>
                    <a:pt x="15" y="580"/>
                    <a:pt x="15" y="582"/>
                  </a:cubicBezTo>
                  <a:cubicBezTo>
                    <a:pt x="18" y="600"/>
                    <a:pt x="40" y="696"/>
                    <a:pt x="46" y="713"/>
                  </a:cubicBezTo>
                  <a:cubicBezTo>
                    <a:pt x="47" y="715"/>
                    <a:pt x="47" y="717"/>
                    <a:pt x="48" y="718"/>
                  </a:cubicBezTo>
                  <a:cubicBezTo>
                    <a:pt x="55" y="735"/>
                    <a:pt x="102" y="823"/>
                    <a:pt x="112" y="837"/>
                  </a:cubicBezTo>
                  <a:cubicBezTo>
                    <a:pt x="123" y="851"/>
                    <a:pt x="135" y="863"/>
                    <a:pt x="148" y="876"/>
                  </a:cubicBezTo>
                  <a:cubicBezTo>
                    <a:pt x="150" y="880"/>
                    <a:pt x="152" y="883"/>
                    <a:pt x="153" y="886"/>
                  </a:cubicBezTo>
                  <a:cubicBezTo>
                    <a:pt x="168" y="914"/>
                    <a:pt x="210" y="1000"/>
                    <a:pt x="227" y="1024"/>
                  </a:cubicBezTo>
                  <a:cubicBezTo>
                    <a:pt x="236" y="1035"/>
                    <a:pt x="326" y="1131"/>
                    <a:pt x="338" y="1141"/>
                  </a:cubicBezTo>
                  <a:cubicBezTo>
                    <a:pt x="360" y="1159"/>
                    <a:pt x="382" y="1168"/>
                    <a:pt x="410" y="1186"/>
                  </a:cubicBezTo>
                  <a:cubicBezTo>
                    <a:pt x="436" y="1200"/>
                    <a:pt x="465" y="1220"/>
                    <a:pt x="493" y="1234"/>
                  </a:cubicBezTo>
                  <a:cubicBezTo>
                    <a:pt x="504" y="1240"/>
                    <a:pt x="515" y="1244"/>
                    <a:pt x="528" y="1248"/>
                  </a:cubicBezTo>
                  <a:cubicBezTo>
                    <a:pt x="578" y="1263"/>
                    <a:pt x="631" y="1281"/>
                    <a:pt x="684" y="1292"/>
                  </a:cubicBezTo>
                  <a:cubicBezTo>
                    <a:pt x="690" y="1294"/>
                    <a:pt x="697" y="1295"/>
                    <a:pt x="704" y="1296"/>
                  </a:cubicBezTo>
                  <a:cubicBezTo>
                    <a:pt x="731" y="1300"/>
                    <a:pt x="758" y="1301"/>
                    <a:pt x="784" y="1301"/>
                  </a:cubicBezTo>
                  <a:cubicBezTo>
                    <a:pt x="852" y="1301"/>
                    <a:pt x="918" y="1289"/>
                    <a:pt x="983" y="1264"/>
                  </a:cubicBezTo>
                  <a:cubicBezTo>
                    <a:pt x="999" y="1260"/>
                    <a:pt x="1011" y="1251"/>
                    <a:pt x="1025" y="1244"/>
                  </a:cubicBezTo>
                  <a:cubicBezTo>
                    <a:pt x="802" y="1166"/>
                    <a:pt x="605" y="1009"/>
                    <a:pt x="490" y="801"/>
                  </a:cubicBezTo>
                  <a:cubicBezTo>
                    <a:pt x="357" y="559"/>
                    <a:pt x="339" y="260"/>
                    <a:pt x="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8"/>
            <p:cNvSpPr/>
            <p:nvPr/>
          </p:nvSpPr>
          <p:spPr>
            <a:xfrm>
              <a:off x="5531749" y="-989366"/>
              <a:ext cx="50561" cy="68324"/>
            </a:xfrm>
            <a:custGeom>
              <a:rect b="b" l="l" r="r" t="t"/>
              <a:pathLst>
                <a:path extrusionOk="0" h="1027" w="760">
                  <a:moveTo>
                    <a:pt x="561" y="1"/>
                  </a:moveTo>
                  <a:lnTo>
                    <a:pt x="561" y="1"/>
                  </a:lnTo>
                  <a:cubicBezTo>
                    <a:pt x="542" y="6"/>
                    <a:pt x="521" y="9"/>
                    <a:pt x="501" y="16"/>
                  </a:cubicBezTo>
                  <a:cubicBezTo>
                    <a:pt x="454" y="32"/>
                    <a:pt x="419" y="55"/>
                    <a:pt x="386" y="84"/>
                  </a:cubicBezTo>
                  <a:cubicBezTo>
                    <a:pt x="361" y="89"/>
                    <a:pt x="337" y="92"/>
                    <a:pt x="313" y="101"/>
                  </a:cubicBezTo>
                  <a:cubicBezTo>
                    <a:pt x="233" y="132"/>
                    <a:pt x="166" y="181"/>
                    <a:pt x="111" y="248"/>
                  </a:cubicBezTo>
                  <a:cubicBezTo>
                    <a:pt x="89" y="285"/>
                    <a:pt x="67" y="321"/>
                    <a:pt x="45" y="358"/>
                  </a:cubicBezTo>
                  <a:cubicBezTo>
                    <a:pt x="12" y="435"/>
                    <a:pt x="0" y="516"/>
                    <a:pt x="9" y="600"/>
                  </a:cubicBezTo>
                  <a:cubicBezTo>
                    <a:pt x="14" y="663"/>
                    <a:pt x="33" y="721"/>
                    <a:pt x="67" y="773"/>
                  </a:cubicBezTo>
                  <a:cubicBezTo>
                    <a:pt x="93" y="832"/>
                    <a:pt x="132" y="881"/>
                    <a:pt x="185" y="921"/>
                  </a:cubicBezTo>
                  <a:cubicBezTo>
                    <a:pt x="253" y="974"/>
                    <a:pt x="328" y="1008"/>
                    <a:pt x="414" y="1021"/>
                  </a:cubicBezTo>
                  <a:cubicBezTo>
                    <a:pt x="437" y="1025"/>
                    <a:pt x="459" y="1026"/>
                    <a:pt x="482" y="1026"/>
                  </a:cubicBezTo>
                  <a:cubicBezTo>
                    <a:pt x="541" y="1026"/>
                    <a:pt x="599" y="1015"/>
                    <a:pt x="656" y="994"/>
                  </a:cubicBezTo>
                  <a:cubicBezTo>
                    <a:pt x="685" y="986"/>
                    <a:pt x="714" y="969"/>
                    <a:pt x="742" y="951"/>
                  </a:cubicBezTo>
                  <a:cubicBezTo>
                    <a:pt x="749" y="948"/>
                    <a:pt x="753" y="944"/>
                    <a:pt x="759" y="941"/>
                  </a:cubicBezTo>
                  <a:cubicBezTo>
                    <a:pt x="651" y="905"/>
                    <a:pt x="553" y="852"/>
                    <a:pt x="483" y="764"/>
                  </a:cubicBezTo>
                  <a:cubicBezTo>
                    <a:pt x="365" y="615"/>
                    <a:pt x="360" y="399"/>
                    <a:pt x="431" y="221"/>
                  </a:cubicBezTo>
                  <a:cubicBezTo>
                    <a:pt x="463" y="141"/>
                    <a:pt x="508" y="69"/>
                    <a:pt x="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8"/>
            <p:cNvSpPr/>
            <p:nvPr/>
          </p:nvSpPr>
          <p:spPr>
            <a:xfrm>
              <a:off x="5669129" y="-838747"/>
              <a:ext cx="36191" cy="61804"/>
            </a:xfrm>
            <a:custGeom>
              <a:rect b="b" l="l" r="r" t="t"/>
              <a:pathLst>
                <a:path extrusionOk="0" h="929" w="544">
                  <a:moveTo>
                    <a:pt x="343" y="1"/>
                  </a:moveTo>
                  <a:cubicBezTo>
                    <a:pt x="323" y="6"/>
                    <a:pt x="302" y="11"/>
                    <a:pt x="289" y="15"/>
                  </a:cubicBezTo>
                  <a:lnTo>
                    <a:pt x="284" y="17"/>
                  </a:lnTo>
                  <a:cubicBezTo>
                    <a:pt x="266" y="23"/>
                    <a:pt x="249" y="31"/>
                    <a:pt x="234" y="44"/>
                  </a:cubicBezTo>
                  <a:cubicBezTo>
                    <a:pt x="198" y="57"/>
                    <a:pt x="168" y="79"/>
                    <a:pt x="144" y="109"/>
                  </a:cubicBezTo>
                  <a:cubicBezTo>
                    <a:pt x="89" y="161"/>
                    <a:pt x="109" y="136"/>
                    <a:pt x="70" y="200"/>
                  </a:cubicBezTo>
                  <a:cubicBezTo>
                    <a:pt x="58" y="221"/>
                    <a:pt x="46" y="234"/>
                    <a:pt x="39" y="253"/>
                  </a:cubicBezTo>
                  <a:cubicBezTo>
                    <a:pt x="38" y="255"/>
                    <a:pt x="38" y="257"/>
                    <a:pt x="37" y="260"/>
                  </a:cubicBezTo>
                  <a:cubicBezTo>
                    <a:pt x="28" y="292"/>
                    <a:pt x="14" y="338"/>
                    <a:pt x="6" y="369"/>
                  </a:cubicBezTo>
                  <a:cubicBezTo>
                    <a:pt x="5" y="374"/>
                    <a:pt x="4" y="379"/>
                    <a:pt x="4" y="384"/>
                  </a:cubicBezTo>
                  <a:cubicBezTo>
                    <a:pt x="4" y="386"/>
                    <a:pt x="2" y="389"/>
                    <a:pt x="2" y="391"/>
                  </a:cubicBezTo>
                  <a:cubicBezTo>
                    <a:pt x="2" y="392"/>
                    <a:pt x="2" y="393"/>
                    <a:pt x="2" y="394"/>
                  </a:cubicBezTo>
                  <a:cubicBezTo>
                    <a:pt x="2" y="430"/>
                    <a:pt x="1" y="467"/>
                    <a:pt x="0" y="502"/>
                  </a:cubicBezTo>
                  <a:lnTo>
                    <a:pt x="0" y="505"/>
                  </a:lnTo>
                  <a:cubicBezTo>
                    <a:pt x="9" y="540"/>
                    <a:pt x="17" y="575"/>
                    <a:pt x="25" y="610"/>
                  </a:cubicBezTo>
                  <a:cubicBezTo>
                    <a:pt x="25" y="611"/>
                    <a:pt x="27" y="612"/>
                    <a:pt x="27" y="613"/>
                  </a:cubicBezTo>
                  <a:lnTo>
                    <a:pt x="31" y="621"/>
                  </a:lnTo>
                  <a:cubicBezTo>
                    <a:pt x="31" y="625"/>
                    <a:pt x="31" y="628"/>
                    <a:pt x="31" y="631"/>
                  </a:cubicBezTo>
                  <a:cubicBezTo>
                    <a:pt x="34" y="675"/>
                    <a:pt x="47" y="716"/>
                    <a:pt x="72" y="752"/>
                  </a:cubicBezTo>
                  <a:cubicBezTo>
                    <a:pt x="82" y="779"/>
                    <a:pt x="99" y="804"/>
                    <a:pt x="123" y="822"/>
                  </a:cubicBezTo>
                  <a:cubicBezTo>
                    <a:pt x="151" y="858"/>
                    <a:pt x="187" y="884"/>
                    <a:pt x="230" y="901"/>
                  </a:cubicBezTo>
                  <a:cubicBezTo>
                    <a:pt x="258" y="908"/>
                    <a:pt x="285" y="917"/>
                    <a:pt x="313" y="925"/>
                  </a:cubicBezTo>
                  <a:cubicBezTo>
                    <a:pt x="330" y="927"/>
                    <a:pt x="346" y="928"/>
                    <a:pt x="361" y="928"/>
                  </a:cubicBezTo>
                  <a:cubicBezTo>
                    <a:pt x="402" y="928"/>
                    <a:pt x="442" y="921"/>
                    <a:pt x="481" y="906"/>
                  </a:cubicBezTo>
                  <a:cubicBezTo>
                    <a:pt x="502" y="896"/>
                    <a:pt x="523" y="883"/>
                    <a:pt x="544" y="872"/>
                  </a:cubicBezTo>
                  <a:cubicBezTo>
                    <a:pt x="439" y="820"/>
                    <a:pt x="351" y="724"/>
                    <a:pt x="308" y="613"/>
                  </a:cubicBezTo>
                  <a:cubicBezTo>
                    <a:pt x="240" y="435"/>
                    <a:pt x="266" y="234"/>
                    <a:pt x="324" y="52"/>
                  </a:cubicBezTo>
                  <a:cubicBezTo>
                    <a:pt x="330" y="35"/>
                    <a:pt x="336" y="19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8"/>
            <p:cNvSpPr/>
            <p:nvPr/>
          </p:nvSpPr>
          <p:spPr>
            <a:xfrm>
              <a:off x="5837177" y="-795638"/>
              <a:ext cx="62868" cy="81230"/>
            </a:xfrm>
            <a:custGeom>
              <a:rect b="b" l="l" r="r" t="t"/>
              <a:pathLst>
                <a:path extrusionOk="0" h="1221" w="945">
                  <a:moveTo>
                    <a:pt x="389" y="1"/>
                  </a:moveTo>
                  <a:cubicBezTo>
                    <a:pt x="384" y="2"/>
                    <a:pt x="379" y="3"/>
                    <a:pt x="373" y="5"/>
                  </a:cubicBezTo>
                  <a:lnTo>
                    <a:pt x="244" y="75"/>
                  </a:lnTo>
                  <a:cubicBezTo>
                    <a:pt x="160" y="136"/>
                    <a:pt x="97" y="214"/>
                    <a:pt x="55" y="309"/>
                  </a:cubicBezTo>
                  <a:cubicBezTo>
                    <a:pt x="42" y="357"/>
                    <a:pt x="28" y="404"/>
                    <a:pt x="14" y="451"/>
                  </a:cubicBezTo>
                  <a:cubicBezTo>
                    <a:pt x="1" y="549"/>
                    <a:pt x="11" y="644"/>
                    <a:pt x="46" y="737"/>
                  </a:cubicBezTo>
                  <a:cubicBezTo>
                    <a:pt x="47" y="740"/>
                    <a:pt x="47" y="741"/>
                    <a:pt x="48" y="743"/>
                  </a:cubicBezTo>
                  <a:lnTo>
                    <a:pt x="117" y="872"/>
                  </a:lnTo>
                  <a:cubicBezTo>
                    <a:pt x="120" y="877"/>
                    <a:pt x="123" y="881"/>
                    <a:pt x="125" y="885"/>
                  </a:cubicBezTo>
                  <a:cubicBezTo>
                    <a:pt x="130" y="891"/>
                    <a:pt x="134" y="898"/>
                    <a:pt x="138" y="905"/>
                  </a:cubicBezTo>
                  <a:cubicBezTo>
                    <a:pt x="147" y="920"/>
                    <a:pt x="158" y="934"/>
                    <a:pt x="167" y="949"/>
                  </a:cubicBezTo>
                  <a:cubicBezTo>
                    <a:pt x="185" y="978"/>
                    <a:pt x="199" y="989"/>
                    <a:pt x="229" y="1020"/>
                  </a:cubicBezTo>
                  <a:cubicBezTo>
                    <a:pt x="263" y="1056"/>
                    <a:pt x="268" y="1065"/>
                    <a:pt x="297" y="1084"/>
                  </a:cubicBezTo>
                  <a:cubicBezTo>
                    <a:pt x="311" y="1092"/>
                    <a:pt x="324" y="1102"/>
                    <a:pt x="338" y="1110"/>
                  </a:cubicBezTo>
                  <a:cubicBezTo>
                    <a:pt x="408" y="1167"/>
                    <a:pt x="489" y="1201"/>
                    <a:pt x="578" y="1215"/>
                  </a:cubicBezTo>
                  <a:cubicBezTo>
                    <a:pt x="602" y="1218"/>
                    <a:pt x="627" y="1220"/>
                    <a:pt x="651" y="1220"/>
                  </a:cubicBezTo>
                  <a:cubicBezTo>
                    <a:pt x="712" y="1220"/>
                    <a:pt x="772" y="1209"/>
                    <a:pt x="830" y="1188"/>
                  </a:cubicBezTo>
                  <a:cubicBezTo>
                    <a:pt x="872" y="1171"/>
                    <a:pt x="909" y="1151"/>
                    <a:pt x="945" y="1125"/>
                  </a:cubicBezTo>
                  <a:cubicBezTo>
                    <a:pt x="861" y="1084"/>
                    <a:pt x="781" y="1039"/>
                    <a:pt x="705" y="984"/>
                  </a:cubicBezTo>
                  <a:cubicBezTo>
                    <a:pt x="519" y="849"/>
                    <a:pt x="363" y="657"/>
                    <a:pt x="318" y="431"/>
                  </a:cubicBezTo>
                  <a:cubicBezTo>
                    <a:pt x="290" y="285"/>
                    <a:pt x="315" y="127"/>
                    <a:pt x="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8"/>
            <p:cNvSpPr/>
            <p:nvPr/>
          </p:nvSpPr>
          <p:spPr>
            <a:xfrm>
              <a:off x="6005957" y="-862232"/>
              <a:ext cx="78636" cy="77638"/>
            </a:xfrm>
            <a:custGeom>
              <a:rect b="b" l="l" r="r" t="t"/>
              <a:pathLst>
                <a:path extrusionOk="0" h="1167" w="1182">
                  <a:moveTo>
                    <a:pt x="471" y="0"/>
                  </a:moveTo>
                  <a:cubicBezTo>
                    <a:pt x="457" y="4"/>
                    <a:pt x="443" y="6"/>
                    <a:pt x="429" y="11"/>
                  </a:cubicBezTo>
                  <a:cubicBezTo>
                    <a:pt x="422" y="13"/>
                    <a:pt x="413" y="16"/>
                    <a:pt x="406" y="19"/>
                  </a:cubicBezTo>
                  <a:cubicBezTo>
                    <a:pt x="381" y="29"/>
                    <a:pt x="359" y="43"/>
                    <a:pt x="334" y="57"/>
                  </a:cubicBezTo>
                  <a:cubicBezTo>
                    <a:pt x="305" y="72"/>
                    <a:pt x="287" y="80"/>
                    <a:pt x="265" y="95"/>
                  </a:cubicBezTo>
                  <a:cubicBezTo>
                    <a:pt x="250" y="105"/>
                    <a:pt x="236" y="115"/>
                    <a:pt x="224" y="127"/>
                  </a:cubicBezTo>
                  <a:cubicBezTo>
                    <a:pt x="145" y="184"/>
                    <a:pt x="87" y="258"/>
                    <a:pt x="47" y="346"/>
                  </a:cubicBezTo>
                  <a:cubicBezTo>
                    <a:pt x="17" y="410"/>
                    <a:pt x="4" y="477"/>
                    <a:pt x="8" y="546"/>
                  </a:cubicBezTo>
                  <a:cubicBezTo>
                    <a:pt x="1" y="614"/>
                    <a:pt x="11" y="681"/>
                    <a:pt x="39" y="746"/>
                  </a:cubicBezTo>
                  <a:cubicBezTo>
                    <a:pt x="73" y="835"/>
                    <a:pt x="127" y="910"/>
                    <a:pt x="202" y="970"/>
                  </a:cubicBezTo>
                  <a:cubicBezTo>
                    <a:pt x="216" y="984"/>
                    <a:pt x="232" y="995"/>
                    <a:pt x="249" y="1007"/>
                  </a:cubicBezTo>
                  <a:cubicBezTo>
                    <a:pt x="294" y="1036"/>
                    <a:pt x="341" y="1063"/>
                    <a:pt x="387" y="1091"/>
                  </a:cubicBezTo>
                  <a:cubicBezTo>
                    <a:pt x="396" y="1096"/>
                    <a:pt x="406" y="1100"/>
                    <a:pt x="414" y="1104"/>
                  </a:cubicBezTo>
                  <a:cubicBezTo>
                    <a:pt x="452" y="1122"/>
                    <a:pt x="491" y="1132"/>
                    <a:pt x="530" y="1143"/>
                  </a:cubicBezTo>
                  <a:cubicBezTo>
                    <a:pt x="597" y="1162"/>
                    <a:pt x="605" y="1167"/>
                    <a:pt x="648" y="1167"/>
                  </a:cubicBezTo>
                  <a:cubicBezTo>
                    <a:pt x="667" y="1167"/>
                    <a:pt x="691" y="1166"/>
                    <a:pt x="729" y="1165"/>
                  </a:cubicBezTo>
                  <a:lnTo>
                    <a:pt x="740" y="1165"/>
                  </a:lnTo>
                  <a:cubicBezTo>
                    <a:pt x="749" y="1164"/>
                    <a:pt x="759" y="1164"/>
                    <a:pt x="768" y="1163"/>
                  </a:cubicBezTo>
                  <a:cubicBezTo>
                    <a:pt x="823" y="1157"/>
                    <a:pt x="877" y="1140"/>
                    <a:pt x="930" y="1126"/>
                  </a:cubicBezTo>
                  <a:cubicBezTo>
                    <a:pt x="940" y="1124"/>
                    <a:pt x="948" y="1122"/>
                    <a:pt x="957" y="1119"/>
                  </a:cubicBezTo>
                  <a:cubicBezTo>
                    <a:pt x="961" y="1118"/>
                    <a:pt x="964" y="1117"/>
                    <a:pt x="968" y="1116"/>
                  </a:cubicBezTo>
                  <a:cubicBezTo>
                    <a:pt x="988" y="1108"/>
                    <a:pt x="1007" y="1099"/>
                    <a:pt x="1023" y="1086"/>
                  </a:cubicBezTo>
                  <a:cubicBezTo>
                    <a:pt x="1044" y="1081"/>
                    <a:pt x="1061" y="1071"/>
                    <a:pt x="1076" y="1057"/>
                  </a:cubicBezTo>
                  <a:cubicBezTo>
                    <a:pt x="1118" y="1029"/>
                    <a:pt x="1152" y="992"/>
                    <a:pt x="1181" y="952"/>
                  </a:cubicBezTo>
                  <a:lnTo>
                    <a:pt x="1181" y="952"/>
                  </a:lnTo>
                  <a:cubicBezTo>
                    <a:pt x="1157" y="955"/>
                    <a:pt x="1133" y="956"/>
                    <a:pt x="1108" y="956"/>
                  </a:cubicBezTo>
                  <a:cubicBezTo>
                    <a:pt x="880" y="956"/>
                    <a:pt x="652" y="860"/>
                    <a:pt x="516" y="676"/>
                  </a:cubicBezTo>
                  <a:cubicBezTo>
                    <a:pt x="374" y="484"/>
                    <a:pt x="365" y="209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8"/>
            <p:cNvSpPr/>
            <p:nvPr/>
          </p:nvSpPr>
          <p:spPr>
            <a:xfrm>
              <a:off x="5952669" y="-1038530"/>
              <a:ext cx="52756" cy="71517"/>
            </a:xfrm>
            <a:custGeom>
              <a:rect b="b" l="l" r="r" t="t"/>
              <a:pathLst>
                <a:path extrusionOk="0" h="1075" w="793">
                  <a:moveTo>
                    <a:pt x="358" y="0"/>
                  </a:moveTo>
                  <a:lnTo>
                    <a:pt x="358" y="0"/>
                  </a:lnTo>
                  <a:cubicBezTo>
                    <a:pt x="353" y="2"/>
                    <a:pt x="348" y="3"/>
                    <a:pt x="343" y="6"/>
                  </a:cubicBezTo>
                  <a:cubicBezTo>
                    <a:pt x="304" y="27"/>
                    <a:pt x="264" y="49"/>
                    <a:pt x="224" y="70"/>
                  </a:cubicBezTo>
                  <a:cubicBezTo>
                    <a:pt x="163" y="111"/>
                    <a:pt x="117" y="162"/>
                    <a:pt x="86" y="226"/>
                  </a:cubicBezTo>
                  <a:cubicBezTo>
                    <a:pt x="57" y="264"/>
                    <a:pt x="39" y="305"/>
                    <a:pt x="32" y="352"/>
                  </a:cubicBezTo>
                  <a:cubicBezTo>
                    <a:pt x="7" y="416"/>
                    <a:pt x="0" y="481"/>
                    <a:pt x="11" y="551"/>
                  </a:cubicBezTo>
                  <a:cubicBezTo>
                    <a:pt x="21" y="593"/>
                    <a:pt x="32" y="636"/>
                    <a:pt x="42" y="680"/>
                  </a:cubicBezTo>
                  <a:cubicBezTo>
                    <a:pt x="76" y="767"/>
                    <a:pt x="129" y="840"/>
                    <a:pt x="202" y="900"/>
                  </a:cubicBezTo>
                  <a:cubicBezTo>
                    <a:pt x="247" y="942"/>
                    <a:pt x="309" y="971"/>
                    <a:pt x="362" y="1000"/>
                  </a:cubicBezTo>
                  <a:cubicBezTo>
                    <a:pt x="378" y="1008"/>
                    <a:pt x="394" y="1014"/>
                    <a:pt x="411" y="1020"/>
                  </a:cubicBezTo>
                  <a:cubicBezTo>
                    <a:pt x="486" y="1045"/>
                    <a:pt x="560" y="1070"/>
                    <a:pt x="638" y="1072"/>
                  </a:cubicBezTo>
                  <a:cubicBezTo>
                    <a:pt x="668" y="1073"/>
                    <a:pt x="702" y="1075"/>
                    <a:pt x="736" y="1075"/>
                  </a:cubicBezTo>
                  <a:cubicBezTo>
                    <a:pt x="755" y="1075"/>
                    <a:pt x="774" y="1074"/>
                    <a:pt x="792" y="1073"/>
                  </a:cubicBezTo>
                  <a:cubicBezTo>
                    <a:pt x="776" y="1065"/>
                    <a:pt x="759" y="1060"/>
                    <a:pt x="743" y="1053"/>
                  </a:cubicBezTo>
                  <a:cubicBezTo>
                    <a:pt x="523" y="943"/>
                    <a:pt x="333" y="754"/>
                    <a:pt x="268" y="516"/>
                  </a:cubicBezTo>
                  <a:cubicBezTo>
                    <a:pt x="221" y="342"/>
                    <a:pt x="254" y="144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8"/>
            <p:cNvSpPr/>
            <p:nvPr/>
          </p:nvSpPr>
          <p:spPr>
            <a:xfrm>
              <a:off x="5768454" y="-941067"/>
              <a:ext cx="34860" cy="59476"/>
            </a:xfrm>
            <a:custGeom>
              <a:rect b="b" l="l" r="r" t="t"/>
              <a:pathLst>
                <a:path extrusionOk="0" h="894" w="524">
                  <a:moveTo>
                    <a:pt x="342" y="0"/>
                  </a:moveTo>
                  <a:lnTo>
                    <a:pt x="342" y="0"/>
                  </a:lnTo>
                  <a:cubicBezTo>
                    <a:pt x="339" y="2"/>
                    <a:pt x="336" y="3"/>
                    <a:pt x="333" y="6"/>
                  </a:cubicBezTo>
                  <a:cubicBezTo>
                    <a:pt x="321" y="12"/>
                    <a:pt x="311" y="19"/>
                    <a:pt x="299" y="28"/>
                  </a:cubicBezTo>
                  <a:cubicBezTo>
                    <a:pt x="298" y="29"/>
                    <a:pt x="298" y="30"/>
                    <a:pt x="297" y="30"/>
                  </a:cubicBezTo>
                  <a:cubicBezTo>
                    <a:pt x="294" y="31"/>
                    <a:pt x="292" y="31"/>
                    <a:pt x="289" y="32"/>
                  </a:cubicBezTo>
                  <a:cubicBezTo>
                    <a:pt x="255" y="51"/>
                    <a:pt x="222" y="68"/>
                    <a:pt x="187" y="87"/>
                  </a:cubicBezTo>
                  <a:cubicBezTo>
                    <a:pt x="121" y="135"/>
                    <a:pt x="72" y="197"/>
                    <a:pt x="40" y="271"/>
                  </a:cubicBezTo>
                  <a:cubicBezTo>
                    <a:pt x="13" y="326"/>
                    <a:pt x="3" y="381"/>
                    <a:pt x="6" y="440"/>
                  </a:cubicBezTo>
                  <a:cubicBezTo>
                    <a:pt x="1" y="497"/>
                    <a:pt x="9" y="553"/>
                    <a:pt x="32" y="607"/>
                  </a:cubicBezTo>
                  <a:cubicBezTo>
                    <a:pt x="51" y="665"/>
                    <a:pt x="84" y="713"/>
                    <a:pt x="128" y="752"/>
                  </a:cubicBezTo>
                  <a:cubicBezTo>
                    <a:pt x="165" y="799"/>
                    <a:pt x="213" y="834"/>
                    <a:pt x="271" y="857"/>
                  </a:cubicBezTo>
                  <a:cubicBezTo>
                    <a:pt x="328" y="881"/>
                    <a:pt x="387" y="894"/>
                    <a:pt x="447" y="894"/>
                  </a:cubicBezTo>
                  <a:cubicBezTo>
                    <a:pt x="463" y="894"/>
                    <a:pt x="480" y="893"/>
                    <a:pt x="496" y="891"/>
                  </a:cubicBezTo>
                  <a:cubicBezTo>
                    <a:pt x="505" y="890"/>
                    <a:pt x="515" y="887"/>
                    <a:pt x="523" y="885"/>
                  </a:cubicBezTo>
                  <a:cubicBezTo>
                    <a:pt x="472" y="846"/>
                    <a:pt x="425" y="802"/>
                    <a:pt x="384" y="751"/>
                  </a:cubicBezTo>
                  <a:cubicBezTo>
                    <a:pt x="233" y="563"/>
                    <a:pt x="180" y="286"/>
                    <a:pt x="294" y="73"/>
                  </a:cubicBezTo>
                  <a:cubicBezTo>
                    <a:pt x="308" y="47"/>
                    <a:pt x="324" y="24"/>
                    <a:pt x="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8"/>
            <p:cNvSpPr/>
            <p:nvPr/>
          </p:nvSpPr>
          <p:spPr>
            <a:xfrm>
              <a:off x="5695873" y="-1135394"/>
              <a:ext cx="58677" cy="86619"/>
            </a:xfrm>
            <a:custGeom>
              <a:rect b="b" l="l" r="r" t="t"/>
              <a:pathLst>
                <a:path extrusionOk="0" h="1302" w="882">
                  <a:moveTo>
                    <a:pt x="491" y="0"/>
                  </a:moveTo>
                  <a:lnTo>
                    <a:pt x="491" y="0"/>
                  </a:lnTo>
                  <a:cubicBezTo>
                    <a:pt x="416" y="13"/>
                    <a:pt x="346" y="43"/>
                    <a:pt x="284" y="91"/>
                  </a:cubicBezTo>
                  <a:cubicBezTo>
                    <a:pt x="283" y="92"/>
                    <a:pt x="282" y="92"/>
                    <a:pt x="282" y="93"/>
                  </a:cubicBezTo>
                  <a:lnTo>
                    <a:pt x="162" y="206"/>
                  </a:lnTo>
                  <a:cubicBezTo>
                    <a:pt x="160" y="208"/>
                    <a:pt x="158" y="211"/>
                    <a:pt x="157" y="213"/>
                  </a:cubicBezTo>
                  <a:cubicBezTo>
                    <a:pt x="138" y="236"/>
                    <a:pt x="115" y="280"/>
                    <a:pt x="108" y="293"/>
                  </a:cubicBezTo>
                  <a:cubicBezTo>
                    <a:pt x="92" y="318"/>
                    <a:pt x="71" y="347"/>
                    <a:pt x="59" y="375"/>
                  </a:cubicBezTo>
                  <a:cubicBezTo>
                    <a:pt x="44" y="427"/>
                    <a:pt x="30" y="479"/>
                    <a:pt x="15" y="530"/>
                  </a:cubicBezTo>
                  <a:cubicBezTo>
                    <a:pt x="15" y="531"/>
                    <a:pt x="15" y="532"/>
                    <a:pt x="15" y="533"/>
                  </a:cubicBezTo>
                  <a:cubicBezTo>
                    <a:pt x="0" y="614"/>
                    <a:pt x="5" y="692"/>
                    <a:pt x="31" y="768"/>
                  </a:cubicBezTo>
                  <a:cubicBezTo>
                    <a:pt x="36" y="795"/>
                    <a:pt x="43" y="821"/>
                    <a:pt x="49" y="847"/>
                  </a:cubicBezTo>
                  <a:cubicBezTo>
                    <a:pt x="50" y="851"/>
                    <a:pt x="52" y="855"/>
                    <a:pt x="54" y="858"/>
                  </a:cubicBezTo>
                  <a:cubicBezTo>
                    <a:pt x="54" y="861"/>
                    <a:pt x="55" y="863"/>
                    <a:pt x="56" y="864"/>
                  </a:cubicBezTo>
                  <a:lnTo>
                    <a:pt x="57" y="867"/>
                  </a:lnTo>
                  <a:cubicBezTo>
                    <a:pt x="82" y="913"/>
                    <a:pt x="107" y="960"/>
                    <a:pt x="132" y="1006"/>
                  </a:cubicBezTo>
                  <a:cubicBezTo>
                    <a:pt x="161" y="1054"/>
                    <a:pt x="247" y="1132"/>
                    <a:pt x="258" y="1141"/>
                  </a:cubicBezTo>
                  <a:cubicBezTo>
                    <a:pt x="263" y="1147"/>
                    <a:pt x="269" y="1153"/>
                    <a:pt x="276" y="1157"/>
                  </a:cubicBezTo>
                  <a:cubicBezTo>
                    <a:pt x="299" y="1172"/>
                    <a:pt x="333" y="1191"/>
                    <a:pt x="348" y="1201"/>
                  </a:cubicBezTo>
                  <a:cubicBezTo>
                    <a:pt x="364" y="1210"/>
                    <a:pt x="396" y="1231"/>
                    <a:pt x="420" y="1244"/>
                  </a:cubicBezTo>
                  <a:cubicBezTo>
                    <a:pt x="424" y="1246"/>
                    <a:pt x="427" y="1248"/>
                    <a:pt x="430" y="1249"/>
                  </a:cubicBezTo>
                  <a:cubicBezTo>
                    <a:pt x="435" y="1251"/>
                    <a:pt x="439" y="1252"/>
                    <a:pt x="443" y="1253"/>
                  </a:cubicBezTo>
                  <a:cubicBezTo>
                    <a:pt x="476" y="1263"/>
                    <a:pt x="556" y="1288"/>
                    <a:pt x="591" y="1295"/>
                  </a:cubicBezTo>
                  <a:cubicBezTo>
                    <a:pt x="593" y="1296"/>
                    <a:pt x="595" y="1296"/>
                    <a:pt x="598" y="1297"/>
                  </a:cubicBezTo>
                  <a:cubicBezTo>
                    <a:pt x="601" y="1298"/>
                    <a:pt x="605" y="1298"/>
                    <a:pt x="609" y="1298"/>
                  </a:cubicBezTo>
                  <a:cubicBezTo>
                    <a:pt x="613" y="1299"/>
                    <a:pt x="617" y="1299"/>
                    <a:pt x="621" y="1299"/>
                  </a:cubicBezTo>
                  <a:lnTo>
                    <a:pt x="621" y="1299"/>
                  </a:lnTo>
                  <a:cubicBezTo>
                    <a:pt x="639" y="1300"/>
                    <a:pt x="656" y="1301"/>
                    <a:pt x="674" y="1301"/>
                  </a:cubicBezTo>
                  <a:cubicBezTo>
                    <a:pt x="682" y="1301"/>
                    <a:pt x="689" y="1300"/>
                    <a:pt x="696" y="1300"/>
                  </a:cubicBezTo>
                  <a:lnTo>
                    <a:pt x="699" y="1300"/>
                  </a:lnTo>
                  <a:cubicBezTo>
                    <a:pt x="700" y="1300"/>
                    <a:pt x="701" y="1300"/>
                    <a:pt x="701" y="1300"/>
                  </a:cubicBezTo>
                  <a:lnTo>
                    <a:pt x="701" y="1300"/>
                  </a:lnTo>
                  <a:cubicBezTo>
                    <a:pt x="713" y="1301"/>
                    <a:pt x="725" y="1302"/>
                    <a:pt x="737" y="1302"/>
                  </a:cubicBezTo>
                  <a:cubicBezTo>
                    <a:pt x="744" y="1302"/>
                    <a:pt x="752" y="1302"/>
                    <a:pt x="760" y="1301"/>
                  </a:cubicBezTo>
                  <a:lnTo>
                    <a:pt x="760" y="1301"/>
                  </a:lnTo>
                  <a:cubicBezTo>
                    <a:pt x="762" y="1301"/>
                    <a:pt x="764" y="1301"/>
                    <a:pt x="766" y="1301"/>
                  </a:cubicBezTo>
                  <a:lnTo>
                    <a:pt x="762" y="1301"/>
                  </a:lnTo>
                  <a:lnTo>
                    <a:pt x="762" y="1301"/>
                  </a:lnTo>
                  <a:cubicBezTo>
                    <a:pt x="802" y="1298"/>
                    <a:pt x="842" y="1289"/>
                    <a:pt x="882" y="1276"/>
                  </a:cubicBezTo>
                  <a:cubicBezTo>
                    <a:pt x="714" y="1202"/>
                    <a:pt x="566" y="1090"/>
                    <a:pt x="464" y="937"/>
                  </a:cubicBezTo>
                  <a:cubicBezTo>
                    <a:pt x="278" y="659"/>
                    <a:pt x="293" y="258"/>
                    <a:pt x="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8"/>
            <p:cNvSpPr/>
            <p:nvPr/>
          </p:nvSpPr>
          <p:spPr>
            <a:xfrm>
              <a:off x="5591292" y="-1347417"/>
              <a:ext cx="39650" cy="54619"/>
            </a:xfrm>
            <a:custGeom>
              <a:rect b="b" l="l" r="r" t="t"/>
              <a:pathLst>
                <a:path extrusionOk="0" h="821" w="596">
                  <a:moveTo>
                    <a:pt x="271" y="0"/>
                  </a:moveTo>
                  <a:lnTo>
                    <a:pt x="271" y="0"/>
                  </a:lnTo>
                  <a:cubicBezTo>
                    <a:pt x="248" y="9"/>
                    <a:pt x="226" y="19"/>
                    <a:pt x="206" y="33"/>
                  </a:cubicBezTo>
                  <a:cubicBezTo>
                    <a:pt x="160" y="53"/>
                    <a:pt x="122" y="83"/>
                    <a:pt x="91" y="124"/>
                  </a:cubicBezTo>
                  <a:cubicBezTo>
                    <a:pt x="71" y="152"/>
                    <a:pt x="54" y="180"/>
                    <a:pt x="39" y="211"/>
                  </a:cubicBezTo>
                  <a:cubicBezTo>
                    <a:pt x="14" y="268"/>
                    <a:pt x="0" y="343"/>
                    <a:pt x="10" y="404"/>
                  </a:cubicBezTo>
                  <a:cubicBezTo>
                    <a:pt x="15" y="440"/>
                    <a:pt x="22" y="475"/>
                    <a:pt x="34" y="508"/>
                  </a:cubicBezTo>
                  <a:cubicBezTo>
                    <a:pt x="60" y="577"/>
                    <a:pt x="98" y="626"/>
                    <a:pt x="154" y="673"/>
                  </a:cubicBezTo>
                  <a:cubicBezTo>
                    <a:pt x="169" y="685"/>
                    <a:pt x="182" y="697"/>
                    <a:pt x="197" y="709"/>
                  </a:cubicBezTo>
                  <a:cubicBezTo>
                    <a:pt x="217" y="725"/>
                    <a:pt x="234" y="735"/>
                    <a:pt x="258" y="750"/>
                  </a:cubicBezTo>
                  <a:cubicBezTo>
                    <a:pt x="285" y="765"/>
                    <a:pt x="294" y="774"/>
                    <a:pt x="319" y="781"/>
                  </a:cubicBezTo>
                  <a:lnTo>
                    <a:pt x="369" y="796"/>
                  </a:lnTo>
                  <a:cubicBezTo>
                    <a:pt x="408" y="812"/>
                    <a:pt x="447" y="820"/>
                    <a:pt x="489" y="820"/>
                  </a:cubicBezTo>
                  <a:cubicBezTo>
                    <a:pt x="500" y="820"/>
                    <a:pt x="510" y="820"/>
                    <a:pt x="521" y="819"/>
                  </a:cubicBezTo>
                  <a:cubicBezTo>
                    <a:pt x="548" y="817"/>
                    <a:pt x="573" y="809"/>
                    <a:pt x="596" y="799"/>
                  </a:cubicBezTo>
                  <a:cubicBezTo>
                    <a:pt x="544" y="783"/>
                    <a:pt x="494" y="764"/>
                    <a:pt x="447" y="739"/>
                  </a:cubicBezTo>
                  <a:cubicBezTo>
                    <a:pt x="335" y="680"/>
                    <a:pt x="237" y="581"/>
                    <a:pt x="206" y="459"/>
                  </a:cubicBezTo>
                  <a:cubicBezTo>
                    <a:pt x="191" y="398"/>
                    <a:pt x="193" y="334"/>
                    <a:pt x="200" y="271"/>
                  </a:cubicBezTo>
                  <a:cubicBezTo>
                    <a:pt x="211" y="178"/>
                    <a:pt x="236" y="87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8"/>
            <p:cNvSpPr/>
            <p:nvPr/>
          </p:nvSpPr>
          <p:spPr>
            <a:xfrm>
              <a:off x="5826067" y="-1239776"/>
              <a:ext cx="50760" cy="78037"/>
            </a:xfrm>
            <a:custGeom>
              <a:rect b="b" l="l" r="r" t="t"/>
              <a:pathLst>
                <a:path extrusionOk="0" h="1173" w="763">
                  <a:moveTo>
                    <a:pt x="651" y="0"/>
                  </a:moveTo>
                  <a:cubicBezTo>
                    <a:pt x="222" y="66"/>
                    <a:pt x="0" y="677"/>
                    <a:pt x="268" y="1013"/>
                  </a:cubicBezTo>
                  <a:cubicBezTo>
                    <a:pt x="311" y="1067"/>
                    <a:pt x="366" y="1107"/>
                    <a:pt x="432" y="1133"/>
                  </a:cubicBezTo>
                  <a:cubicBezTo>
                    <a:pt x="473" y="1144"/>
                    <a:pt x="515" y="1157"/>
                    <a:pt x="557" y="1168"/>
                  </a:cubicBezTo>
                  <a:cubicBezTo>
                    <a:pt x="578" y="1171"/>
                    <a:pt x="599" y="1173"/>
                    <a:pt x="620" y="1173"/>
                  </a:cubicBezTo>
                  <a:cubicBezTo>
                    <a:pt x="668" y="1173"/>
                    <a:pt x="715" y="1165"/>
                    <a:pt x="762" y="1153"/>
                  </a:cubicBezTo>
                  <a:cubicBezTo>
                    <a:pt x="612" y="1041"/>
                    <a:pt x="506" y="860"/>
                    <a:pt x="481" y="671"/>
                  </a:cubicBezTo>
                  <a:cubicBezTo>
                    <a:pt x="449" y="437"/>
                    <a:pt x="525" y="202"/>
                    <a:pt x="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8"/>
            <p:cNvSpPr/>
            <p:nvPr/>
          </p:nvSpPr>
          <p:spPr>
            <a:xfrm>
              <a:off x="5742708" y="-1398311"/>
              <a:ext cx="62469" cy="97197"/>
            </a:xfrm>
            <a:custGeom>
              <a:rect b="b" l="l" r="r" t="t"/>
              <a:pathLst>
                <a:path extrusionOk="0" h="1461" w="939">
                  <a:moveTo>
                    <a:pt x="531" y="0"/>
                  </a:moveTo>
                  <a:lnTo>
                    <a:pt x="531" y="0"/>
                  </a:lnTo>
                  <a:cubicBezTo>
                    <a:pt x="420" y="21"/>
                    <a:pt x="315" y="70"/>
                    <a:pt x="227" y="158"/>
                  </a:cubicBezTo>
                  <a:cubicBezTo>
                    <a:pt x="71" y="313"/>
                    <a:pt x="1" y="543"/>
                    <a:pt x="19" y="762"/>
                  </a:cubicBezTo>
                  <a:cubicBezTo>
                    <a:pt x="44" y="1060"/>
                    <a:pt x="184" y="1326"/>
                    <a:pt x="464" y="1433"/>
                  </a:cubicBezTo>
                  <a:cubicBezTo>
                    <a:pt x="513" y="1452"/>
                    <a:pt x="562" y="1460"/>
                    <a:pt x="610" y="1460"/>
                  </a:cubicBezTo>
                  <a:cubicBezTo>
                    <a:pt x="726" y="1460"/>
                    <a:pt x="837" y="1410"/>
                    <a:pt x="938" y="1333"/>
                  </a:cubicBezTo>
                  <a:cubicBezTo>
                    <a:pt x="667" y="1262"/>
                    <a:pt x="437" y="1029"/>
                    <a:pt x="372" y="752"/>
                  </a:cubicBezTo>
                  <a:cubicBezTo>
                    <a:pt x="313" y="494"/>
                    <a:pt x="382" y="22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8"/>
            <p:cNvSpPr/>
            <p:nvPr/>
          </p:nvSpPr>
          <p:spPr>
            <a:xfrm>
              <a:off x="5923596" y="-1394585"/>
              <a:ext cx="13572" cy="57014"/>
            </a:xfrm>
            <a:custGeom>
              <a:rect b="b" l="l" r="r" t="t"/>
              <a:pathLst>
                <a:path extrusionOk="0" h="857" w="204">
                  <a:moveTo>
                    <a:pt x="175" y="1"/>
                  </a:moveTo>
                  <a:lnTo>
                    <a:pt x="175" y="1"/>
                  </a:lnTo>
                  <a:cubicBezTo>
                    <a:pt x="128" y="48"/>
                    <a:pt x="89" y="102"/>
                    <a:pt x="66" y="162"/>
                  </a:cubicBezTo>
                  <a:cubicBezTo>
                    <a:pt x="46" y="213"/>
                    <a:pt x="31" y="269"/>
                    <a:pt x="19" y="321"/>
                  </a:cubicBezTo>
                  <a:cubicBezTo>
                    <a:pt x="15" y="336"/>
                    <a:pt x="12" y="350"/>
                    <a:pt x="10" y="366"/>
                  </a:cubicBezTo>
                  <a:cubicBezTo>
                    <a:pt x="5" y="414"/>
                    <a:pt x="1" y="483"/>
                    <a:pt x="5" y="522"/>
                  </a:cubicBezTo>
                  <a:cubicBezTo>
                    <a:pt x="15" y="617"/>
                    <a:pt x="61" y="705"/>
                    <a:pt x="113" y="785"/>
                  </a:cubicBezTo>
                  <a:cubicBezTo>
                    <a:pt x="135" y="809"/>
                    <a:pt x="158" y="832"/>
                    <a:pt x="180" y="856"/>
                  </a:cubicBezTo>
                  <a:cubicBezTo>
                    <a:pt x="181" y="856"/>
                    <a:pt x="182" y="857"/>
                    <a:pt x="182" y="857"/>
                  </a:cubicBezTo>
                  <a:cubicBezTo>
                    <a:pt x="165" y="715"/>
                    <a:pt x="173" y="573"/>
                    <a:pt x="204" y="437"/>
                  </a:cubicBezTo>
                  <a:cubicBezTo>
                    <a:pt x="152" y="298"/>
                    <a:pt x="145" y="145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8"/>
            <p:cNvSpPr/>
            <p:nvPr/>
          </p:nvSpPr>
          <p:spPr>
            <a:xfrm>
              <a:off x="5563816" y="-1209572"/>
              <a:ext cx="266" cy="333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cubicBezTo>
                    <a:pt x="4" y="1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lnTo>
                    <a:pt x="2" y="2"/>
                  </a:lnTo>
                  <a:cubicBezTo>
                    <a:pt x="3" y="2"/>
                    <a:pt x="3" y="1"/>
                    <a:pt x="4" y="1"/>
                  </a:cubicBezTo>
                  <a:close/>
                  <a:moveTo>
                    <a:pt x="2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2" y="4"/>
                    <a:pt x="2" y="3"/>
                    <a:pt x="2" y="2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8"/>
            <p:cNvSpPr/>
            <p:nvPr/>
          </p:nvSpPr>
          <p:spPr>
            <a:xfrm>
              <a:off x="5560556" y="-1210703"/>
              <a:ext cx="25280" cy="25347"/>
            </a:xfrm>
            <a:custGeom>
              <a:rect b="b" l="l" r="r" t="t"/>
              <a:pathLst>
                <a:path extrusionOk="0" h="381" w="380">
                  <a:moveTo>
                    <a:pt x="77" y="5"/>
                  </a:moveTo>
                  <a:lnTo>
                    <a:pt x="76" y="5"/>
                  </a:lnTo>
                  <a:cubicBezTo>
                    <a:pt x="77" y="5"/>
                    <a:pt x="77" y="5"/>
                    <a:pt x="77" y="5"/>
                  </a:cubicBezTo>
                  <a:close/>
                  <a:moveTo>
                    <a:pt x="125" y="0"/>
                  </a:moveTo>
                  <a:cubicBezTo>
                    <a:pt x="121" y="0"/>
                    <a:pt x="117" y="1"/>
                    <a:pt x="114" y="1"/>
                  </a:cubicBezTo>
                  <a:cubicBezTo>
                    <a:pt x="112" y="1"/>
                    <a:pt x="111" y="1"/>
                    <a:pt x="109" y="1"/>
                  </a:cubicBezTo>
                  <a:cubicBezTo>
                    <a:pt x="103" y="1"/>
                    <a:pt x="96" y="2"/>
                    <a:pt x="90" y="3"/>
                  </a:cubicBezTo>
                  <a:cubicBezTo>
                    <a:pt x="88" y="3"/>
                    <a:pt x="86" y="3"/>
                    <a:pt x="84" y="3"/>
                  </a:cubicBezTo>
                  <a:cubicBezTo>
                    <a:pt x="82" y="3"/>
                    <a:pt x="80" y="3"/>
                    <a:pt x="78" y="4"/>
                  </a:cubicBezTo>
                  <a:cubicBezTo>
                    <a:pt x="78" y="5"/>
                    <a:pt x="77" y="5"/>
                    <a:pt x="77" y="5"/>
                  </a:cubicBezTo>
                  <a:lnTo>
                    <a:pt x="77" y="5"/>
                  </a:lnTo>
                  <a:lnTo>
                    <a:pt x="88" y="4"/>
                  </a:lnTo>
                  <a:lnTo>
                    <a:pt x="88" y="4"/>
                  </a:lnTo>
                  <a:cubicBezTo>
                    <a:pt x="76" y="6"/>
                    <a:pt x="65" y="8"/>
                    <a:pt x="55" y="17"/>
                  </a:cubicBezTo>
                  <a:cubicBezTo>
                    <a:pt x="53" y="18"/>
                    <a:pt x="51" y="20"/>
                    <a:pt x="49" y="22"/>
                  </a:cubicBezTo>
                  <a:cubicBezTo>
                    <a:pt x="30" y="36"/>
                    <a:pt x="16" y="57"/>
                    <a:pt x="10" y="80"/>
                  </a:cubicBezTo>
                  <a:cubicBezTo>
                    <a:pt x="4" y="102"/>
                    <a:pt x="1" y="132"/>
                    <a:pt x="12" y="153"/>
                  </a:cubicBezTo>
                  <a:cubicBezTo>
                    <a:pt x="25" y="177"/>
                    <a:pt x="38" y="202"/>
                    <a:pt x="53" y="224"/>
                  </a:cubicBezTo>
                  <a:cubicBezTo>
                    <a:pt x="65" y="240"/>
                    <a:pt x="79" y="254"/>
                    <a:pt x="93" y="270"/>
                  </a:cubicBezTo>
                  <a:lnTo>
                    <a:pt x="133" y="315"/>
                  </a:lnTo>
                  <a:cubicBezTo>
                    <a:pt x="139" y="322"/>
                    <a:pt x="146" y="331"/>
                    <a:pt x="154" y="338"/>
                  </a:cubicBezTo>
                  <a:cubicBezTo>
                    <a:pt x="170" y="356"/>
                    <a:pt x="188" y="368"/>
                    <a:pt x="213" y="376"/>
                  </a:cubicBezTo>
                  <a:cubicBezTo>
                    <a:pt x="225" y="379"/>
                    <a:pt x="238" y="381"/>
                    <a:pt x="250" y="381"/>
                  </a:cubicBezTo>
                  <a:cubicBezTo>
                    <a:pt x="276" y="381"/>
                    <a:pt x="302" y="373"/>
                    <a:pt x="323" y="358"/>
                  </a:cubicBezTo>
                  <a:cubicBezTo>
                    <a:pt x="351" y="338"/>
                    <a:pt x="366" y="306"/>
                    <a:pt x="372" y="274"/>
                  </a:cubicBezTo>
                  <a:cubicBezTo>
                    <a:pt x="380" y="235"/>
                    <a:pt x="364" y="197"/>
                    <a:pt x="339" y="168"/>
                  </a:cubicBezTo>
                  <a:cubicBezTo>
                    <a:pt x="325" y="154"/>
                    <a:pt x="312" y="139"/>
                    <a:pt x="298" y="124"/>
                  </a:cubicBezTo>
                  <a:cubicBezTo>
                    <a:pt x="277" y="102"/>
                    <a:pt x="258" y="77"/>
                    <a:pt x="235" y="57"/>
                  </a:cubicBezTo>
                  <a:cubicBezTo>
                    <a:pt x="222" y="45"/>
                    <a:pt x="205" y="34"/>
                    <a:pt x="191" y="22"/>
                  </a:cubicBezTo>
                  <a:cubicBezTo>
                    <a:pt x="173" y="6"/>
                    <a:pt x="149" y="0"/>
                    <a:pt x="125" y="0"/>
                  </a:cubicBezTo>
                  <a:close/>
                </a:path>
              </a:pathLst>
            </a:custGeom>
            <a:solidFill>
              <a:srgbClr val="FFE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8"/>
            <p:cNvSpPr/>
            <p:nvPr/>
          </p:nvSpPr>
          <p:spPr>
            <a:xfrm>
              <a:off x="5562751" y="-1209306"/>
              <a:ext cx="1131" cy="1064"/>
            </a:xfrm>
            <a:custGeom>
              <a:rect b="b" l="l" r="r" t="t"/>
              <a:pathLst>
                <a:path extrusionOk="0" h="16" w="17">
                  <a:moveTo>
                    <a:pt x="16" y="1"/>
                  </a:moveTo>
                  <a:cubicBezTo>
                    <a:pt x="11" y="5"/>
                    <a:pt x="5" y="10"/>
                    <a:pt x="0" y="1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8"/>
            <p:cNvSpPr/>
            <p:nvPr/>
          </p:nvSpPr>
          <p:spPr>
            <a:xfrm>
              <a:off x="5622759" y="-1335842"/>
              <a:ext cx="13106" cy="14170"/>
            </a:xfrm>
            <a:custGeom>
              <a:rect b="b" l="l" r="r" t="t"/>
              <a:pathLst>
                <a:path extrusionOk="0" h="213" w="197">
                  <a:moveTo>
                    <a:pt x="171" y="80"/>
                  </a:moveTo>
                  <a:lnTo>
                    <a:pt x="171" y="80"/>
                  </a:lnTo>
                  <a:cubicBezTo>
                    <a:pt x="171" y="80"/>
                    <a:pt x="172" y="81"/>
                    <a:pt x="172" y="82"/>
                  </a:cubicBezTo>
                  <a:lnTo>
                    <a:pt x="172" y="82"/>
                  </a:lnTo>
                  <a:cubicBezTo>
                    <a:pt x="172" y="81"/>
                    <a:pt x="171" y="81"/>
                    <a:pt x="171" y="80"/>
                  </a:cubicBezTo>
                  <a:close/>
                  <a:moveTo>
                    <a:pt x="86" y="1"/>
                  </a:moveTo>
                  <a:cubicBezTo>
                    <a:pt x="77" y="1"/>
                    <a:pt x="69" y="2"/>
                    <a:pt x="60" y="5"/>
                  </a:cubicBezTo>
                  <a:cubicBezTo>
                    <a:pt x="50" y="9"/>
                    <a:pt x="40" y="17"/>
                    <a:pt x="32" y="26"/>
                  </a:cubicBezTo>
                  <a:cubicBezTo>
                    <a:pt x="30" y="28"/>
                    <a:pt x="28" y="31"/>
                    <a:pt x="25" y="35"/>
                  </a:cubicBezTo>
                  <a:cubicBezTo>
                    <a:pt x="20" y="42"/>
                    <a:pt x="14" y="51"/>
                    <a:pt x="11" y="61"/>
                  </a:cubicBezTo>
                  <a:cubicBezTo>
                    <a:pt x="8" y="71"/>
                    <a:pt x="3" y="81"/>
                    <a:pt x="2" y="91"/>
                  </a:cubicBezTo>
                  <a:cubicBezTo>
                    <a:pt x="2" y="92"/>
                    <a:pt x="2" y="93"/>
                    <a:pt x="2" y="94"/>
                  </a:cubicBezTo>
                  <a:cubicBezTo>
                    <a:pt x="0" y="111"/>
                    <a:pt x="0" y="115"/>
                    <a:pt x="5" y="129"/>
                  </a:cubicBezTo>
                  <a:cubicBezTo>
                    <a:pt x="7" y="141"/>
                    <a:pt x="10" y="152"/>
                    <a:pt x="19" y="161"/>
                  </a:cubicBezTo>
                  <a:cubicBezTo>
                    <a:pt x="19" y="162"/>
                    <a:pt x="20" y="163"/>
                    <a:pt x="21" y="163"/>
                  </a:cubicBezTo>
                  <a:cubicBezTo>
                    <a:pt x="29" y="172"/>
                    <a:pt x="36" y="181"/>
                    <a:pt x="45" y="188"/>
                  </a:cubicBezTo>
                  <a:cubicBezTo>
                    <a:pt x="53" y="194"/>
                    <a:pt x="61" y="198"/>
                    <a:pt x="68" y="202"/>
                  </a:cubicBezTo>
                  <a:cubicBezTo>
                    <a:pt x="70" y="203"/>
                    <a:pt x="73" y="204"/>
                    <a:pt x="75" y="205"/>
                  </a:cubicBezTo>
                  <a:cubicBezTo>
                    <a:pt x="86" y="210"/>
                    <a:pt x="98" y="213"/>
                    <a:pt x="109" y="213"/>
                  </a:cubicBezTo>
                  <a:cubicBezTo>
                    <a:pt x="114" y="213"/>
                    <a:pt x="119" y="212"/>
                    <a:pt x="124" y="211"/>
                  </a:cubicBezTo>
                  <a:cubicBezTo>
                    <a:pt x="133" y="209"/>
                    <a:pt x="143" y="207"/>
                    <a:pt x="151" y="204"/>
                  </a:cubicBezTo>
                  <a:cubicBezTo>
                    <a:pt x="163" y="199"/>
                    <a:pt x="172" y="193"/>
                    <a:pt x="179" y="183"/>
                  </a:cubicBezTo>
                  <a:cubicBezTo>
                    <a:pt x="186" y="176"/>
                    <a:pt x="190" y="167"/>
                    <a:pt x="192" y="159"/>
                  </a:cubicBezTo>
                  <a:cubicBezTo>
                    <a:pt x="195" y="151"/>
                    <a:pt x="196" y="142"/>
                    <a:pt x="194" y="133"/>
                  </a:cubicBezTo>
                  <a:cubicBezTo>
                    <a:pt x="193" y="125"/>
                    <a:pt x="190" y="117"/>
                    <a:pt x="186" y="109"/>
                  </a:cubicBezTo>
                  <a:cubicBezTo>
                    <a:pt x="186" y="110"/>
                    <a:pt x="186" y="110"/>
                    <a:pt x="186" y="111"/>
                  </a:cubicBezTo>
                  <a:cubicBezTo>
                    <a:pt x="185" y="109"/>
                    <a:pt x="185" y="108"/>
                    <a:pt x="185" y="107"/>
                  </a:cubicBezTo>
                  <a:cubicBezTo>
                    <a:pt x="183" y="105"/>
                    <a:pt x="183" y="103"/>
                    <a:pt x="182" y="102"/>
                  </a:cubicBezTo>
                  <a:cubicBezTo>
                    <a:pt x="181" y="102"/>
                    <a:pt x="181" y="100"/>
                    <a:pt x="181" y="100"/>
                  </a:cubicBezTo>
                  <a:cubicBezTo>
                    <a:pt x="179" y="96"/>
                    <a:pt x="177" y="92"/>
                    <a:pt x="174" y="87"/>
                  </a:cubicBezTo>
                  <a:cubicBezTo>
                    <a:pt x="173" y="85"/>
                    <a:pt x="173" y="84"/>
                    <a:pt x="172" y="82"/>
                  </a:cubicBezTo>
                  <a:lnTo>
                    <a:pt x="172" y="82"/>
                  </a:lnTo>
                  <a:cubicBezTo>
                    <a:pt x="172" y="83"/>
                    <a:pt x="172" y="84"/>
                    <a:pt x="172" y="85"/>
                  </a:cubicBezTo>
                  <a:cubicBezTo>
                    <a:pt x="171" y="83"/>
                    <a:pt x="171" y="82"/>
                    <a:pt x="170" y="81"/>
                  </a:cubicBezTo>
                  <a:cubicBezTo>
                    <a:pt x="168" y="76"/>
                    <a:pt x="168" y="71"/>
                    <a:pt x="166" y="67"/>
                  </a:cubicBezTo>
                  <a:cubicBezTo>
                    <a:pt x="165" y="64"/>
                    <a:pt x="163" y="60"/>
                    <a:pt x="159" y="58"/>
                  </a:cubicBezTo>
                  <a:cubicBezTo>
                    <a:pt x="158" y="54"/>
                    <a:pt x="150" y="47"/>
                    <a:pt x="146" y="43"/>
                  </a:cubicBezTo>
                  <a:cubicBezTo>
                    <a:pt x="142" y="32"/>
                    <a:pt x="135" y="23"/>
                    <a:pt x="126" y="16"/>
                  </a:cubicBezTo>
                  <a:cubicBezTo>
                    <a:pt x="116" y="8"/>
                    <a:pt x="106" y="3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8"/>
            <p:cNvSpPr/>
            <p:nvPr/>
          </p:nvSpPr>
          <p:spPr>
            <a:xfrm>
              <a:off x="5794333" y="-1381746"/>
              <a:ext cx="21621" cy="26012"/>
            </a:xfrm>
            <a:custGeom>
              <a:rect b="b" l="l" r="r" t="t"/>
              <a:pathLst>
                <a:path extrusionOk="0" h="391" w="325">
                  <a:moveTo>
                    <a:pt x="107" y="0"/>
                  </a:moveTo>
                  <a:cubicBezTo>
                    <a:pt x="105" y="0"/>
                    <a:pt x="102" y="0"/>
                    <a:pt x="99" y="0"/>
                  </a:cubicBezTo>
                  <a:cubicBezTo>
                    <a:pt x="84" y="1"/>
                    <a:pt x="70" y="7"/>
                    <a:pt x="58" y="14"/>
                  </a:cubicBezTo>
                  <a:cubicBezTo>
                    <a:pt x="44" y="20"/>
                    <a:pt x="34" y="29"/>
                    <a:pt x="24" y="41"/>
                  </a:cubicBezTo>
                  <a:cubicBezTo>
                    <a:pt x="12" y="57"/>
                    <a:pt x="4" y="75"/>
                    <a:pt x="1" y="94"/>
                  </a:cubicBezTo>
                  <a:cubicBezTo>
                    <a:pt x="1" y="106"/>
                    <a:pt x="0" y="118"/>
                    <a:pt x="0" y="129"/>
                  </a:cubicBezTo>
                  <a:cubicBezTo>
                    <a:pt x="0" y="151"/>
                    <a:pt x="4" y="171"/>
                    <a:pt x="13" y="192"/>
                  </a:cubicBezTo>
                  <a:cubicBezTo>
                    <a:pt x="19" y="206"/>
                    <a:pt x="25" y="221"/>
                    <a:pt x="32" y="237"/>
                  </a:cubicBezTo>
                  <a:cubicBezTo>
                    <a:pt x="42" y="261"/>
                    <a:pt x="51" y="284"/>
                    <a:pt x="67" y="306"/>
                  </a:cubicBezTo>
                  <a:cubicBezTo>
                    <a:pt x="89" y="335"/>
                    <a:pt x="109" y="366"/>
                    <a:pt x="146" y="380"/>
                  </a:cubicBezTo>
                  <a:cubicBezTo>
                    <a:pt x="161" y="387"/>
                    <a:pt x="176" y="391"/>
                    <a:pt x="192" y="391"/>
                  </a:cubicBezTo>
                  <a:cubicBezTo>
                    <a:pt x="198" y="391"/>
                    <a:pt x="203" y="390"/>
                    <a:pt x="208" y="390"/>
                  </a:cubicBezTo>
                  <a:cubicBezTo>
                    <a:pt x="225" y="389"/>
                    <a:pt x="240" y="383"/>
                    <a:pt x="253" y="375"/>
                  </a:cubicBezTo>
                  <a:cubicBezTo>
                    <a:pt x="269" y="368"/>
                    <a:pt x="282" y="358"/>
                    <a:pt x="292" y="345"/>
                  </a:cubicBezTo>
                  <a:cubicBezTo>
                    <a:pt x="306" y="327"/>
                    <a:pt x="314" y="307"/>
                    <a:pt x="318" y="285"/>
                  </a:cubicBezTo>
                  <a:cubicBezTo>
                    <a:pt x="325" y="248"/>
                    <a:pt x="311" y="216"/>
                    <a:pt x="298" y="182"/>
                  </a:cubicBezTo>
                  <a:cubicBezTo>
                    <a:pt x="289" y="157"/>
                    <a:pt x="274" y="135"/>
                    <a:pt x="260" y="113"/>
                  </a:cubicBezTo>
                  <a:cubicBezTo>
                    <a:pt x="250" y="101"/>
                    <a:pt x="241" y="88"/>
                    <a:pt x="233" y="76"/>
                  </a:cubicBezTo>
                  <a:cubicBezTo>
                    <a:pt x="222" y="61"/>
                    <a:pt x="212" y="47"/>
                    <a:pt x="198" y="36"/>
                  </a:cubicBezTo>
                  <a:cubicBezTo>
                    <a:pt x="185" y="26"/>
                    <a:pt x="168" y="18"/>
                    <a:pt x="154" y="9"/>
                  </a:cubicBezTo>
                  <a:cubicBezTo>
                    <a:pt x="139" y="3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8"/>
            <p:cNvSpPr/>
            <p:nvPr/>
          </p:nvSpPr>
          <p:spPr>
            <a:xfrm>
              <a:off x="5798259" y="-1347683"/>
              <a:ext cx="14636" cy="14902"/>
            </a:xfrm>
            <a:custGeom>
              <a:rect b="b" l="l" r="r" t="t"/>
              <a:pathLst>
                <a:path extrusionOk="0" h="224" w="220">
                  <a:moveTo>
                    <a:pt x="125" y="0"/>
                  </a:moveTo>
                  <a:cubicBezTo>
                    <a:pt x="109" y="0"/>
                    <a:pt x="93" y="4"/>
                    <a:pt x="79" y="12"/>
                  </a:cubicBezTo>
                  <a:lnTo>
                    <a:pt x="79" y="12"/>
                  </a:lnTo>
                  <a:lnTo>
                    <a:pt x="82" y="10"/>
                  </a:lnTo>
                  <a:lnTo>
                    <a:pt x="82" y="10"/>
                  </a:lnTo>
                  <a:cubicBezTo>
                    <a:pt x="81" y="10"/>
                    <a:pt x="79" y="11"/>
                    <a:pt x="78" y="12"/>
                  </a:cubicBezTo>
                  <a:lnTo>
                    <a:pt x="78" y="12"/>
                  </a:lnTo>
                  <a:cubicBezTo>
                    <a:pt x="75" y="14"/>
                    <a:pt x="72" y="15"/>
                    <a:pt x="70" y="17"/>
                  </a:cubicBezTo>
                  <a:lnTo>
                    <a:pt x="76" y="13"/>
                  </a:lnTo>
                  <a:lnTo>
                    <a:pt x="76" y="13"/>
                  </a:lnTo>
                  <a:cubicBezTo>
                    <a:pt x="74" y="14"/>
                    <a:pt x="72" y="16"/>
                    <a:pt x="70" y="17"/>
                  </a:cubicBezTo>
                  <a:cubicBezTo>
                    <a:pt x="69" y="17"/>
                    <a:pt x="67" y="17"/>
                    <a:pt x="66" y="18"/>
                  </a:cubicBezTo>
                  <a:cubicBezTo>
                    <a:pt x="64" y="19"/>
                    <a:pt x="62" y="21"/>
                    <a:pt x="59" y="22"/>
                  </a:cubicBezTo>
                  <a:lnTo>
                    <a:pt x="57" y="23"/>
                  </a:lnTo>
                  <a:cubicBezTo>
                    <a:pt x="46" y="31"/>
                    <a:pt x="37" y="44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lnTo>
                    <a:pt x="30" y="57"/>
                  </a:lnTo>
                  <a:cubicBezTo>
                    <a:pt x="27" y="60"/>
                    <a:pt x="24" y="64"/>
                    <a:pt x="21" y="68"/>
                  </a:cubicBezTo>
                  <a:cubicBezTo>
                    <a:pt x="17" y="75"/>
                    <a:pt x="12" y="83"/>
                    <a:pt x="8" y="90"/>
                  </a:cubicBezTo>
                  <a:cubicBezTo>
                    <a:pt x="6" y="98"/>
                    <a:pt x="4" y="106"/>
                    <a:pt x="1" y="114"/>
                  </a:cubicBezTo>
                  <a:cubicBezTo>
                    <a:pt x="1" y="122"/>
                    <a:pt x="1" y="130"/>
                    <a:pt x="1" y="138"/>
                  </a:cubicBezTo>
                  <a:cubicBezTo>
                    <a:pt x="2" y="151"/>
                    <a:pt x="5" y="162"/>
                    <a:pt x="12" y="173"/>
                  </a:cubicBezTo>
                  <a:cubicBezTo>
                    <a:pt x="15" y="181"/>
                    <a:pt x="21" y="187"/>
                    <a:pt x="27" y="193"/>
                  </a:cubicBezTo>
                  <a:cubicBezTo>
                    <a:pt x="32" y="200"/>
                    <a:pt x="38" y="205"/>
                    <a:pt x="47" y="208"/>
                  </a:cubicBezTo>
                  <a:cubicBezTo>
                    <a:pt x="53" y="214"/>
                    <a:pt x="60" y="217"/>
                    <a:pt x="69" y="219"/>
                  </a:cubicBezTo>
                  <a:cubicBezTo>
                    <a:pt x="77" y="222"/>
                    <a:pt x="85" y="223"/>
                    <a:pt x="93" y="223"/>
                  </a:cubicBezTo>
                  <a:cubicBezTo>
                    <a:pt x="97" y="223"/>
                    <a:pt x="101" y="223"/>
                    <a:pt x="105" y="222"/>
                  </a:cubicBezTo>
                  <a:cubicBezTo>
                    <a:pt x="112" y="222"/>
                    <a:pt x="124" y="219"/>
                    <a:pt x="131" y="217"/>
                  </a:cubicBezTo>
                  <a:cubicBezTo>
                    <a:pt x="132" y="216"/>
                    <a:pt x="133" y="216"/>
                    <a:pt x="134" y="216"/>
                  </a:cubicBezTo>
                  <a:cubicBezTo>
                    <a:pt x="135" y="215"/>
                    <a:pt x="137" y="214"/>
                    <a:pt x="139" y="213"/>
                  </a:cubicBezTo>
                  <a:cubicBezTo>
                    <a:pt x="149" y="207"/>
                    <a:pt x="161" y="202"/>
                    <a:pt x="170" y="195"/>
                  </a:cubicBezTo>
                  <a:cubicBezTo>
                    <a:pt x="172" y="194"/>
                    <a:pt x="174" y="193"/>
                    <a:pt x="176" y="192"/>
                  </a:cubicBezTo>
                  <a:cubicBezTo>
                    <a:pt x="177" y="191"/>
                    <a:pt x="177" y="191"/>
                    <a:pt x="178" y="190"/>
                  </a:cubicBezTo>
                  <a:cubicBezTo>
                    <a:pt x="184" y="183"/>
                    <a:pt x="191" y="177"/>
                    <a:pt x="198" y="171"/>
                  </a:cubicBezTo>
                  <a:cubicBezTo>
                    <a:pt x="207" y="160"/>
                    <a:pt x="213" y="148"/>
                    <a:pt x="215" y="134"/>
                  </a:cubicBezTo>
                  <a:cubicBezTo>
                    <a:pt x="219" y="125"/>
                    <a:pt x="220" y="125"/>
                    <a:pt x="220" y="119"/>
                  </a:cubicBezTo>
                  <a:cubicBezTo>
                    <a:pt x="220" y="110"/>
                    <a:pt x="220" y="101"/>
                    <a:pt x="220" y="92"/>
                  </a:cubicBezTo>
                  <a:cubicBezTo>
                    <a:pt x="220" y="90"/>
                    <a:pt x="220" y="88"/>
                    <a:pt x="220" y="86"/>
                  </a:cubicBezTo>
                  <a:cubicBezTo>
                    <a:pt x="216" y="52"/>
                    <a:pt x="192" y="21"/>
                    <a:pt x="162" y="7"/>
                  </a:cubicBezTo>
                  <a:cubicBezTo>
                    <a:pt x="150" y="3"/>
                    <a:pt x="138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8"/>
            <p:cNvSpPr/>
            <p:nvPr/>
          </p:nvSpPr>
          <p:spPr>
            <a:xfrm>
              <a:off x="5885277" y="-1217822"/>
              <a:ext cx="14237" cy="19360"/>
            </a:xfrm>
            <a:custGeom>
              <a:rect b="b" l="l" r="r" t="t"/>
              <a:pathLst>
                <a:path extrusionOk="0" h="291" w="214">
                  <a:moveTo>
                    <a:pt x="1" y="137"/>
                  </a:moveTo>
                  <a:cubicBezTo>
                    <a:pt x="1" y="138"/>
                    <a:pt x="1" y="139"/>
                    <a:pt x="1" y="139"/>
                  </a:cubicBezTo>
                  <a:lnTo>
                    <a:pt x="1" y="139"/>
                  </a:lnTo>
                  <a:cubicBezTo>
                    <a:pt x="1" y="139"/>
                    <a:pt x="1" y="138"/>
                    <a:pt x="1" y="137"/>
                  </a:cubicBezTo>
                  <a:close/>
                  <a:moveTo>
                    <a:pt x="89" y="0"/>
                  </a:moveTo>
                  <a:cubicBezTo>
                    <a:pt x="86" y="0"/>
                    <a:pt x="82" y="1"/>
                    <a:pt x="79" y="1"/>
                  </a:cubicBezTo>
                  <a:cubicBezTo>
                    <a:pt x="63" y="2"/>
                    <a:pt x="50" y="7"/>
                    <a:pt x="38" y="16"/>
                  </a:cubicBezTo>
                  <a:cubicBezTo>
                    <a:pt x="25" y="25"/>
                    <a:pt x="16" y="37"/>
                    <a:pt x="9" y="51"/>
                  </a:cubicBezTo>
                  <a:cubicBezTo>
                    <a:pt x="4" y="64"/>
                    <a:pt x="2" y="76"/>
                    <a:pt x="3" y="89"/>
                  </a:cubicBezTo>
                  <a:lnTo>
                    <a:pt x="3" y="89"/>
                  </a:lnTo>
                  <a:cubicBezTo>
                    <a:pt x="3" y="91"/>
                    <a:pt x="3" y="93"/>
                    <a:pt x="2" y="95"/>
                  </a:cubicBezTo>
                  <a:cubicBezTo>
                    <a:pt x="1" y="98"/>
                    <a:pt x="1" y="102"/>
                    <a:pt x="0" y="104"/>
                  </a:cubicBezTo>
                  <a:lnTo>
                    <a:pt x="0" y="131"/>
                  </a:lnTo>
                  <a:cubicBezTo>
                    <a:pt x="0" y="134"/>
                    <a:pt x="1" y="137"/>
                    <a:pt x="2" y="140"/>
                  </a:cubicBezTo>
                  <a:cubicBezTo>
                    <a:pt x="2" y="140"/>
                    <a:pt x="2" y="140"/>
                    <a:pt x="1" y="139"/>
                  </a:cubicBezTo>
                  <a:lnTo>
                    <a:pt x="1" y="139"/>
                  </a:lnTo>
                  <a:cubicBezTo>
                    <a:pt x="3" y="146"/>
                    <a:pt x="4" y="151"/>
                    <a:pt x="4" y="158"/>
                  </a:cubicBezTo>
                  <a:cubicBezTo>
                    <a:pt x="5" y="161"/>
                    <a:pt x="5" y="165"/>
                    <a:pt x="5" y="169"/>
                  </a:cubicBezTo>
                  <a:cubicBezTo>
                    <a:pt x="5" y="170"/>
                    <a:pt x="5" y="171"/>
                    <a:pt x="5" y="172"/>
                  </a:cubicBezTo>
                  <a:lnTo>
                    <a:pt x="12" y="198"/>
                  </a:lnTo>
                  <a:cubicBezTo>
                    <a:pt x="13" y="199"/>
                    <a:pt x="13" y="200"/>
                    <a:pt x="14" y="202"/>
                  </a:cubicBezTo>
                  <a:cubicBezTo>
                    <a:pt x="17" y="207"/>
                    <a:pt x="19" y="214"/>
                    <a:pt x="20" y="219"/>
                  </a:cubicBezTo>
                  <a:cubicBezTo>
                    <a:pt x="21" y="222"/>
                    <a:pt x="22" y="225"/>
                    <a:pt x="23" y="227"/>
                  </a:cubicBezTo>
                  <a:cubicBezTo>
                    <a:pt x="24" y="230"/>
                    <a:pt x="26" y="233"/>
                    <a:pt x="27" y="236"/>
                  </a:cubicBezTo>
                  <a:cubicBezTo>
                    <a:pt x="30" y="242"/>
                    <a:pt x="32" y="247"/>
                    <a:pt x="35" y="253"/>
                  </a:cubicBezTo>
                  <a:cubicBezTo>
                    <a:pt x="37" y="257"/>
                    <a:pt x="40" y="262"/>
                    <a:pt x="42" y="267"/>
                  </a:cubicBezTo>
                  <a:cubicBezTo>
                    <a:pt x="46" y="273"/>
                    <a:pt x="52" y="278"/>
                    <a:pt x="59" y="282"/>
                  </a:cubicBezTo>
                  <a:cubicBezTo>
                    <a:pt x="67" y="287"/>
                    <a:pt x="77" y="291"/>
                    <a:pt x="87" y="291"/>
                  </a:cubicBezTo>
                  <a:cubicBezTo>
                    <a:pt x="90" y="291"/>
                    <a:pt x="93" y="291"/>
                    <a:pt x="95" y="290"/>
                  </a:cubicBezTo>
                  <a:cubicBezTo>
                    <a:pt x="116" y="286"/>
                    <a:pt x="137" y="279"/>
                    <a:pt x="155" y="267"/>
                  </a:cubicBezTo>
                  <a:cubicBezTo>
                    <a:pt x="165" y="260"/>
                    <a:pt x="176" y="248"/>
                    <a:pt x="183" y="238"/>
                  </a:cubicBezTo>
                  <a:cubicBezTo>
                    <a:pt x="197" y="217"/>
                    <a:pt x="208" y="199"/>
                    <a:pt x="211" y="174"/>
                  </a:cubicBezTo>
                  <a:cubicBezTo>
                    <a:pt x="214" y="160"/>
                    <a:pt x="212" y="142"/>
                    <a:pt x="210" y="128"/>
                  </a:cubicBezTo>
                  <a:cubicBezTo>
                    <a:pt x="207" y="104"/>
                    <a:pt x="202" y="81"/>
                    <a:pt x="187" y="61"/>
                  </a:cubicBezTo>
                  <a:cubicBezTo>
                    <a:pt x="172" y="37"/>
                    <a:pt x="146" y="21"/>
                    <a:pt x="120" y="7"/>
                  </a:cubicBezTo>
                  <a:cubicBezTo>
                    <a:pt x="110" y="3"/>
                    <a:pt x="100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8"/>
            <p:cNvSpPr/>
            <p:nvPr/>
          </p:nvSpPr>
          <p:spPr>
            <a:xfrm>
              <a:off x="5743972" y="-1119627"/>
              <a:ext cx="23817" cy="25746"/>
            </a:xfrm>
            <a:custGeom>
              <a:rect b="b" l="l" r="r" t="t"/>
              <a:pathLst>
                <a:path extrusionOk="0" h="387" w="358">
                  <a:moveTo>
                    <a:pt x="97" y="1"/>
                  </a:moveTo>
                  <a:cubicBezTo>
                    <a:pt x="54" y="1"/>
                    <a:pt x="11" y="29"/>
                    <a:pt x="5" y="73"/>
                  </a:cubicBezTo>
                  <a:cubicBezTo>
                    <a:pt x="0" y="98"/>
                    <a:pt x="5" y="118"/>
                    <a:pt x="15" y="140"/>
                  </a:cubicBezTo>
                  <a:cubicBezTo>
                    <a:pt x="18" y="146"/>
                    <a:pt x="20" y="151"/>
                    <a:pt x="22" y="158"/>
                  </a:cubicBezTo>
                  <a:cubicBezTo>
                    <a:pt x="29" y="172"/>
                    <a:pt x="37" y="184"/>
                    <a:pt x="48" y="195"/>
                  </a:cubicBezTo>
                  <a:cubicBezTo>
                    <a:pt x="66" y="216"/>
                    <a:pt x="82" y="240"/>
                    <a:pt x="97" y="266"/>
                  </a:cubicBezTo>
                  <a:cubicBezTo>
                    <a:pt x="92" y="256"/>
                    <a:pt x="86" y="247"/>
                    <a:pt x="81" y="237"/>
                  </a:cubicBezTo>
                  <a:lnTo>
                    <a:pt x="81" y="237"/>
                  </a:lnTo>
                  <a:cubicBezTo>
                    <a:pt x="90" y="254"/>
                    <a:pt x="100" y="271"/>
                    <a:pt x="108" y="288"/>
                  </a:cubicBezTo>
                  <a:cubicBezTo>
                    <a:pt x="116" y="302"/>
                    <a:pt x="122" y="318"/>
                    <a:pt x="130" y="329"/>
                  </a:cubicBezTo>
                  <a:cubicBezTo>
                    <a:pt x="153" y="361"/>
                    <a:pt x="183" y="377"/>
                    <a:pt x="220" y="385"/>
                  </a:cubicBezTo>
                  <a:cubicBezTo>
                    <a:pt x="226" y="386"/>
                    <a:pt x="231" y="386"/>
                    <a:pt x="237" y="386"/>
                  </a:cubicBezTo>
                  <a:cubicBezTo>
                    <a:pt x="270" y="386"/>
                    <a:pt x="304" y="369"/>
                    <a:pt x="325" y="344"/>
                  </a:cubicBezTo>
                  <a:cubicBezTo>
                    <a:pt x="339" y="326"/>
                    <a:pt x="344" y="314"/>
                    <a:pt x="349" y="295"/>
                  </a:cubicBezTo>
                  <a:cubicBezTo>
                    <a:pt x="357" y="266"/>
                    <a:pt x="355" y="237"/>
                    <a:pt x="345" y="209"/>
                  </a:cubicBezTo>
                  <a:cubicBezTo>
                    <a:pt x="340" y="197"/>
                    <a:pt x="334" y="185"/>
                    <a:pt x="328" y="175"/>
                  </a:cubicBezTo>
                  <a:cubicBezTo>
                    <a:pt x="318" y="154"/>
                    <a:pt x="308" y="135"/>
                    <a:pt x="294" y="118"/>
                  </a:cubicBezTo>
                  <a:cubicBezTo>
                    <a:pt x="279" y="101"/>
                    <a:pt x="263" y="85"/>
                    <a:pt x="247" y="70"/>
                  </a:cubicBezTo>
                  <a:cubicBezTo>
                    <a:pt x="239" y="61"/>
                    <a:pt x="230" y="53"/>
                    <a:pt x="220" y="46"/>
                  </a:cubicBezTo>
                  <a:cubicBezTo>
                    <a:pt x="216" y="42"/>
                    <a:pt x="211" y="37"/>
                    <a:pt x="206" y="34"/>
                  </a:cubicBezTo>
                  <a:cubicBezTo>
                    <a:pt x="185" y="20"/>
                    <a:pt x="167" y="10"/>
                    <a:pt x="143" y="5"/>
                  </a:cubicBezTo>
                  <a:cubicBezTo>
                    <a:pt x="128" y="3"/>
                    <a:pt x="114" y="1"/>
                    <a:pt x="99" y="1"/>
                  </a:cubicBezTo>
                  <a:cubicBezTo>
                    <a:pt x="98" y="1"/>
                    <a:pt x="97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8"/>
            <p:cNvSpPr/>
            <p:nvPr/>
          </p:nvSpPr>
          <p:spPr>
            <a:xfrm>
              <a:off x="5582643" y="-974929"/>
              <a:ext cx="14703" cy="16965"/>
            </a:xfrm>
            <a:custGeom>
              <a:rect b="b" l="l" r="r" t="t"/>
              <a:pathLst>
                <a:path extrusionOk="0" h="255" w="221">
                  <a:moveTo>
                    <a:pt x="89" y="1"/>
                  </a:moveTo>
                  <a:cubicBezTo>
                    <a:pt x="77" y="2"/>
                    <a:pt x="65" y="6"/>
                    <a:pt x="54" y="13"/>
                  </a:cubicBezTo>
                  <a:cubicBezTo>
                    <a:pt x="45" y="16"/>
                    <a:pt x="39" y="22"/>
                    <a:pt x="33" y="28"/>
                  </a:cubicBezTo>
                  <a:cubicBezTo>
                    <a:pt x="26" y="33"/>
                    <a:pt x="20" y="40"/>
                    <a:pt x="17" y="49"/>
                  </a:cubicBezTo>
                  <a:cubicBezTo>
                    <a:pt x="11" y="55"/>
                    <a:pt x="8" y="63"/>
                    <a:pt x="7" y="72"/>
                  </a:cubicBezTo>
                  <a:cubicBezTo>
                    <a:pt x="2" y="84"/>
                    <a:pt x="0" y="96"/>
                    <a:pt x="3" y="109"/>
                  </a:cubicBezTo>
                  <a:cubicBezTo>
                    <a:pt x="5" y="117"/>
                    <a:pt x="5" y="123"/>
                    <a:pt x="5" y="130"/>
                  </a:cubicBezTo>
                  <a:cubicBezTo>
                    <a:pt x="5" y="131"/>
                    <a:pt x="5" y="134"/>
                    <a:pt x="5" y="135"/>
                  </a:cubicBezTo>
                  <a:cubicBezTo>
                    <a:pt x="6" y="144"/>
                    <a:pt x="8" y="152"/>
                    <a:pt x="11" y="161"/>
                  </a:cubicBezTo>
                  <a:cubicBezTo>
                    <a:pt x="12" y="163"/>
                    <a:pt x="13" y="165"/>
                    <a:pt x="13" y="167"/>
                  </a:cubicBezTo>
                  <a:cubicBezTo>
                    <a:pt x="14" y="169"/>
                    <a:pt x="15" y="171"/>
                    <a:pt x="15" y="173"/>
                  </a:cubicBezTo>
                  <a:cubicBezTo>
                    <a:pt x="16" y="178"/>
                    <a:pt x="17" y="183"/>
                    <a:pt x="18" y="186"/>
                  </a:cubicBezTo>
                  <a:cubicBezTo>
                    <a:pt x="22" y="199"/>
                    <a:pt x="30" y="210"/>
                    <a:pt x="40" y="219"/>
                  </a:cubicBezTo>
                  <a:cubicBezTo>
                    <a:pt x="43" y="224"/>
                    <a:pt x="47" y="228"/>
                    <a:pt x="51" y="230"/>
                  </a:cubicBezTo>
                  <a:cubicBezTo>
                    <a:pt x="53" y="232"/>
                    <a:pt x="55" y="233"/>
                    <a:pt x="57" y="234"/>
                  </a:cubicBezTo>
                  <a:cubicBezTo>
                    <a:pt x="64" y="239"/>
                    <a:pt x="72" y="243"/>
                    <a:pt x="78" y="248"/>
                  </a:cubicBezTo>
                  <a:cubicBezTo>
                    <a:pt x="88" y="252"/>
                    <a:pt x="97" y="254"/>
                    <a:pt x="107" y="254"/>
                  </a:cubicBezTo>
                  <a:cubicBezTo>
                    <a:pt x="109" y="254"/>
                    <a:pt x="111" y="254"/>
                    <a:pt x="114" y="254"/>
                  </a:cubicBezTo>
                  <a:cubicBezTo>
                    <a:pt x="115" y="254"/>
                    <a:pt x="118" y="254"/>
                    <a:pt x="120" y="254"/>
                  </a:cubicBezTo>
                  <a:cubicBezTo>
                    <a:pt x="125" y="254"/>
                    <a:pt x="131" y="253"/>
                    <a:pt x="137" y="252"/>
                  </a:cubicBezTo>
                  <a:cubicBezTo>
                    <a:pt x="148" y="250"/>
                    <a:pt x="160" y="246"/>
                    <a:pt x="169" y="237"/>
                  </a:cubicBezTo>
                  <a:cubicBezTo>
                    <a:pt x="171" y="236"/>
                    <a:pt x="172" y="236"/>
                    <a:pt x="174" y="235"/>
                  </a:cubicBezTo>
                  <a:cubicBezTo>
                    <a:pt x="174" y="234"/>
                    <a:pt x="175" y="234"/>
                    <a:pt x="176" y="233"/>
                  </a:cubicBezTo>
                  <a:cubicBezTo>
                    <a:pt x="183" y="227"/>
                    <a:pt x="190" y="220"/>
                    <a:pt x="196" y="214"/>
                  </a:cubicBezTo>
                  <a:cubicBezTo>
                    <a:pt x="201" y="206"/>
                    <a:pt x="207" y="197"/>
                    <a:pt x="211" y="190"/>
                  </a:cubicBezTo>
                  <a:cubicBezTo>
                    <a:pt x="213" y="186"/>
                    <a:pt x="218" y="171"/>
                    <a:pt x="218" y="163"/>
                  </a:cubicBezTo>
                  <a:cubicBezTo>
                    <a:pt x="219" y="148"/>
                    <a:pt x="220" y="133"/>
                    <a:pt x="218" y="119"/>
                  </a:cubicBezTo>
                  <a:cubicBezTo>
                    <a:pt x="218" y="117"/>
                    <a:pt x="218" y="116"/>
                    <a:pt x="218" y="115"/>
                  </a:cubicBezTo>
                  <a:cubicBezTo>
                    <a:pt x="218" y="114"/>
                    <a:pt x="218" y="113"/>
                    <a:pt x="218" y="112"/>
                  </a:cubicBezTo>
                  <a:cubicBezTo>
                    <a:pt x="217" y="107"/>
                    <a:pt x="216" y="102"/>
                    <a:pt x="214" y="98"/>
                  </a:cubicBezTo>
                  <a:cubicBezTo>
                    <a:pt x="213" y="89"/>
                    <a:pt x="210" y="80"/>
                    <a:pt x="205" y="72"/>
                  </a:cubicBezTo>
                  <a:cubicBezTo>
                    <a:pt x="200" y="64"/>
                    <a:pt x="198" y="59"/>
                    <a:pt x="193" y="54"/>
                  </a:cubicBezTo>
                  <a:cubicBezTo>
                    <a:pt x="185" y="45"/>
                    <a:pt x="177" y="36"/>
                    <a:pt x="169" y="28"/>
                  </a:cubicBezTo>
                  <a:cubicBezTo>
                    <a:pt x="167" y="26"/>
                    <a:pt x="164" y="24"/>
                    <a:pt x="162" y="23"/>
                  </a:cubicBezTo>
                  <a:cubicBezTo>
                    <a:pt x="154" y="17"/>
                    <a:pt x="147" y="13"/>
                    <a:pt x="140" y="9"/>
                  </a:cubicBezTo>
                  <a:cubicBezTo>
                    <a:pt x="131" y="6"/>
                    <a:pt x="123" y="4"/>
                    <a:pt x="115" y="2"/>
                  </a:cubicBezTo>
                  <a:cubicBezTo>
                    <a:pt x="106" y="2"/>
                    <a:pt x="98" y="2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8"/>
            <p:cNvSpPr/>
            <p:nvPr/>
          </p:nvSpPr>
          <p:spPr>
            <a:xfrm>
              <a:off x="5705719" y="-826307"/>
              <a:ext cx="11908" cy="13172"/>
            </a:xfrm>
            <a:custGeom>
              <a:rect b="b" l="l" r="r" t="t"/>
              <a:pathLst>
                <a:path extrusionOk="0" h="198" w="179">
                  <a:moveTo>
                    <a:pt x="73" y="1"/>
                  </a:moveTo>
                  <a:cubicBezTo>
                    <a:pt x="71" y="1"/>
                    <a:pt x="69" y="1"/>
                    <a:pt x="67" y="1"/>
                  </a:cubicBezTo>
                  <a:cubicBezTo>
                    <a:pt x="57" y="2"/>
                    <a:pt x="49" y="5"/>
                    <a:pt x="42" y="10"/>
                  </a:cubicBezTo>
                  <a:cubicBezTo>
                    <a:pt x="32" y="14"/>
                    <a:pt x="26" y="19"/>
                    <a:pt x="20" y="27"/>
                  </a:cubicBezTo>
                  <a:cubicBezTo>
                    <a:pt x="12" y="37"/>
                    <a:pt x="7" y="48"/>
                    <a:pt x="5" y="61"/>
                  </a:cubicBezTo>
                  <a:cubicBezTo>
                    <a:pt x="5" y="64"/>
                    <a:pt x="4" y="68"/>
                    <a:pt x="3" y="71"/>
                  </a:cubicBezTo>
                  <a:cubicBezTo>
                    <a:pt x="3" y="72"/>
                    <a:pt x="3" y="74"/>
                    <a:pt x="2" y="75"/>
                  </a:cubicBezTo>
                  <a:cubicBezTo>
                    <a:pt x="2" y="77"/>
                    <a:pt x="2" y="78"/>
                    <a:pt x="2" y="79"/>
                  </a:cubicBezTo>
                  <a:lnTo>
                    <a:pt x="1" y="100"/>
                  </a:lnTo>
                  <a:cubicBezTo>
                    <a:pt x="2" y="107"/>
                    <a:pt x="3" y="114"/>
                    <a:pt x="6" y="122"/>
                  </a:cubicBezTo>
                  <a:cubicBezTo>
                    <a:pt x="9" y="129"/>
                    <a:pt x="13" y="136"/>
                    <a:pt x="17" y="145"/>
                  </a:cubicBezTo>
                  <a:cubicBezTo>
                    <a:pt x="20" y="155"/>
                    <a:pt x="26" y="163"/>
                    <a:pt x="34" y="171"/>
                  </a:cubicBezTo>
                  <a:cubicBezTo>
                    <a:pt x="42" y="180"/>
                    <a:pt x="50" y="186"/>
                    <a:pt x="62" y="191"/>
                  </a:cubicBezTo>
                  <a:cubicBezTo>
                    <a:pt x="69" y="195"/>
                    <a:pt x="78" y="197"/>
                    <a:pt x="87" y="197"/>
                  </a:cubicBezTo>
                  <a:cubicBezTo>
                    <a:pt x="89" y="197"/>
                    <a:pt x="91" y="197"/>
                    <a:pt x="93" y="197"/>
                  </a:cubicBezTo>
                  <a:cubicBezTo>
                    <a:pt x="95" y="197"/>
                    <a:pt x="98" y="197"/>
                    <a:pt x="100" y="197"/>
                  </a:cubicBezTo>
                  <a:cubicBezTo>
                    <a:pt x="108" y="197"/>
                    <a:pt x="116" y="196"/>
                    <a:pt x="124" y="192"/>
                  </a:cubicBezTo>
                  <a:cubicBezTo>
                    <a:pt x="131" y="188"/>
                    <a:pt x="137" y="185"/>
                    <a:pt x="143" y="182"/>
                  </a:cubicBezTo>
                  <a:cubicBezTo>
                    <a:pt x="155" y="173"/>
                    <a:pt x="164" y="161"/>
                    <a:pt x="170" y="148"/>
                  </a:cubicBezTo>
                  <a:cubicBezTo>
                    <a:pt x="173" y="140"/>
                    <a:pt x="175" y="133"/>
                    <a:pt x="177" y="127"/>
                  </a:cubicBezTo>
                  <a:cubicBezTo>
                    <a:pt x="179" y="112"/>
                    <a:pt x="178" y="98"/>
                    <a:pt x="173" y="85"/>
                  </a:cubicBezTo>
                  <a:cubicBezTo>
                    <a:pt x="167" y="73"/>
                    <a:pt x="162" y="63"/>
                    <a:pt x="157" y="52"/>
                  </a:cubicBezTo>
                  <a:cubicBezTo>
                    <a:pt x="153" y="42"/>
                    <a:pt x="145" y="34"/>
                    <a:pt x="136" y="27"/>
                  </a:cubicBezTo>
                  <a:cubicBezTo>
                    <a:pt x="131" y="21"/>
                    <a:pt x="124" y="18"/>
                    <a:pt x="116" y="15"/>
                  </a:cubicBezTo>
                  <a:cubicBezTo>
                    <a:pt x="116" y="15"/>
                    <a:pt x="115" y="14"/>
                    <a:pt x="115" y="14"/>
                  </a:cubicBezTo>
                  <a:cubicBezTo>
                    <a:pt x="113" y="13"/>
                    <a:pt x="112" y="13"/>
                    <a:pt x="111" y="12"/>
                  </a:cubicBezTo>
                  <a:cubicBezTo>
                    <a:pt x="108" y="10"/>
                    <a:pt x="104" y="8"/>
                    <a:pt x="102" y="6"/>
                  </a:cubicBezTo>
                  <a:cubicBezTo>
                    <a:pt x="93" y="3"/>
                    <a:pt x="8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8"/>
            <p:cNvSpPr/>
            <p:nvPr/>
          </p:nvSpPr>
          <p:spPr>
            <a:xfrm>
              <a:off x="5811631" y="-928427"/>
              <a:ext cx="18495" cy="22686"/>
            </a:xfrm>
            <a:custGeom>
              <a:rect b="b" l="l" r="r" t="t"/>
              <a:pathLst>
                <a:path extrusionOk="0" h="341" w="278">
                  <a:moveTo>
                    <a:pt x="106" y="1"/>
                  </a:moveTo>
                  <a:cubicBezTo>
                    <a:pt x="98" y="1"/>
                    <a:pt x="89" y="2"/>
                    <a:pt x="81" y="5"/>
                  </a:cubicBezTo>
                  <a:cubicBezTo>
                    <a:pt x="68" y="7"/>
                    <a:pt x="56" y="12"/>
                    <a:pt x="46" y="21"/>
                  </a:cubicBezTo>
                  <a:cubicBezTo>
                    <a:pt x="25" y="36"/>
                    <a:pt x="6" y="60"/>
                    <a:pt x="5" y="88"/>
                  </a:cubicBezTo>
                  <a:cubicBezTo>
                    <a:pt x="4" y="101"/>
                    <a:pt x="1" y="116"/>
                    <a:pt x="3" y="131"/>
                  </a:cubicBezTo>
                  <a:cubicBezTo>
                    <a:pt x="5" y="148"/>
                    <a:pt x="11" y="162"/>
                    <a:pt x="16" y="179"/>
                  </a:cubicBezTo>
                  <a:cubicBezTo>
                    <a:pt x="20" y="185"/>
                    <a:pt x="21" y="192"/>
                    <a:pt x="24" y="199"/>
                  </a:cubicBezTo>
                  <a:cubicBezTo>
                    <a:pt x="28" y="210"/>
                    <a:pt x="35" y="222"/>
                    <a:pt x="43" y="232"/>
                  </a:cubicBezTo>
                  <a:cubicBezTo>
                    <a:pt x="49" y="247"/>
                    <a:pt x="54" y="261"/>
                    <a:pt x="64" y="274"/>
                  </a:cubicBezTo>
                  <a:cubicBezTo>
                    <a:pt x="67" y="278"/>
                    <a:pt x="70" y="283"/>
                    <a:pt x="73" y="288"/>
                  </a:cubicBezTo>
                  <a:cubicBezTo>
                    <a:pt x="83" y="304"/>
                    <a:pt x="101" y="317"/>
                    <a:pt x="119" y="326"/>
                  </a:cubicBezTo>
                  <a:cubicBezTo>
                    <a:pt x="133" y="335"/>
                    <a:pt x="147" y="341"/>
                    <a:pt x="164" y="341"/>
                  </a:cubicBezTo>
                  <a:cubicBezTo>
                    <a:pt x="165" y="341"/>
                    <a:pt x="166" y="341"/>
                    <a:pt x="168" y="341"/>
                  </a:cubicBezTo>
                  <a:cubicBezTo>
                    <a:pt x="193" y="341"/>
                    <a:pt x="219" y="331"/>
                    <a:pt x="234" y="310"/>
                  </a:cubicBezTo>
                  <a:cubicBezTo>
                    <a:pt x="234" y="308"/>
                    <a:pt x="235" y="307"/>
                    <a:pt x="235" y="306"/>
                  </a:cubicBezTo>
                  <a:cubicBezTo>
                    <a:pt x="239" y="303"/>
                    <a:pt x="245" y="302"/>
                    <a:pt x="248" y="298"/>
                  </a:cubicBezTo>
                  <a:cubicBezTo>
                    <a:pt x="259" y="283"/>
                    <a:pt x="268" y="266"/>
                    <a:pt x="270" y="247"/>
                  </a:cubicBezTo>
                  <a:cubicBezTo>
                    <a:pt x="272" y="240"/>
                    <a:pt x="273" y="235"/>
                    <a:pt x="274" y="229"/>
                  </a:cubicBezTo>
                  <a:cubicBezTo>
                    <a:pt x="275" y="226"/>
                    <a:pt x="275" y="223"/>
                    <a:pt x="276" y="220"/>
                  </a:cubicBezTo>
                  <a:cubicBezTo>
                    <a:pt x="277" y="210"/>
                    <a:pt x="277" y="196"/>
                    <a:pt x="276" y="187"/>
                  </a:cubicBezTo>
                  <a:lnTo>
                    <a:pt x="275" y="182"/>
                  </a:lnTo>
                  <a:cubicBezTo>
                    <a:pt x="272" y="160"/>
                    <a:pt x="266" y="138"/>
                    <a:pt x="258" y="116"/>
                  </a:cubicBezTo>
                  <a:cubicBezTo>
                    <a:pt x="248" y="83"/>
                    <a:pt x="225" y="60"/>
                    <a:pt x="201" y="37"/>
                  </a:cubicBezTo>
                  <a:cubicBezTo>
                    <a:pt x="179" y="16"/>
                    <a:pt x="149" y="4"/>
                    <a:pt x="119" y="2"/>
                  </a:cubicBezTo>
                  <a:cubicBezTo>
                    <a:pt x="115" y="1"/>
                    <a:pt x="111" y="1"/>
                    <a:pt x="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8"/>
            <p:cNvSpPr/>
            <p:nvPr/>
          </p:nvSpPr>
          <p:spPr>
            <a:xfrm>
              <a:off x="5881418" y="-783396"/>
              <a:ext cx="20490" cy="21688"/>
            </a:xfrm>
            <a:custGeom>
              <a:rect b="b" l="l" r="r" t="t"/>
              <a:pathLst>
                <a:path extrusionOk="0" h="326" w="308">
                  <a:moveTo>
                    <a:pt x="100" y="1"/>
                  </a:moveTo>
                  <a:lnTo>
                    <a:pt x="72" y="7"/>
                  </a:lnTo>
                  <a:lnTo>
                    <a:pt x="47" y="21"/>
                  </a:lnTo>
                  <a:cubicBezTo>
                    <a:pt x="34" y="29"/>
                    <a:pt x="23" y="41"/>
                    <a:pt x="17" y="54"/>
                  </a:cubicBezTo>
                  <a:cubicBezTo>
                    <a:pt x="11" y="63"/>
                    <a:pt x="7" y="71"/>
                    <a:pt x="6" y="81"/>
                  </a:cubicBezTo>
                  <a:cubicBezTo>
                    <a:pt x="2" y="90"/>
                    <a:pt x="0" y="100"/>
                    <a:pt x="2" y="110"/>
                  </a:cubicBezTo>
                  <a:cubicBezTo>
                    <a:pt x="1" y="132"/>
                    <a:pt x="7" y="151"/>
                    <a:pt x="18" y="170"/>
                  </a:cubicBezTo>
                  <a:lnTo>
                    <a:pt x="18" y="170"/>
                  </a:lnTo>
                  <a:cubicBezTo>
                    <a:pt x="19" y="171"/>
                    <a:pt x="19" y="172"/>
                    <a:pt x="19" y="173"/>
                  </a:cubicBezTo>
                  <a:cubicBezTo>
                    <a:pt x="20" y="174"/>
                    <a:pt x="20" y="176"/>
                    <a:pt x="21" y="177"/>
                  </a:cubicBezTo>
                  <a:cubicBezTo>
                    <a:pt x="23" y="179"/>
                    <a:pt x="24" y="181"/>
                    <a:pt x="26" y="183"/>
                  </a:cubicBezTo>
                  <a:lnTo>
                    <a:pt x="26" y="183"/>
                  </a:lnTo>
                  <a:cubicBezTo>
                    <a:pt x="32" y="197"/>
                    <a:pt x="39" y="210"/>
                    <a:pt x="50" y="220"/>
                  </a:cubicBezTo>
                  <a:cubicBezTo>
                    <a:pt x="51" y="220"/>
                    <a:pt x="51" y="221"/>
                    <a:pt x="52" y="221"/>
                  </a:cubicBezTo>
                  <a:cubicBezTo>
                    <a:pt x="59" y="229"/>
                    <a:pt x="66" y="238"/>
                    <a:pt x="73" y="247"/>
                  </a:cubicBezTo>
                  <a:cubicBezTo>
                    <a:pt x="76" y="252"/>
                    <a:pt x="79" y="257"/>
                    <a:pt x="82" y="263"/>
                  </a:cubicBezTo>
                  <a:cubicBezTo>
                    <a:pt x="90" y="274"/>
                    <a:pt x="103" y="284"/>
                    <a:pt x="115" y="295"/>
                  </a:cubicBezTo>
                  <a:cubicBezTo>
                    <a:pt x="116" y="297"/>
                    <a:pt x="118" y="299"/>
                    <a:pt x="120" y="301"/>
                  </a:cubicBezTo>
                  <a:cubicBezTo>
                    <a:pt x="132" y="312"/>
                    <a:pt x="146" y="318"/>
                    <a:pt x="161" y="321"/>
                  </a:cubicBezTo>
                  <a:cubicBezTo>
                    <a:pt x="172" y="324"/>
                    <a:pt x="184" y="326"/>
                    <a:pt x="195" y="326"/>
                  </a:cubicBezTo>
                  <a:cubicBezTo>
                    <a:pt x="208" y="326"/>
                    <a:pt x="221" y="324"/>
                    <a:pt x="233" y="319"/>
                  </a:cubicBezTo>
                  <a:cubicBezTo>
                    <a:pt x="252" y="311"/>
                    <a:pt x="268" y="299"/>
                    <a:pt x="282" y="283"/>
                  </a:cubicBezTo>
                  <a:cubicBezTo>
                    <a:pt x="302" y="260"/>
                    <a:pt x="307" y="229"/>
                    <a:pt x="306" y="199"/>
                  </a:cubicBezTo>
                  <a:cubicBezTo>
                    <a:pt x="306" y="193"/>
                    <a:pt x="306" y="188"/>
                    <a:pt x="305" y="182"/>
                  </a:cubicBezTo>
                  <a:cubicBezTo>
                    <a:pt x="305" y="181"/>
                    <a:pt x="305" y="179"/>
                    <a:pt x="305" y="177"/>
                  </a:cubicBezTo>
                  <a:cubicBezTo>
                    <a:pt x="302" y="166"/>
                    <a:pt x="300" y="157"/>
                    <a:pt x="298" y="146"/>
                  </a:cubicBezTo>
                  <a:cubicBezTo>
                    <a:pt x="292" y="135"/>
                    <a:pt x="285" y="123"/>
                    <a:pt x="280" y="113"/>
                  </a:cubicBezTo>
                  <a:cubicBezTo>
                    <a:pt x="274" y="102"/>
                    <a:pt x="267" y="92"/>
                    <a:pt x="259" y="81"/>
                  </a:cubicBezTo>
                  <a:cubicBezTo>
                    <a:pt x="240" y="56"/>
                    <a:pt x="217" y="31"/>
                    <a:pt x="188" y="19"/>
                  </a:cubicBezTo>
                  <a:cubicBezTo>
                    <a:pt x="169" y="11"/>
                    <a:pt x="148" y="6"/>
                    <a:pt x="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8"/>
            <p:cNvSpPr/>
            <p:nvPr/>
          </p:nvSpPr>
          <p:spPr>
            <a:xfrm>
              <a:off x="5893326" y="-756253"/>
              <a:ext cx="14037" cy="13838"/>
            </a:xfrm>
            <a:custGeom>
              <a:rect b="b" l="l" r="r" t="t"/>
              <a:pathLst>
                <a:path extrusionOk="0" h="208" w="211">
                  <a:moveTo>
                    <a:pt x="105" y="0"/>
                  </a:moveTo>
                  <a:cubicBezTo>
                    <a:pt x="101" y="0"/>
                    <a:pt x="97" y="0"/>
                    <a:pt x="93" y="1"/>
                  </a:cubicBezTo>
                  <a:cubicBezTo>
                    <a:pt x="79" y="2"/>
                    <a:pt x="66" y="6"/>
                    <a:pt x="55" y="14"/>
                  </a:cubicBezTo>
                  <a:cubicBezTo>
                    <a:pt x="51" y="16"/>
                    <a:pt x="46" y="18"/>
                    <a:pt x="43" y="20"/>
                  </a:cubicBezTo>
                  <a:lnTo>
                    <a:pt x="42" y="21"/>
                  </a:lnTo>
                  <a:lnTo>
                    <a:pt x="41" y="22"/>
                  </a:lnTo>
                  <a:cubicBezTo>
                    <a:pt x="29" y="29"/>
                    <a:pt x="15" y="45"/>
                    <a:pt x="10" y="60"/>
                  </a:cubicBezTo>
                  <a:lnTo>
                    <a:pt x="9" y="62"/>
                  </a:lnTo>
                  <a:cubicBezTo>
                    <a:pt x="9" y="62"/>
                    <a:pt x="9" y="63"/>
                    <a:pt x="9" y="63"/>
                  </a:cubicBezTo>
                  <a:cubicBezTo>
                    <a:pt x="6" y="71"/>
                    <a:pt x="4" y="80"/>
                    <a:pt x="1" y="89"/>
                  </a:cubicBezTo>
                  <a:cubicBezTo>
                    <a:pt x="1" y="97"/>
                    <a:pt x="1" y="107"/>
                    <a:pt x="0" y="115"/>
                  </a:cubicBezTo>
                  <a:cubicBezTo>
                    <a:pt x="3" y="123"/>
                    <a:pt x="5" y="132"/>
                    <a:pt x="7" y="141"/>
                  </a:cubicBezTo>
                  <a:cubicBezTo>
                    <a:pt x="11" y="150"/>
                    <a:pt x="15" y="157"/>
                    <a:pt x="20" y="165"/>
                  </a:cubicBezTo>
                  <a:cubicBezTo>
                    <a:pt x="32" y="181"/>
                    <a:pt x="45" y="193"/>
                    <a:pt x="63" y="200"/>
                  </a:cubicBezTo>
                  <a:cubicBezTo>
                    <a:pt x="76" y="205"/>
                    <a:pt x="89" y="208"/>
                    <a:pt x="103" y="208"/>
                  </a:cubicBezTo>
                  <a:cubicBezTo>
                    <a:pt x="107" y="208"/>
                    <a:pt x="111" y="208"/>
                    <a:pt x="116" y="207"/>
                  </a:cubicBezTo>
                  <a:lnTo>
                    <a:pt x="120" y="207"/>
                  </a:lnTo>
                  <a:cubicBezTo>
                    <a:pt x="133" y="206"/>
                    <a:pt x="145" y="202"/>
                    <a:pt x="155" y="195"/>
                  </a:cubicBezTo>
                  <a:cubicBezTo>
                    <a:pt x="168" y="189"/>
                    <a:pt x="178" y="181"/>
                    <a:pt x="187" y="171"/>
                  </a:cubicBezTo>
                  <a:cubicBezTo>
                    <a:pt x="192" y="163"/>
                    <a:pt x="196" y="155"/>
                    <a:pt x="201" y="148"/>
                  </a:cubicBezTo>
                  <a:cubicBezTo>
                    <a:pt x="208" y="131"/>
                    <a:pt x="211" y="114"/>
                    <a:pt x="209" y="97"/>
                  </a:cubicBezTo>
                  <a:cubicBezTo>
                    <a:pt x="209" y="95"/>
                    <a:pt x="208" y="94"/>
                    <a:pt x="208" y="93"/>
                  </a:cubicBezTo>
                  <a:cubicBezTo>
                    <a:pt x="206" y="75"/>
                    <a:pt x="199" y="59"/>
                    <a:pt x="189" y="44"/>
                  </a:cubicBezTo>
                  <a:cubicBezTo>
                    <a:pt x="177" y="28"/>
                    <a:pt x="164" y="17"/>
                    <a:pt x="146" y="9"/>
                  </a:cubicBezTo>
                  <a:cubicBezTo>
                    <a:pt x="142" y="7"/>
                    <a:pt x="137" y="6"/>
                    <a:pt x="132" y="5"/>
                  </a:cubicBezTo>
                  <a:cubicBezTo>
                    <a:pt x="124" y="2"/>
                    <a:pt x="11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8"/>
            <p:cNvSpPr/>
            <p:nvPr/>
          </p:nvSpPr>
          <p:spPr>
            <a:xfrm>
              <a:off x="6067362" y="-845999"/>
              <a:ext cx="17031" cy="19825"/>
            </a:xfrm>
            <a:custGeom>
              <a:rect b="b" l="l" r="r" t="t"/>
              <a:pathLst>
                <a:path extrusionOk="0" h="298" w="256">
                  <a:moveTo>
                    <a:pt x="98" y="1"/>
                  </a:moveTo>
                  <a:cubicBezTo>
                    <a:pt x="90" y="3"/>
                    <a:pt x="81" y="5"/>
                    <a:pt x="71" y="7"/>
                  </a:cubicBezTo>
                  <a:cubicBezTo>
                    <a:pt x="63" y="11"/>
                    <a:pt x="54" y="17"/>
                    <a:pt x="47" y="21"/>
                  </a:cubicBezTo>
                  <a:cubicBezTo>
                    <a:pt x="34" y="29"/>
                    <a:pt x="24" y="40"/>
                    <a:pt x="18" y="53"/>
                  </a:cubicBezTo>
                  <a:cubicBezTo>
                    <a:pt x="11" y="61"/>
                    <a:pt x="8" y="70"/>
                    <a:pt x="6" y="79"/>
                  </a:cubicBezTo>
                  <a:cubicBezTo>
                    <a:pt x="3" y="88"/>
                    <a:pt x="1" y="97"/>
                    <a:pt x="2" y="107"/>
                  </a:cubicBezTo>
                  <a:cubicBezTo>
                    <a:pt x="2" y="110"/>
                    <a:pt x="3" y="114"/>
                    <a:pt x="4" y="117"/>
                  </a:cubicBezTo>
                  <a:cubicBezTo>
                    <a:pt x="2" y="128"/>
                    <a:pt x="1" y="137"/>
                    <a:pt x="2" y="155"/>
                  </a:cubicBezTo>
                  <a:cubicBezTo>
                    <a:pt x="2" y="156"/>
                    <a:pt x="2" y="158"/>
                    <a:pt x="2" y="159"/>
                  </a:cubicBezTo>
                  <a:cubicBezTo>
                    <a:pt x="2" y="166"/>
                    <a:pt x="3" y="173"/>
                    <a:pt x="4" y="179"/>
                  </a:cubicBezTo>
                  <a:cubicBezTo>
                    <a:pt x="6" y="191"/>
                    <a:pt x="9" y="204"/>
                    <a:pt x="12" y="217"/>
                  </a:cubicBezTo>
                  <a:cubicBezTo>
                    <a:pt x="21" y="237"/>
                    <a:pt x="33" y="255"/>
                    <a:pt x="51" y="270"/>
                  </a:cubicBezTo>
                  <a:cubicBezTo>
                    <a:pt x="61" y="276"/>
                    <a:pt x="70" y="281"/>
                    <a:pt x="81" y="288"/>
                  </a:cubicBezTo>
                  <a:cubicBezTo>
                    <a:pt x="96" y="294"/>
                    <a:pt x="115" y="298"/>
                    <a:pt x="133" y="298"/>
                  </a:cubicBezTo>
                  <a:cubicBezTo>
                    <a:pt x="136" y="298"/>
                    <a:pt x="140" y="298"/>
                    <a:pt x="143" y="297"/>
                  </a:cubicBezTo>
                  <a:cubicBezTo>
                    <a:pt x="155" y="295"/>
                    <a:pt x="165" y="293"/>
                    <a:pt x="175" y="290"/>
                  </a:cubicBezTo>
                  <a:cubicBezTo>
                    <a:pt x="184" y="286"/>
                    <a:pt x="194" y="281"/>
                    <a:pt x="202" y="275"/>
                  </a:cubicBezTo>
                  <a:cubicBezTo>
                    <a:pt x="213" y="267"/>
                    <a:pt x="219" y="261"/>
                    <a:pt x="224" y="254"/>
                  </a:cubicBezTo>
                  <a:cubicBezTo>
                    <a:pt x="224" y="253"/>
                    <a:pt x="225" y="252"/>
                    <a:pt x="225" y="251"/>
                  </a:cubicBezTo>
                  <a:cubicBezTo>
                    <a:pt x="232" y="244"/>
                    <a:pt x="237" y="235"/>
                    <a:pt x="244" y="222"/>
                  </a:cubicBezTo>
                  <a:cubicBezTo>
                    <a:pt x="247" y="211"/>
                    <a:pt x="250" y="201"/>
                    <a:pt x="253" y="190"/>
                  </a:cubicBezTo>
                  <a:cubicBezTo>
                    <a:pt x="255" y="175"/>
                    <a:pt x="254" y="161"/>
                    <a:pt x="250" y="147"/>
                  </a:cubicBezTo>
                  <a:lnTo>
                    <a:pt x="250" y="147"/>
                  </a:lnTo>
                  <a:cubicBezTo>
                    <a:pt x="250" y="146"/>
                    <a:pt x="250" y="144"/>
                    <a:pt x="250" y="143"/>
                  </a:cubicBezTo>
                  <a:lnTo>
                    <a:pt x="250" y="142"/>
                  </a:lnTo>
                  <a:cubicBezTo>
                    <a:pt x="249" y="138"/>
                    <a:pt x="248" y="135"/>
                    <a:pt x="248" y="131"/>
                  </a:cubicBezTo>
                  <a:cubicBezTo>
                    <a:pt x="247" y="129"/>
                    <a:pt x="247" y="128"/>
                    <a:pt x="247" y="126"/>
                  </a:cubicBezTo>
                  <a:cubicBezTo>
                    <a:pt x="245" y="105"/>
                    <a:pt x="236" y="85"/>
                    <a:pt x="224" y="67"/>
                  </a:cubicBezTo>
                  <a:lnTo>
                    <a:pt x="223" y="65"/>
                  </a:lnTo>
                  <a:cubicBezTo>
                    <a:pt x="222" y="63"/>
                    <a:pt x="221" y="61"/>
                    <a:pt x="219" y="59"/>
                  </a:cubicBezTo>
                  <a:cubicBezTo>
                    <a:pt x="205" y="38"/>
                    <a:pt x="186" y="22"/>
                    <a:pt x="164" y="11"/>
                  </a:cubicBezTo>
                  <a:cubicBezTo>
                    <a:pt x="153" y="6"/>
                    <a:pt x="139" y="2"/>
                    <a:pt x="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8"/>
            <p:cNvSpPr/>
            <p:nvPr/>
          </p:nvSpPr>
          <p:spPr>
            <a:xfrm>
              <a:off x="5990457" y="-1034205"/>
              <a:ext cx="25680" cy="23085"/>
            </a:xfrm>
            <a:custGeom>
              <a:rect b="b" l="l" r="r" t="t"/>
              <a:pathLst>
                <a:path extrusionOk="0" h="347" w="386">
                  <a:moveTo>
                    <a:pt x="97" y="0"/>
                  </a:moveTo>
                  <a:cubicBezTo>
                    <a:pt x="86" y="0"/>
                    <a:pt x="76" y="2"/>
                    <a:pt x="66" y="6"/>
                  </a:cubicBezTo>
                  <a:cubicBezTo>
                    <a:pt x="42" y="17"/>
                    <a:pt x="22" y="33"/>
                    <a:pt x="12" y="59"/>
                  </a:cubicBezTo>
                  <a:cubicBezTo>
                    <a:pt x="8" y="70"/>
                    <a:pt x="4" y="83"/>
                    <a:pt x="3" y="95"/>
                  </a:cubicBezTo>
                  <a:cubicBezTo>
                    <a:pt x="0" y="133"/>
                    <a:pt x="10" y="155"/>
                    <a:pt x="28" y="185"/>
                  </a:cubicBezTo>
                  <a:cubicBezTo>
                    <a:pt x="38" y="204"/>
                    <a:pt x="47" y="214"/>
                    <a:pt x="64" y="231"/>
                  </a:cubicBezTo>
                  <a:cubicBezTo>
                    <a:pt x="72" y="240"/>
                    <a:pt x="80" y="247"/>
                    <a:pt x="88" y="255"/>
                  </a:cubicBezTo>
                  <a:cubicBezTo>
                    <a:pt x="96" y="264"/>
                    <a:pt x="104" y="271"/>
                    <a:pt x="112" y="279"/>
                  </a:cubicBezTo>
                  <a:cubicBezTo>
                    <a:pt x="121" y="287"/>
                    <a:pt x="130" y="293"/>
                    <a:pt x="140" y="299"/>
                  </a:cubicBezTo>
                  <a:cubicBezTo>
                    <a:pt x="156" y="311"/>
                    <a:pt x="174" y="325"/>
                    <a:pt x="194" y="334"/>
                  </a:cubicBezTo>
                  <a:cubicBezTo>
                    <a:pt x="212" y="342"/>
                    <a:pt x="231" y="346"/>
                    <a:pt x="250" y="346"/>
                  </a:cubicBezTo>
                  <a:cubicBezTo>
                    <a:pt x="259" y="346"/>
                    <a:pt x="268" y="345"/>
                    <a:pt x="278" y="343"/>
                  </a:cubicBezTo>
                  <a:cubicBezTo>
                    <a:pt x="308" y="338"/>
                    <a:pt x="339" y="326"/>
                    <a:pt x="357" y="300"/>
                  </a:cubicBezTo>
                  <a:cubicBezTo>
                    <a:pt x="375" y="275"/>
                    <a:pt x="386" y="246"/>
                    <a:pt x="382" y="213"/>
                  </a:cubicBezTo>
                  <a:cubicBezTo>
                    <a:pt x="380" y="193"/>
                    <a:pt x="375" y="173"/>
                    <a:pt x="365" y="153"/>
                  </a:cubicBezTo>
                  <a:cubicBezTo>
                    <a:pt x="353" y="132"/>
                    <a:pt x="336" y="115"/>
                    <a:pt x="318" y="100"/>
                  </a:cubicBezTo>
                  <a:cubicBezTo>
                    <a:pt x="296" y="83"/>
                    <a:pt x="274" y="67"/>
                    <a:pt x="249" y="53"/>
                  </a:cubicBezTo>
                  <a:cubicBezTo>
                    <a:pt x="234" y="45"/>
                    <a:pt x="218" y="37"/>
                    <a:pt x="202" y="28"/>
                  </a:cubicBezTo>
                  <a:cubicBezTo>
                    <a:pt x="183" y="17"/>
                    <a:pt x="160" y="13"/>
                    <a:pt x="137" y="7"/>
                  </a:cubicBezTo>
                  <a:lnTo>
                    <a:pt x="137" y="7"/>
                  </a:lnTo>
                  <a:cubicBezTo>
                    <a:pt x="137" y="7"/>
                    <a:pt x="138" y="7"/>
                    <a:pt x="138" y="7"/>
                  </a:cubicBezTo>
                  <a:lnTo>
                    <a:pt x="133" y="6"/>
                  </a:lnTo>
                  <a:lnTo>
                    <a:pt x="133" y="6"/>
                  </a:lnTo>
                  <a:cubicBezTo>
                    <a:pt x="135" y="7"/>
                    <a:pt x="136" y="7"/>
                    <a:pt x="137" y="7"/>
                  </a:cubicBezTo>
                  <a:lnTo>
                    <a:pt x="137" y="7"/>
                  </a:lnTo>
                  <a:cubicBezTo>
                    <a:pt x="136" y="7"/>
                    <a:pt x="134" y="7"/>
                    <a:pt x="133" y="6"/>
                  </a:cubicBezTo>
                  <a:lnTo>
                    <a:pt x="133" y="6"/>
                  </a:lnTo>
                  <a:cubicBezTo>
                    <a:pt x="133" y="6"/>
                    <a:pt x="133" y="6"/>
                    <a:pt x="133" y="6"/>
                  </a:cubicBezTo>
                  <a:cubicBezTo>
                    <a:pt x="131" y="6"/>
                    <a:pt x="128" y="5"/>
                    <a:pt x="125" y="4"/>
                  </a:cubicBezTo>
                  <a:lnTo>
                    <a:pt x="125" y="4"/>
                  </a:lnTo>
                  <a:cubicBezTo>
                    <a:pt x="117" y="2"/>
                    <a:pt x="107" y="0"/>
                    <a:pt x="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8"/>
            <p:cNvSpPr/>
            <p:nvPr/>
          </p:nvSpPr>
          <p:spPr>
            <a:xfrm>
              <a:off x="6153782" y="-859437"/>
              <a:ext cx="44573" cy="42445"/>
            </a:xfrm>
            <a:custGeom>
              <a:rect b="b" l="l" r="r" t="t"/>
              <a:pathLst>
                <a:path extrusionOk="0" h="638" w="670">
                  <a:moveTo>
                    <a:pt x="442" y="0"/>
                  </a:moveTo>
                  <a:cubicBezTo>
                    <a:pt x="415" y="0"/>
                    <a:pt x="388" y="5"/>
                    <a:pt x="362" y="14"/>
                  </a:cubicBezTo>
                  <a:cubicBezTo>
                    <a:pt x="347" y="19"/>
                    <a:pt x="334" y="24"/>
                    <a:pt x="320" y="31"/>
                  </a:cubicBezTo>
                  <a:cubicBezTo>
                    <a:pt x="292" y="46"/>
                    <a:pt x="263" y="60"/>
                    <a:pt x="237" y="78"/>
                  </a:cubicBezTo>
                  <a:cubicBezTo>
                    <a:pt x="212" y="96"/>
                    <a:pt x="190" y="119"/>
                    <a:pt x="168" y="140"/>
                  </a:cubicBezTo>
                  <a:cubicBezTo>
                    <a:pt x="164" y="144"/>
                    <a:pt x="159" y="150"/>
                    <a:pt x="155" y="155"/>
                  </a:cubicBezTo>
                  <a:cubicBezTo>
                    <a:pt x="147" y="161"/>
                    <a:pt x="142" y="169"/>
                    <a:pt x="139" y="179"/>
                  </a:cubicBezTo>
                  <a:cubicBezTo>
                    <a:pt x="138" y="181"/>
                    <a:pt x="136" y="183"/>
                    <a:pt x="135" y="185"/>
                  </a:cubicBezTo>
                  <a:cubicBezTo>
                    <a:pt x="103" y="204"/>
                    <a:pt x="78" y="230"/>
                    <a:pt x="53" y="256"/>
                  </a:cubicBezTo>
                  <a:cubicBezTo>
                    <a:pt x="43" y="274"/>
                    <a:pt x="31" y="292"/>
                    <a:pt x="21" y="310"/>
                  </a:cubicBezTo>
                  <a:cubicBezTo>
                    <a:pt x="7" y="338"/>
                    <a:pt x="2" y="368"/>
                    <a:pt x="4" y="399"/>
                  </a:cubicBezTo>
                  <a:cubicBezTo>
                    <a:pt x="1" y="419"/>
                    <a:pt x="3" y="438"/>
                    <a:pt x="10" y="458"/>
                  </a:cubicBezTo>
                  <a:cubicBezTo>
                    <a:pt x="14" y="489"/>
                    <a:pt x="27" y="516"/>
                    <a:pt x="46" y="541"/>
                  </a:cubicBezTo>
                  <a:cubicBezTo>
                    <a:pt x="72" y="573"/>
                    <a:pt x="105" y="601"/>
                    <a:pt x="143" y="618"/>
                  </a:cubicBezTo>
                  <a:cubicBezTo>
                    <a:pt x="169" y="630"/>
                    <a:pt x="194" y="637"/>
                    <a:pt x="221" y="637"/>
                  </a:cubicBezTo>
                  <a:cubicBezTo>
                    <a:pt x="224" y="637"/>
                    <a:pt x="228" y="637"/>
                    <a:pt x="232" y="636"/>
                  </a:cubicBezTo>
                  <a:cubicBezTo>
                    <a:pt x="239" y="637"/>
                    <a:pt x="245" y="637"/>
                    <a:pt x="251" y="637"/>
                  </a:cubicBezTo>
                  <a:cubicBezTo>
                    <a:pt x="275" y="637"/>
                    <a:pt x="298" y="633"/>
                    <a:pt x="321" y="623"/>
                  </a:cubicBezTo>
                  <a:cubicBezTo>
                    <a:pt x="363" y="611"/>
                    <a:pt x="401" y="589"/>
                    <a:pt x="439" y="567"/>
                  </a:cubicBezTo>
                  <a:cubicBezTo>
                    <a:pt x="471" y="550"/>
                    <a:pt x="496" y="527"/>
                    <a:pt x="522" y="502"/>
                  </a:cubicBezTo>
                  <a:cubicBezTo>
                    <a:pt x="547" y="478"/>
                    <a:pt x="571" y="455"/>
                    <a:pt x="590" y="426"/>
                  </a:cubicBezTo>
                  <a:cubicBezTo>
                    <a:pt x="604" y="404"/>
                    <a:pt x="617" y="382"/>
                    <a:pt x="630" y="360"/>
                  </a:cubicBezTo>
                  <a:cubicBezTo>
                    <a:pt x="637" y="346"/>
                    <a:pt x="640" y="333"/>
                    <a:pt x="644" y="317"/>
                  </a:cubicBezTo>
                  <a:cubicBezTo>
                    <a:pt x="651" y="296"/>
                    <a:pt x="657" y="275"/>
                    <a:pt x="660" y="252"/>
                  </a:cubicBezTo>
                  <a:cubicBezTo>
                    <a:pt x="670" y="175"/>
                    <a:pt x="641" y="97"/>
                    <a:pt x="580" y="48"/>
                  </a:cubicBezTo>
                  <a:cubicBezTo>
                    <a:pt x="539" y="16"/>
                    <a:pt x="491" y="0"/>
                    <a:pt x="442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8"/>
            <p:cNvSpPr/>
            <p:nvPr/>
          </p:nvSpPr>
          <p:spPr>
            <a:xfrm>
              <a:off x="6072884" y="-737492"/>
              <a:ext cx="32798" cy="31002"/>
            </a:xfrm>
            <a:custGeom>
              <a:rect b="b" l="l" r="r" t="t"/>
              <a:pathLst>
                <a:path extrusionOk="0" h="466" w="493">
                  <a:moveTo>
                    <a:pt x="239" y="0"/>
                  </a:moveTo>
                  <a:cubicBezTo>
                    <a:pt x="231" y="0"/>
                    <a:pt x="221" y="1"/>
                    <a:pt x="209" y="3"/>
                  </a:cubicBezTo>
                  <a:cubicBezTo>
                    <a:pt x="169" y="7"/>
                    <a:pt x="134" y="22"/>
                    <a:pt x="101" y="45"/>
                  </a:cubicBezTo>
                  <a:cubicBezTo>
                    <a:pt x="99" y="46"/>
                    <a:pt x="68" y="74"/>
                    <a:pt x="54" y="90"/>
                  </a:cubicBezTo>
                  <a:cubicBezTo>
                    <a:pt x="33" y="114"/>
                    <a:pt x="21" y="140"/>
                    <a:pt x="14" y="170"/>
                  </a:cubicBezTo>
                  <a:cubicBezTo>
                    <a:pt x="4" y="198"/>
                    <a:pt x="1" y="227"/>
                    <a:pt x="5" y="257"/>
                  </a:cubicBezTo>
                  <a:cubicBezTo>
                    <a:pt x="9" y="276"/>
                    <a:pt x="14" y="295"/>
                    <a:pt x="18" y="314"/>
                  </a:cubicBezTo>
                  <a:cubicBezTo>
                    <a:pt x="33" y="351"/>
                    <a:pt x="57" y="384"/>
                    <a:pt x="89" y="410"/>
                  </a:cubicBezTo>
                  <a:cubicBezTo>
                    <a:pt x="124" y="437"/>
                    <a:pt x="162" y="456"/>
                    <a:pt x="207" y="463"/>
                  </a:cubicBezTo>
                  <a:cubicBezTo>
                    <a:pt x="217" y="465"/>
                    <a:pt x="228" y="465"/>
                    <a:pt x="240" y="465"/>
                  </a:cubicBezTo>
                  <a:cubicBezTo>
                    <a:pt x="272" y="465"/>
                    <a:pt x="308" y="460"/>
                    <a:pt x="333" y="449"/>
                  </a:cubicBezTo>
                  <a:cubicBezTo>
                    <a:pt x="372" y="434"/>
                    <a:pt x="405" y="411"/>
                    <a:pt x="431" y="378"/>
                  </a:cubicBezTo>
                  <a:cubicBezTo>
                    <a:pt x="456" y="346"/>
                    <a:pt x="473" y="309"/>
                    <a:pt x="479" y="267"/>
                  </a:cubicBezTo>
                  <a:cubicBezTo>
                    <a:pt x="493" y="166"/>
                    <a:pt x="446" y="84"/>
                    <a:pt x="341" y="23"/>
                  </a:cubicBezTo>
                  <a:cubicBezTo>
                    <a:pt x="333" y="18"/>
                    <a:pt x="299" y="8"/>
                    <a:pt x="278" y="5"/>
                  </a:cubicBezTo>
                  <a:lnTo>
                    <a:pt x="273" y="5"/>
                  </a:lnTo>
                  <a:cubicBezTo>
                    <a:pt x="261" y="2"/>
                    <a:pt x="252" y="0"/>
                    <a:pt x="239" y="0"/>
                  </a:cubicBezTo>
                  <a:close/>
                </a:path>
              </a:pathLst>
            </a:custGeom>
            <a:solidFill>
              <a:srgbClr val="B259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8"/>
            <p:cNvSpPr/>
            <p:nvPr/>
          </p:nvSpPr>
          <p:spPr>
            <a:xfrm>
              <a:off x="5715099" y="-1233456"/>
              <a:ext cx="55817" cy="45904"/>
            </a:xfrm>
            <a:custGeom>
              <a:rect b="b" l="l" r="r" t="t"/>
              <a:pathLst>
                <a:path extrusionOk="0" h="690" w="839">
                  <a:moveTo>
                    <a:pt x="622" y="1"/>
                  </a:moveTo>
                  <a:cubicBezTo>
                    <a:pt x="593" y="1"/>
                    <a:pt x="563" y="7"/>
                    <a:pt x="532" y="18"/>
                  </a:cubicBezTo>
                  <a:cubicBezTo>
                    <a:pt x="509" y="27"/>
                    <a:pt x="487" y="35"/>
                    <a:pt x="465" y="43"/>
                  </a:cubicBezTo>
                  <a:cubicBezTo>
                    <a:pt x="405" y="67"/>
                    <a:pt x="346" y="92"/>
                    <a:pt x="292" y="127"/>
                  </a:cubicBezTo>
                  <a:cubicBezTo>
                    <a:pt x="251" y="153"/>
                    <a:pt x="213" y="182"/>
                    <a:pt x="174" y="210"/>
                  </a:cubicBezTo>
                  <a:cubicBezTo>
                    <a:pt x="155" y="225"/>
                    <a:pt x="135" y="239"/>
                    <a:pt x="117" y="255"/>
                  </a:cubicBezTo>
                  <a:cubicBezTo>
                    <a:pt x="82" y="285"/>
                    <a:pt x="50" y="316"/>
                    <a:pt x="32" y="361"/>
                  </a:cubicBezTo>
                  <a:cubicBezTo>
                    <a:pt x="20" y="387"/>
                    <a:pt x="16" y="414"/>
                    <a:pt x="11" y="442"/>
                  </a:cubicBezTo>
                  <a:cubicBezTo>
                    <a:pt x="0" y="509"/>
                    <a:pt x="24" y="573"/>
                    <a:pt x="69" y="621"/>
                  </a:cubicBezTo>
                  <a:cubicBezTo>
                    <a:pt x="119" y="675"/>
                    <a:pt x="177" y="689"/>
                    <a:pt x="248" y="689"/>
                  </a:cubicBezTo>
                  <a:cubicBezTo>
                    <a:pt x="305" y="688"/>
                    <a:pt x="358" y="668"/>
                    <a:pt x="403" y="634"/>
                  </a:cubicBezTo>
                  <a:cubicBezTo>
                    <a:pt x="422" y="619"/>
                    <a:pt x="440" y="602"/>
                    <a:pt x="459" y="588"/>
                  </a:cubicBezTo>
                  <a:cubicBezTo>
                    <a:pt x="494" y="561"/>
                    <a:pt x="530" y="533"/>
                    <a:pt x="566" y="508"/>
                  </a:cubicBezTo>
                  <a:cubicBezTo>
                    <a:pt x="603" y="482"/>
                    <a:pt x="634" y="450"/>
                    <a:pt x="668" y="420"/>
                  </a:cubicBezTo>
                  <a:cubicBezTo>
                    <a:pt x="687" y="405"/>
                    <a:pt x="704" y="390"/>
                    <a:pt x="723" y="374"/>
                  </a:cubicBezTo>
                  <a:cubicBezTo>
                    <a:pt x="743" y="360"/>
                    <a:pt x="763" y="345"/>
                    <a:pt x="779" y="325"/>
                  </a:cubicBezTo>
                  <a:cubicBezTo>
                    <a:pt x="806" y="292"/>
                    <a:pt x="815" y="257"/>
                    <a:pt x="823" y="216"/>
                  </a:cubicBezTo>
                  <a:cubicBezTo>
                    <a:pt x="838" y="138"/>
                    <a:pt x="786" y="50"/>
                    <a:pt x="714" y="19"/>
                  </a:cubicBezTo>
                  <a:cubicBezTo>
                    <a:pt x="682" y="7"/>
                    <a:pt x="652" y="1"/>
                    <a:pt x="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8"/>
            <p:cNvSpPr/>
            <p:nvPr/>
          </p:nvSpPr>
          <p:spPr>
            <a:xfrm>
              <a:off x="5954598" y="-774282"/>
              <a:ext cx="35991" cy="31334"/>
            </a:xfrm>
            <a:custGeom>
              <a:rect b="b" l="l" r="r" t="t"/>
              <a:pathLst>
                <a:path extrusionOk="0" h="471" w="541">
                  <a:moveTo>
                    <a:pt x="173" y="0"/>
                  </a:moveTo>
                  <a:cubicBezTo>
                    <a:pt x="152" y="0"/>
                    <a:pt x="132" y="4"/>
                    <a:pt x="111" y="11"/>
                  </a:cubicBezTo>
                  <a:cubicBezTo>
                    <a:pt x="89" y="19"/>
                    <a:pt x="72" y="31"/>
                    <a:pt x="56" y="48"/>
                  </a:cubicBezTo>
                  <a:cubicBezTo>
                    <a:pt x="38" y="63"/>
                    <a:pt x="25" y="81"/>
                    <a:pt x="16" y="102"/>
                  </a:cubicBezTo>
                  <a:cubicBezTo>
                    <a:pt x="5" y="131"/>
                    <a:pt x="0" y="159"/>
                    <a:pt x="4" y="189"/>
                  </a:cubicBezTo>
                  <a:cubicBezTo>
                    <a:pt x="8" y="219"/>
                    <a:pt x="14" y="247"/>
                    <a:pt x="22" y="275"/>
                  </a:cubicBezTo>
                  <a:cubicBezTo>
                    <a:pt x="26" y="283"/>
                    <a:pt x="28" y="290"/>
                    <a:pt x="31" y="296"/>
                  </a:cubicBezTo>
                  <a:cubicBezTo>
                    <a:pt x="40" y="324"/>
                    <a:pt x="56" y="347"/>
                    <a:pt x="78" y="366"/>
                  </a:cubicBezTo>
                  <a:cubicBezTo>
                    <a:pt x="84" y="375"/>
                    <a:pt x="93" y="383"/>
                    <a:pt x="100" y="390"/>
                  </a:cubicBezTo>
                  <a:cubicBezTo>
                    <a:pt x="104" y="393"/>
                    <a:pt x="108" y="396"/>
                    <a:pt x="111" y="399"/>
                  </a:cubicBezTo>
                  <a:cubicBezTo>
                    <a:pt x="141" y="416"/>
                    <a:pt x="172" y="437"/>
                    <a:pt x="205" y="451"/>
                  </a:cubicBezTo>
                  <a:cubicBezTo>
                    <a:pt x="233" y="462"/>
                    <a:pt x="265" y="470"/>
                    <a:pt x="296" y="470"/>
                  </a:cubicBezTo>
                  <a:cubicBezTo>
                    <a:pt x="305" y="470"/>
                    <a:pt x="314" y="469"/>
                    <a:pt x="323" y="468"/>
                  </a:cubicBezTo>
                  <a:cubicBezTo>
                    <a:pt x="344" y="465"/>
                    <a:pt x="369" y="457"/>
                    <a:pt x="385" y="453"/>
                  </a:cubicBezTo>
                  <a:cubicBezTo>
                    <a:pt x="410" y="447"/>
                    <a:pt x="432" y="437"/>
                    <a:pt x="452" y="421"/>
                  </a:cubicBezTo>
                  <a:cubicBezTo>
                    <a:pt x="492" y="386"/>
                    <a:pt x="529" y="339"/>
                    <a:pt x="535" y="284"/>
                  </a:cubicBezTo>
                  <a:cubicBezTo>
                    <a:pt x="541" y="231"/>
                    <a:pt x="531" y="175"/>
                    <a:pt x="499" y="132"/>
                  </a:cubicBezTo>
                  <a:cubicBezTo>
                    <a:pt x="480" y="109"/>
                    <a:pt x="459" y="90"/>
                    <a:pt x="435" y="72"/>
                  </a:cubicBezTo>
                  <a:cubicBezTo>
                    <a:pt x="402" y="49"/>
                    <a:pt x="367" y="33"/>
                    <a:pt x="328" y="26"/>
                  </a:cubicBezTo>
                  <a:lnTo>
                    <a:pt x="327" y="26"/>
                  </a:lnTo>
                  <a:cubicBezTo>
                    <a:pt x="325" y="25"/>
                    <a:pt x="323" y="24"/>
                    <a:pt x="321" y="24"/>
                  </a:cubicBezTo>
                  <a:cubicBezTo>
                    <a:pt x="291" y="12"/>
                    <a:pt x="268" y="8"/>
                    <a:pt x="243" y="7"/>
                  </a:cubicBezTo>
                  <a:cubicBezTo>
                    <a:pt x="229" y="7"/>
                    <a:pt x="213" y="6"/>
                    <a:pt x="198" y="2"/>
                  </a:cubicBezTo>
                  <a:cubicBezTo>
                    <a:pt x="190" y="1"/>
                    <a:pt x="182" y="0"/>
                    <a:pt x="1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8"/>
            <p:cNvSpPr/>
            <p:nvPr/>
          </p:nvSpPr>
          <p:spPr>
            <a:xfrm>
              <a:off x="5734392" y="-994355"/>
              <a:ext cx="37522" cy="47567"/>
            </a:xfrm>
            <a:custGeom>
              <a:rect b="b" l="l" r="r" t="t"/>
              <a:pathLst>
                <a:path extrusionOk="0" h="715" w="564">
                  <a:moveTo>
                    <a:pt x="407" y="1"/>
                  </a:moveTo>
                  <a:cubicBezTo>
                    <a:pt x="341" y="1"/>
                    <a:pt x="263" y="35"/>
                    <a:pt x="216" y="67"/>
                  </a:cubicBezTo>
                  <a:cubicBezTo>
                    <a:pt x="186" y="85"/>
                    <a:pt x="156" y="122"/>
                    <a:pt x="131" y="150"/>
                  </a:cubicBezTo>
                  <a:cubicBezTo>
                    <a:pt x="113" y="170"/>
                    <a:pt x="97" y="191"/>
                    <a:pt x="82" y="214"/>
                  </a:cubicBezTo>
                  <a:cubicBezTo>
                    <a:pt x="67" y="236"/>
                    <a:pt x="49" y="259"/>
                    <a:pt x="39" y="283"/>
                  </a:cubicBezTo>
                  <a:cubicBezTo>
                    <a:pt x="27" y="308"/>
                    <a:pt x="22" y="338"/>
                    <a:pt x="16" y="365"/>
                  </a:cubicBezTo>
                  <a:cubicBezTo>
                    <a:pt x="11" y="389"/>
                    <a:pt x="7" y="414"/>
                    <a:pt x="5" y="439"/>
                  </a:cubicBezTo>
                  <a:cubicBezTo>
                    <a:pt x="4" y="451"/>
                    <a:pt x="3" y="463"/>
                    <a:pt x="2" y="475"/>
                  </a:cubicBezTo>
                  <a:cubicBezTo>
                    <a:pt x="0" y="531"/>
                    <a:pt x="8" y="570"/>
                    <a:pt x="36" y="617"/>
                  </a:cubicBezTo>
                  <a:cubicBezTo>
                    <a:pt x="46" y="634"/>
                    <a:pt x="58" y="650"/>
                    <a:pt x="69" y="664"/>
                  </a:cubicBezTo>
                  <a:cubicBezTo>
                    <a:pt x="92" y="694"/>
                    <a:pt x="133" y="715"/>
                    <a:pt x="172" y="715"/>
                  </a:cubicBezTo>
                  <a:cubicBezTo>
                    <a:pt x="195" y="715"/>
                    <a:pt x="217" y="708"/>
                    <a:pt x="236" y="691"/>
                  </a:cubicBezTo>
                  <a:cubicBezTo>
                    <a:pt x="261" y="668"/>
                    <a:pt x="292" y="651"/>
                    <a:pt x="314" y="624"/>
                  </a:cubicBezTo>
                  <a:cubicBezTo>
                    <a:pt x="336" y="596"/>
                    <a:pt x="352" y="563"/>
                    <a:pt x="368" y="531"/>
                  </a:cubicBezTo>
                  <a:cubicBezTo>
                    <a:pt x="390" y="498"/>
                    <a:pt x="413" y="465"/>
                    <a:pt x="428" y="428"/>
                  </a:cubicBezTo>
                  <a:cubicBezTo>
                    <a:pt x="440" y="401"/>
                    <a:pt x="453" y="375"/>
                    <a:pt x="467" y="350"/>
                  </a:cubicBezTo>
                  <a:cubicBezTo>
                    <a:pt x="479" y="332"/>
                    <a:pt x="492" y="315"/>
                    <a:pt x="500" y="296"/>
                  </a:cubicBezTo>
                  <a:cubicBezTo>
                    <a:pt x="508" y="279"/>
                    <a:pt x="512" y="260"/>
                    <a:pt x="519" y="243"/>
                  </a:cubicBezTo>
                  <a:cubicBezTo>
                    <a:pt x="528" y="224"/>
                    <a:pt x="537" y="206"/>
                    <a:pt x="543" y="185"/>
                  </a:cubicBezTo>
                  <a:cubicBezTo>
                    <a:pt x="563" y="114"/>
                    <a:pt x="531" y="47"/>
                    <a:pt x="466" y="13"/>
                  </a:cubicBezTo>
                  <a:cubicBezTo>
                    <a:pt x="448" y="4"/>
                    <a:pt x="428" y="1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8"/>
            <p:cNvSpPr/>
            <p:nvPr/>
          </p:nvSpPr>
          <p:spPr>
            <a:xfrm>
              <a:off x="5893792" y="-1428781"/>
              <a:ext cx="2994" cy="798"/>
            </a:xfrm>
            <a:custGeom>
              <a:rect b="b" l="l" r="r" t="t"/>
              <a:pathLst>
                <a:path extrusionOk="0" h="12" w="45">
                  <a:moveTo>
                    <a:pt x="45" y="1"/>
                  </a:moveTo>
                  <a:lnTo>
                    <a:pt x="45" y="1"/>
                  </a:lnTo>
                  <a:cubicBezTo>
                    <a:pt x="43" y="1"/>
                    <a:pt x="42" y="1"/>
                    <a:pt x="41" y="2"/>
                  </a:cubicBezTo>
                  <a:lnTo>
                    <a:pt x="41" y="2"/>
                  </a:lnTo>
                  <a:cubicBezTo>
                    <a:pt x="42" y="1"/>
                    <a:pt x="43" y="1"/>
                    <a:pt x="45" y="1"/>
                  </a:cubicBezTo>
                  <a:close/>
                  <a:moveTo>
                    <a:pt x="41" y="2"/>
                  </a:moveTo>
                  <a:cubicBezTo>
                    <a:pt x="29" y="4"/>
                    <a:pt x="17" y="7"/>
                    <a:pt x="4" y="10"/>
                  </a:cubicBezTo>
                  <a:lnTo>
                    <a:pt x="4" y="10"/>
                  </a:lnTo>
                  <a:cubicBezTo>
                    <a:pt x="8" y="10"/>
                    <a:pt x="12" y="10"/>
                    <a:pt x="15" y="9"/>
                  </a:cubicBezTo>
                  <a:cubicBezTo>
                    <a:pt x="24" y="6"/>
                    <a:pt x="32" y="4"/>
                    <a:pt x="41" y="2"/>
                  </a:cubicBezTo>
                  <a:close/>
                  <a:moveTo>
                    <a:pt x="4" y="10"/>
                  </a:moveTo>
                  <a:cubicBezTo>
                    <a:pt x="3" y="11"/>
                    <a:pt x="2" y="11"/>
                    <a:pt x="1" y="11"/>
                  </a:cubicBezTo>
                  <a:cubicBezTo>
                    <a:pt x="2" y="11"/>
                    <a:pt x="3" y="11"/>
                    <a:pt x="4" y="1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8"/>
            <p:cNvSpPr/>
            <p:nvPr/>
          </p:nvSpPr>
          <p:spPr>
            <a:xfrm>
              <a:off x="5893592" y="-1428049"/>
              <a:ext cx="266" cy="6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722C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8"/>
            <p:cNvSpPr/>
            <p:nvPr/>
          </p:nvSpPr>
          <p:spPr>
            <a:xfrm>
              <a:off x="5879089" y="-1464839"/>
              <a:ext cx="41247" cy="37122"/>
            </a:xfrm>
            <a:custGeom>
              <a:rect b="b" l="l" r="r" t="t"/>
              <a:pathLst>
                <a:path extrusionOk="0" h="558" w="620">
                  <a:moveTo>
                    <a:pt x="578" y="256"/>
                  </a:moveTo>
                  <a:cubicBezTo>
                    <a:pt x="577" y="256"/>
                    <a:pt x="577" y="256"/>
                    <a:pt x="577" y="257"/>
                  </a:cubicBezTo>
                  <a:lnTo>
                    <a:pt x="577" y="257"/>
                  </a:lnTo>
                  <a:lnTo>
                    <a:pt x="578" y="256"/>
                  </a:lnTo>
                  <a:close/>
                  <a:moveTo>
                    <a:pt x="365" y="1"/>
                  </a:moveTo>
                  <a:cubicBezTo>
                    <a:pt x="327" y="1"/>
                    <a:pt x="291" y="14"/>
                    <a:pt x="256" y="30"/>
                  </a:cubicBezTo>
                  <a:cubicBezTo>
                    <a:pt x="170" y="70"/>
                    <a:pt x="83" y="121"/>
                    <a:pt x="45" y="213"/>
                  </a:cubicBezTo>
                  <a:cubicBezTo>
                    <a:pt x="30" y="249"/>
                    <a:pt x="19" y="286"/>
                    <a:pt x="10" y="323"/>
                  </a:cubicBezTo>
                  <a:cubicBezTo>
                    <a:pt x="1" y="368"/>
                    <a:pt x="15" y="417"/>
                    <a:pt x="33" y="459"/>
                  </a:cubicBezTo>
                  <a:cubicBezTo>
                    <a:pt x="60" y="522"/>
                    <a:pt x="117" y="557"/>
                    <a:pt x="180" y="557"/>
                  </a:cubicBezTo>
                  <a:cubicBezTo>
                    <a:pt x="194" y="557"/>
                    <a:pt x="208" y="556"/>
                    <a:pt x="222" y="552"/>
                  </a:cubicBezTo>
                  <a:cubicBezTo>
                    <a:pt x="257" y="544"/>
                    <a:pt x="290" y="538"/>
                    <a:pt x="320" y="515"/>
                  </a:cubicBezTo>
                  <a:cubicBezTo>
                    <a:pt x="329" y="509"/>
                    <a:pt x="335" y="503"/>
                    <a:pt x="343" y="497"/>
                  </a:cubicBezTo>
                  <a:cubicBezTo>
                    <a:pt x="374" y="474"/>
                    <a:pt x="400" y="460"/>
                    <a:pt x="427" y="429"/>
                  </a:cubicBezTo>
                  <a:cubicBezTo>
                    <a:pt x="450" y="402"/>
                    <a:pt x="470" y="371"/>
                    <a:pt x="496" y="345"/>
                  </a:cubicBezTo>
                  <a:cubicBezTo>
                    <a:pt x="512" y="331"/>
                    <a:pt x="525" y="317"/>
                    <a:pt x="538" y="300"/>
                  </a:cubicBezTo>
                  <a:cubicBezTo>
                    <a:pt x="550" y="285"/>
                    <a:pt x="563" y="270"/>
                    <a:pt x="577" y="257"/>
                  </a:cubicBezTo>
                  <a:lnTo>
                    <a:pt x="577" y="257"/>
                  </a:lnTo>
                  <a:lnTo>
                    <a:pt x="549" y="283"/>
                  </a:lnTo>
                  <a:lnTo>
                    <a:pt x="549" y="283"/>
                  </a:lnTo>
                  <a:cubicBezTo>
                    <a:pt x="577" y="256"/>
                    <a:pt x="599" y="232"/>
                    <a:pt x="609" y="195"/>
                  </a:cubicBezTo>
                  <a:cubicBezTo>
                    <a:pt x="612" y="184"/>
                    <a:pt x="614" y="178"/>
                    <a:pt x="615" y="167"/>
                  </a:cubicBezTo>
                  <a:cubicBezTo>
                    <a:pt x="617" y="150"/>
                    <a:pt x="619" y="137"/>
                    <a:pt x="613" y="120"/>
                  </a:cubicBezTo>
                  <a:cubicBezTo>
                    <a:pt x="608" y="105"/>
                    <a:pt x="601" y="91"/>
                    <a:pt x="592" y="78"/>
                  </a:cubicBezTo>
                  <a:cubicBezTo>
                    <a:pt x="562" y="34"/>
                    <a:pt x="517" y="13"/>
                    <a:pt x="466" y="6"/>
                  </a:cubicBezTo>
                  <a:cubicBezTo>
                    <a:pt x="432" y="1"/>
                    <a:pt x="399" y="2"/>
                    <a:pt x="3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8"/>
            <p:cNvSpPr/>
            <p:nvPr/>
          </p:nvSpPr>
          <p:spPr>
            <a:xfrm>
              <a:off x="5506336" y="-1287210"/>
              <a:ext cx="43709" cy="33330"/>
            </a:xfrm>
            <a:custGeom>
              <a:rect b="b" l="l" r="r" t="t"/>
              <a:pathLst>
                <a:path extrusionOk="0" h="501" w="657">
                  <a:moveTo>
                    <a:pt x="583" y="209"/>
                  </a:moveTo>
                  <a:lnTo>
                    <a:pt x="576" y="221"/>
                  </a:lnTo>
                  <a:lnTo>
                    <a:pt x="576" y="221"/>
                  </a:lnTo>
                  <a:cubicBezTo>
                    <a:pt x="578" y="217"/>
                    <a:pt x="581" y="213"/>
                    <a:pt x="583" y="209"/>
                  </a:cubicBezTo>
                  <a:close/>
                  <a:moveTo>
                    <a:pt x="574" y="224"/>
                  </a:moveTo>
                  <a:lnTo>
                    <a:pt x="563" y="241"/>
                  </a:lnTo>
                  <a:cubicBezTo>
                    <a:pt x="567" y="236"/>
                    <a:pt x="570" y="230"/>
                    <a:pt x="574" y="224"/>
                  </a:cubicBezTo>
                  <a:close/>
                  <a:moveTo>
                    <a:pt x="426" y="1"/>
                  </a:moveTo>
                  <a:cubicBezTo>
                    <a:pt x="397" y="1"/>
                    <a:pt x="369" y="8"/>
                    <a:pt x="341" y="16"/>
                  </a:cubicBezTo>
                  <a:cubicBezTo>
                    <a:pt x="316" y="23"/>
                    <a:pt x="292" y="30"/>
                    <a:pt x="268" y="38"/>
                  </a:cubicBezTo>
                  <a:cubicBezTo>
                    <a:pt x="246" y="46"/>
                    <a:pt x="224" y="55"/>
                    <a:pt x="203" y="64"/>
                  </a:cubicBezTo>
                  <a:cubicBezTo>
                    <a:pt x="172" y="79"/>
                    <a:pt x="142" y="94"/>
                    <a:pt x="117" y="118"/>
                  </a:cubicBezTo>
                  <a:cubicBezTo>
                    <a:pt x="101" y="132"/>
                    <a:pt x="88" y="145"/>
                    <a:pt x="75" y="162"/>
                  </a:cubicBezTo>
                  <a:cubicBezTo>
                    <a:pt x="49" y="195"/>
                    <a:pt x="23" y="231"/>
                    <a:pt x="11" y="273"/>
                  </a:cubicBezTo>
                  <a:cubicBezTo>
                    <a:pt x="0" y="308"/>
                    <a:pt x="1" y="348"/>
                    <a:pt x="10" y="385"/>
                  </a:cubicBezTo>
                  <a:cubicBezTo>
                    <a:pt x="22" y="439"/>
                    <a:pt x="57" y="488"/>
                    <a:pt x="117" y="496"/>
                  </a:cubicBezTo>
                  <a:cubicBezTo>
                    <a:pt x="129" y="497"/>
                    <a:pt x="143" y="498"/>
                    <a:pt x="155" y="500"/>
                  </a:cubicBezTo>
                  <a:cubicBezTo>
                    <a:pt x="163" y="501"/>
                    <a:pt x="170" y="501"/>
                    <a:pt x="177" y="501"/>
                  </a:cubicBezTo>
                  <a:cubicBezTo>
                    <a:pt x="218" y="501"/>
                    <a:pt x="250" y="488"/>
                    <a:pt x="286" y="468"/>
                  </a:cubicBezTo>
                  <a:lnTo>
                    <a:pt x="286" y="468"/>
                  </a:lnTo>
                  <a:lnTo>
                    <a:pt x="281" y="472"/>
                  </a:lnTo>
                  <a:cubicBezTo>
                    <a:pt x="283" y="471"/>
                    <a:pt x="285" y="469"/>
                    <a:pt x="287" y="468"/>
                  </a:cubicBezTo>
                  <a:cubicBezTo>
                    <a:pt x="290" y="466"/>
                    <a:pt x="292" y="466"/>
                    <a:pt x="296" y="465"/>
                  </a:cubicBezTo>
                  <a:cubicBezTo>
                    <a:pt x="299" y="463"/>
                    <a:pt x="303" y="461"/>
                    <a:pt x="306" y="459"/>
                  </a:cubicBezTo>
                  <a:cubicBezTo>
                    <a:pt x="335" y="443"/>
                    <a:pt x="365" y="429"/>
                    <a:pt x="390" y="406"/>
                  </a:cubicBezTo>
                  <a:cubicBezTo>
                    <a:pt x="401" y="394"/>
                    <a:pt x="414" y="383"/>
                    <a:pt x="425" y="370"/>
                  </a:cubicBezTo>
                  <a:cubicBezTo>
                    <a:pt x="443" y="353"/>
                    <a:pt x="462" y="337"/>
                    <a:pt x="482" y="322"/>
                  </a:cubicBezTo>
                  <a:cubicBezTo>
                    <a:pt x="492" y="314"/>
                    <a:pt x="505" y="305"/>
                    <a:pt x="515" y="297"/>
                  </a:cubicBezTo>
                  <a:cubicBezTo>
                    <a:pt x="543" y="276"/>
                    <a:pt x="558" y="251"/>
                    <a:pt x="574" y="223"/>
                  </a:cubicBezTo>
                  <a:lnTo>
                    <a:pt x="574" y="223"/>
                  </a:lnTo>
                  <a:cubicBezTo>
                    <a:pt x="592" y="196"/>
                    <a:pt x="611" y="170"/>
                    <a:pt x="632" y="146"/>
                  </a:cubicBezTo>
                  <a:cubicBezTo>
                    <a:pt x="657" y="118"/>
                    <a:pt x="642" y="76"/>
                    <a:pt x="611" y="60"/>
                  </a:cubicBezTo>
                  <a:cubicBezTo>
                    <a:pt x="572" y="41"/>
                    <a:pt x="532" y="26"/>
                    <a:pt x="490" y="14"/>
                  </a:cubicBezTo>
                  <a:cubicBezTo>
                    <a:pt x="476" y="10"/>
                    <a:pt x="460" y="4"/>
                    <a:pt x="444" y="2"/>
                  </a:cubicBezTo>
                  <a:cubicBezTo>
                    <a:pt x="438" y="1"/>
                    <a:pt x="432" y="1"/>
                    <a:pt x="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8"/>
            <p:cNvSpPr/>
            <p:nvPr/>
          </p:nvSpPr>
          <p:spPr>
            <a:xfrm>
              <a:off x="5470078" y="-1037332"/>
              <a:ext cx="39318" cy="66594"/>
            </a:xfrm>
            <a:custGeom>
              <a:rect b="b" l="l" r="r" t="t"/>
              <a:pathLst>
                <a:path extrusionOk="0" h="1001" w="591">
                  <a:moveTo>
                    <a:pt x="359" y="0"/>
                  </a:moveTo>
                  <a:cubicBezTo>
                    <a:pt x="354" y="0"/>
                    <a:pt x="349" y="1"/>
                    <a:pt x="343" y="1"/>
                  </a:cubicBezTo>
                  <a:cubicBezTo>
                    <a:pt x="285" y="5"/>
                    <a:pt x="238" y="41"/>
                    <a:pt x="199" y="80"/>
                  </a:cubicBezTo>
                  <a:cubicBezTo>
                    <a:pt x="145" y="137"/>
                    <a:pt x="93" y="200"/>
                    <a:pt x="67" y="274"/>
                  </a:cubicBezTo>
                  <a:cubicBezTo>
                    <a:pt x="41" y="347"/>
                    <a:pt x="20" y="424"/>
                    <a:pt x="8" y="500"/>
                  </a:cubicBezTo>
                  <a:cubicBezTo>
                    <a:pt x="0" y="548"/>
                    <a:pt x="3" y="595"/>
                    <a:pt x="13" y="642"/>
                  </a:cubicBezTo>
                  <a:cubicBezTo>
                    <a:pt x="25" y="706"/>
                    <a:pt x="37" y="768"/>
                    <a:pt x="71" y="824"/>
                  </a:cubicBezTo>
                  <a:cubicBezTo>
                    <a:pt x="105" y="877"/>
                    <a:pt x="150" y="924"/>
                    <a:pt x="194" y="969"/>
                  </a:cubicBezTo>
                  <a:cubicBezTo>
                    <a:pt x="215" y="991"/>
                    <a:pt x="245" y="1001"/>
                    <a:pt x="276" y="1001"/>
                  </a:cubicBezTo>
                  <a:cubicBezTo>
                    <a:pt x="333" y="1001"/>
                    <a:pt x="394" y="967"/>
                    <a:pt x="411" y="916"/>
                  </a:cubicBezTo>
                  <a:cubicBezTo>
                    <a:pt x="423" y="880"/>
                    <a:pt x="438" y="845"/>
                    <a:pt x="454" y="812"/>
                  </a:cubicBezTo>
                  <a:cubicBezTo>
                    <a:pt x="475" y="770"/>
                    <a:pt x="486" y="725"/>
                    <a:pt x="496" y="679"/>
                  </a:cubicBezTo>
                  <a:cubicBezTo>
                    <a:pt x="507" y="650"/>
                    <a:pt x="517" y="620"/>
                    <a:pt x="520" y="590"/>
                  </a:cubicBezTo>
                  <a:cubicBezTo>
                    <a:pt x="522" y="569"/>
                    <a:pt x="524" y="548"/>
                    <a:pt x="528" y="527"/>
                  </a:cubicBezTo>
                  <a:cubicBezTo>
                    <a:pt x="532" y="493"/>
                    <a:pt x="540" y="459"/>
                    <a:pt x="550" y="426"/>
                  </a:cubicBezTo>
                  <a:cubicBezTo>
                    <a:pt x="555" y="408"/>
                    <a:pt x="560" y="390"/>
                    <a:pt x="562" y="372"/>
                  </a:cubicBezTo>
                  <a:cubicBezTo>
                    <a:pt x="564" y="358"/>
                    <a:pt x="565" y="343"/>
                    <a:pt x="566" y="328"/>
                  </a:cubicBezTo>
                  <a:cubicBezTo>
                    <a:pt x="569" y="301"/>
                    <a:pt x="575" y="274"/>
                    <a:pt x="581" y="247"/>
                  </a:cubicBezTo>
                  <a:cubicBezTo>
                    <a:pt x="590" y="203"/>
                    <a:pt x="577" y="153"/>
                    <a:pt x="556" y="114"/>
                  </a:cubicBezTo>
                  <a:cubicBezTo>
                    <a:pt x="533" y="73"/>
                    <a:pt x="497" y="34"/>
                    <a:pt x="452" y="18"/>
                  </a:cubicBezTo>
                  <a:cubicBezTo>
                    <a:pt x="423" y="6"/>
                    <a:pt x="39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8"/>
            <p:cNvSpPr/>
            <p:nvPr/>
          </p:nvSpPr>
          <p:spPr>
            <a:xfrm>
              <a:off x="5567874" y="-828369"/>
              <a:ext cx="24416" cy="28740"/>
            </a:xfrm>
            <a:custGeom>
              <a:rect b="b" l="l" r="r" t="t"/>
              <a:pathLst>
                <a:path extrusionOk="0" h="432" w="367">
                  <a:moveTo>
                    <a:pt x="131" y="0"/>
                  </a:moveTo>
                  <a:cubicBezTo>
                    <a:pt x="121" y="0"/>
                    <a:pt x="110" y="1"/>
                    <a:pt x="99" y="4"/>
                  </a:cubicBezTo>
                  <a:cubicBezTo>
                    <a:pt x="49" y="15"/>
                    <a:pt x="13" y="56"/>
                    <a:pt x="4" y="106"/>
                  </a:cubicBezTo>
                  <a:cubicBezTo>
                    <a:pt x="1" y="125"/>
                    <a:pt x="2" y="148"/>
                    <a:pt x="2" y="167"/>
                  </a:cubicBezTo>
                  <a:cubicBezTo>
                    <a:pt x="2" y="176"/>
                    <a:pt x="2" y="185"/>
                    <a:pt x="2" y="194"/>
                  </a:cubicBezTo>
                  <a:cubicBezTo>
                    <a:pt x="4" y="239"/>
                    <a:pt x="13" y="282"/>
                    <a:pt x="42" y="318"/>
                  </a:cubicBezTo>
                  <a:cubicBezTo>
                    <a:pt x="62" y="343"/>
                    <a:pt x="84" y="368"/>
                    <a:pt x="108" y="389"/>
                  </a:cubicBezTo>
                  <a:cubicBezTo>
                    <a:pt x="139" y="415"/>
                    <a:pt x="182" y="424"/>
                    <a:pt x="219" y="430"/>
                  </a:cubicBezTo>
                  <a:cubicBezTo>
                    <a:pt x="225" y="431"/>
                    <a:pt x="230" y="431"/>
                    <a:pt x="236" y="431"/>
                  </a:cubicBezTo>
                  <a:cubicBezTo>
                    <a:pt x="303" y="431"/>
                    <a:pt x="367" y="369"/>
                    <a:pt x="355" y="299"/>
                  </a:cubicBezTo>
                  <a:cubicBezTo>
                    <a:pt x="353" y="291"/>
                    <a:pt x="352" y="282"/>
                    <a:pt x="352" y="274"/>
                  </a:cubicBezTo>
                  <a:cubicBezTo>
                    <a:pt x="351" y="269"/>
                    <a:pt x="351" y="265"/>
                    <a:pt x="351" y="260"/>
                  </a:cubicBezTo>
                  <a:cubicBezTo>
                    <a:pt x="348" y="228"/>
                    <a:pt x="336" y="210"/>
                    <a:pt x="321" y="182"/>
                  </a:cubicBezTo>
                  <a:lnTo>
                    <a:pt x="321" y="182"/>
                  </a:lnTo>
                  <a:lnTo>
                    <a:pt x="340" y="216"/>
                  </a:lnTo>
                  <a:cubicBezTo>
                    <a:pt x="331" y="201"/>
                    <a:pt x="323" y="184"/>
                    <a:pt x="317" y="167"/>
                  </a:cubicBezTo>
                  <a:cubicBezTo>
                    <a:pt x="310" y="151"/>
                    <a:pt x="307" y="138"/>
                    <a:pt x="294" y="121"/>
                  </a:cubicBezTo>
                  <a:cubicBezTo>
                    <a:pt x="284" y="109"/>
                    <a:pt x="272" y="97"/>
                    <a:pt x="259" y="86"/>
                  </a:cubicBezTo>
                  <a:cubicBezTo>
                    <a:pt x="250" y="74"/>
                    <a:pt x="240" y="63"/>
                    <a:pt x="231" y="51"/>
                  </a:cubicBezTo>
                  <a:cubicBezTo>
                    <a:pt x="216" y="34"/>
                    <a:pt x="199" y="19"/>
                    <a:pt x="179" y="9"/>
                  </a:cubicBezTo>
                  <a:cubicBezTo>
                    <a:pt x="164" y="3"/>
                    <a:pt x="148" y="0"/>
                    <a:pt x="1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8"/>
            <p:cNvSpPr/>
            <p:nvPr/>
          </p:nvSpPr>
          <p:spPr>
            <a:xfrm>
              <a:off x="5778101" y="-715937"/>
              <a:ext cx="36524" cy="26478"/>
            </a:xfrm>
            <a:custGeom>
              <a:rect b="b" l="l" r="r" t="t"/>
              <a:pathLst>
                <a:path extrusionOk="0" h="398" w="549">
                  <a:moveTo>
                    <a:pt x="77" y="1"/>
                  </a:moveTo>
                  <a:cubicBezTo>
                    <a:pt x="58" y="1"/>
                    <a:pt x="38" y="9"/>
                    <a:pt x="25" y="21"/>
                  </a:cubicBezTo>
                  <a:cubicBezTo>
                    <a:pt x="3" y="42"/>
                    <a:pt x="0" y="68"/>
                    <a:pt x="8" y="97"/>
                  </a:cubicBezTo>
                  <a:cubicBezTo>
                    <a:pt x="18" y="141"/>
                    <a:pt x="38" y="181"/>
                    <a:pt x="61" y="220"/>
                  </a:cubicBezTo>
                  <a:cubicBezTo>
                    <a:pt x="91" y="272"/>
                    <a:pt x="134" y="323"/>
                    <a:pt x="188" y="351"/>
                  </a:cubicBezTo>
                  <a:cubicBezTo>
                    <a:pt x="205" y="359"/>
                    <a:pt x="223" y="366"/>
                    <a:pt x="241" y="373"/>
                  </a:cubicBezTo>
                  <a:cubicBezTo>
                    <a:pt x="280" y="386"/>
                    <a:pt x="318" y="397"/>
                    <a:pt x="359" y="397"/>
                  </a:cubicBezTo>
                  <a:cubicBezTo>
                    <a:pt x="364" y="397"/>
                    <a:pt x="369" y="397"/>
                    <a:pt x="374" y="397"/>
                  </a:cubicBezTo>
                  <a:cubicBezTo>
                    <a:pt x="438" y="392"/>
                    <a:pt x="506" y="350"/>
                    <a:pt x="531" y="290"/>
                  </a:cubicBezTo>
                  <a:cubicBezTo>
                    <a:pt x="532" y="286"/>
                    <a:pt x="534" y="282"/>
                    <a:pt x="535" y="277"/>
                  </a:cubicBezTo>
                  <a:cubicBezTo>
                    <a:pt x="542" y="257"/>
                    <a:pt x="549" y="237"/>
                    <a:pt x="546" y="216"/>
                  </a:cubicBezTo>
                  <a:cubicBezTo>
                    <a:pt x="542" y="198"/>
                    <a:pt x="537" y="184"/>
                    <a:pt x="529" y="170"/>
                  </a:cubicBezTo>
                  <a:lnTo>
                    <a:pt x="529" y="170"/>
                  </a:lnTo>
                  <a:cubicBezTo>
                    <a:pt x="532" y="175"/>
                    <a:pt x="535" y="179"/>
                    <a:pt x="537" y="184"/>
                  </a:cubicBezTo>
                  <a:cubicBezTo>
                    <a:pt x="522" y="154"/>
                    <a:pt x="510" y="126"/>
                    <a:pt x="482" y="105"/>
                  </a:cubicBezTo>
                  <a:cubicBezTo>
                    <a:pt x="466" y="93"/>
                    <a:pt x="447" y="83"/>
                    <a:pt x="430" y="74"/>
                  </a:cubicBezTo>
                  <a:cubicBezTo>
                    <a:pt x="406" y="64"/>
                    <a:pt x="382" y="60"/>
                    <a:pt x="357" y="58"/>
                  </a:cubicBezTo>
                  <a:lnTo>
                    <a:pt x="357" y="58"/>
                  </a:lnTo>
                  <a:lnTo>
                    <a:pt x="372" y="59"/>
                  </a:lnTo>
                  <a:cubicBezTo>
                    <a:pt x="350" y="58"/>
                    <a:pt x="328" y="56"/>
                    <a:pt x="306" y="52"/>
                  </a:cubicBezTo>
                  <a:cubicBezTo>
                    <a:pt x="295" y="50"/>
                    <a:pt x="285" y="47"/>
                    <a:pt x="276" y="45"/>
                  </a:cubicBezTo>
                  <a:cubicBezTo>
                    <a:pt x="272" y="44"/>
                    <a:pt x="267" y="44"/>
                    <a:pt x="263" y="44"/>
                  </a:cubicBezTo>
                  <a:cubicBezTo>
                    <a:pt x="257" y="44"/>
                    <a:pt x="252" y="44"/>
                    <a:pt x="246" y="45"/>
                  </a:cubicBezTo>
                  <a:cubicBezTo>
                    <a:pt x="218" y="44"/>
                    <a:pt x="191" y="40"/>
                    <a:pt x="163" y="33"/>
                  </a:cubicBezTo>
                  <a:lnTo>
                    <a:pt x="161" y="33"/>
                  </a:lnTo>
                  <a:cubicBezTo>
                    <a:pt x="154" y="30"/>
                    <a:pt x="148" y="28"/>
                    <a:pt x="142" y="26"/>
                  </a:cubicBezTo>
                  <a:cubicBezTo>
                    <a:pt x="128" y="20"/>
                    <a:pt x="114" y="14"/>
                    <a:pt x="102" y="6"/>
                  </a:cubicBezTo>
                  <a:cubicBezTo>
                    <a:pt x="94" y="2"/>
                    <a:pt x="86" y="1"/>
                    <a:pt x="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8"/>
            <p:cNvSpPr/>
            <p:nvPr/>
          </p:nvSpPr>
          <p:spPr>
            <a:xfrm>
              <a:off x="5670858" y="-1412415"/>
              <a:ext cx="27010" cy="20557"/>
            </a:xfrm>
            <a:custGeom>
              <a:rect b="b" l="l" r="r" t="t"/>
              <a:pathLst>
                <a:path extrusionOk="0" h="309" w="406">
                  <a:moveTo>
                    <a:pt x="275" y="0"/>
                  </a:moveTo>
                  <a:cubicBezTo>
                    <a:pt x="272" y="0"/>
                    <a:pt x="268" y="0"/>
                    <a:pt x="264" y="1"/>
                  </a:cubicBezTo>
                  <a:cubicBezTo>
                    <a:pt x="252" y="2"/>
                    <a:pt x="239" y="6"/>
                    <a:pt x="227" y="9"/>
                  </a:cubicBezTo>
                  <a:cubicBezTo>
                    <a:pt x="220" y="10"/>
                    <a:pt x="214" y="12"/>
                    <a:pt x="208" y="14"/>
                  </a:cubicBezTo>
                  <a:cubicBezTo>
                    <a:pt x="194" y="18"/>
                    <a:pt x="182" y="21"/>
                    <a:pt x="168" y="25"/>
                  </a:cubicBezTo>
                  <a:cubicBezTo>
                    <a:pt x="162" y="26"/>
                    <a:pt x="155" y="28"/>
                    <a:pt x="149" y="30"/>
                  </a:cubicBezTo>
                  <a:cubicBezTo>
                    <a:pt x="121" y="40"/>
                    <a:pt x="102" y="58"/>
                    <a:pt x="81" y="78"/>
                  </a:cubicBezTo>
                  <a:cubicBezTo>
                    <a:pt x="58" y="101"/>
                    <a:pt x="30" y="123"/>
                    <a:pt x="17" y="154"/>
                  </a:cubicBezTo>
                  <a:cubicBezTo>
                    <a:pt x="4" y="183"/>
                    <a:pt x="1" y="245"/>
                    <a:pt x="30" y="268"/>
                  </a:cubicBezTo>
                  <a:lnTo>
                    <a:pt x="42" y="278"/>
                  </a:lnTo>
                  <a:cubicBezTo>
                    <a:pt x="66" y="297"/>
                    <a:pt x="92" y="308"/>
                    <a:pt x="121" y="308"/>
                  </a:cubicBezTo>
                  <a:cubicBezTo>
                    <a:pt x="126" y="308"/>
                    <a:pt x="131" y="308"/>
                    <a:pt x="136" y="307"/>
                  </a:cubicBezTo>
                  <a:cubicBezTo>
                    <a:pt x="159" y="304"/>
                    <a:pt x="183" y="301"/>
                    <a:pt x="206" y="297"/>
                  </a:cubicBezTo>
                  <a:cubicBezTo>
                    <a:pt x="234" y="292"/>
                    <a:pt x="256" y="284"/>
                    <a:pt x="280" y="267"/>
                  </a:cubicBezTo>
                  <a:cubicBezTo>
                    <a:pt x="285" y="262"/>
                    <a:pt x="290" y="258"/>
                    <a:pt x="296" y="254"/>
                  </a:cubicBezTo>
                  <a:lnTo>
                    <a:pt x="323" y="232"/>
                  </a:lnTo>
                  <a:cubicBezTo>
                    <a:pt x="347" y="213"/>
                    <a:pt x="374" y="194"/>
                    <a:pt x="385" y="164"/>
                  </a:cubicBezTo>
                  <a:cubicBezTo>
                    <a:pt x="389" y="155"/>
                    <a:pt x="392" y="145"/>
                    <a:pt x="395" y="135"/>
                  </a:cubicBezTo>
                  <a:cubicBezTo>
                    <a:pt x="401" y="113"/>
                    <a:pt x="406" y="90"/>
                    <a:pt x="396" y="68"/>
                  </a:cubicBezTo>
                  <a:cubicBezTo>
                    <a:pt x="387" y="47"/>
                    <a:pt x="371" y="25"/>
                    <a:pt x="348" y="18"/>
                  </a:cubicBezTo>
                  <a:cubicBezTo>
                    <a:pt x="340" y="14"/>
                    <a:pt x="331" y="12"/>
                    <a:pt x="324" y="9"/>
                  </a:cubicBezTo>
                  <a:cubicBezTo>
                    <a:pt x="308" y="4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8"/>
            <p:cNvSpPr/>
            <p:nvPr/>
          </p:nvSpPr>
          <p:spPr>
            <a:xfrm>
              <a:off x="5852811" y="-989233"/>
              <a:ext cx="67392" cy="85022"/>
            </a:xfrm>
            <a:custGeom>
              <a:rect b="b" l="l" r="r" t="t"/>
              <a:pathLst>
                <a:path extrusionOk="0" h="1278" w="1013">
                  <a:moveTo>
                    <a:pt x="366" y="1"/>
                  </a:moveTo>
                  <a:cubicBezTo>
                    <a:pt x="353" y="1"/>
                    <a:pt x="341" y="1"/>
                    <a:pt x="329" y="3"/>
                  </a:cubicBezTo>
                  <a:cubicBezTo>
                    <a:pt x="177" y="26"/>
                    <a:pt x="48" y="139"/>
                    <a:pt x="25" y="295"/>
                  </a:cubicBezTo>
                  <a:cubicBezTo>
                    <a:pt x="0" y="466"/>
                    <a:pt x="19" y="635"/>
                    <a:pt x="69" y="800"/>
                  </a:cubicBezTo>
                  <a:cubicBezTo>
                    <a:pt x="86" y="851"/>
                    <a:pt x="116" y="899"/>
                    <a:pt x="143" y="945"/>
                  </a:cubicBezTo>
                  <a:cubicBezTo>
                    <a:pt x="157" y="970"/>
                    <a:pt x="173" y="993"/>
                    <a:pt x="190" y="1016"/>
                  </a:cubicBezTo>
                  <a:cubicBezTo>
                    <a:pt x="208" y="1041"/>
                    <a:pt x="227" y="1064"/>
                    <a:pt x="248" y="1087"/>
                  </a:cubicBezTo>
                  <a:cubicBezTo>
                    <a:pt x="268" y="1108"/>
                    <a:pt x="289" y="1136"/>
                    <a:pt x="312" y="1154"/>
                  </a:cubicBezTo>
                  <a:cubicBezTo>
                    <a:pt x="353" y="1186"/>
                    <a:pt x="406" y="1210"/>
                    <a:pt x="458" y="1218"/>
                  </a:cubicBezTo>
                  <a:cubicBezTo>
                    <a:pt x="461" y="1218"/>
                    <a:pt x="465" y="1218"/>
                    <a:pt x="469" y="1218"/>
                  </a:cubicBezTo>
                  <a:cubicBezTo>
                    <a:pt x="471" y="1218"/>
                    <a:pt x="473" y="1218"/>
                    <a:pt x="474" y="1218"/>
                  </a:cubicBezTo>
                  <a:cubicBezTo>
                    <a:pt x="479" y="1220"/>
                    <a:pt x="482" y="1224"/>
                    <a:pt x="486" y="1226"/>
                  </a:cubicBezTo>
                  <a:cubicBezTo>
                    <a:pt x="523" y="1253"/>
                    <a:pt x="565" y="1269"/>
                    <a:pt x="612" y="1274"/>
                  </a:cubicBezTo>
                  <a:cubicBezTo>
                    <a:pt x="627" y="1276"/>
                    <a:pt x="643" y="1277"/>
                    <a:pt x="659" y="1277"/>
                  </a:cubicBezTo>
                  <a:cubicBezTo>
                    <a:pt x="731" y="1277"/>
                    <a:pt x="811" y="1255"/>
                    <a:pt x="865" y="1212"/>
                  </a:cubicBezTo>
                  <a:cubicBezTo>
                    <a:pt x="936" y="1155"/>
                    <a:pt x="995" y="1076"/>
                    <a:pt x="1005" y="983"/>
                  </a:cubicBezTo>
                  <a:cubicBezTo>
                    <a:pt x="1013" y="909"/>
                    <a:pt x="998" y="839"/>
                    <a:pt x="965" y="775"/>
                  </a:cubicBezTo>
                  <a:lnTo>
                    <a:pt x="965" y="775"/>
                  </a:lnTo>
                  <a:cubicBezTo>
                    <a:pt x="967" y="777"/>
                    <a:pt x="968" y="780"/>
                    <a:pt x="969" y="782"/>
                  </a:cubicBezTo>
                  <a:cubicBezTo>
                    <a:pt x="946" y="738"/>
                    <a:pt x="928" y="692"/>
                    <a:pt x="905" y="647"/>
                  </a:cubicBezTo>
                  <a:lnTo>
                    <a:pt x="833" y="508"/>
                  </a:lnTo>
                  <a:cubicBezTo>
                    <a:pt x="785" y="412"/>
                    <a:pt x="736" y="318"/>
                    <a:pt x="688" y="223"/>
                  </a:cubicBezTo>
                  <a:lnTo>
                    <a:pt x="645" y="144"/>
                  </a:lnTo>
                  <a:cubicBezTo>
                    <a:pt x="619" y="105"/>
                    <a:pt x="584" y="74"/>
                    <a:pt x="542" y="53"/>
                  </a:cubicBezTo>
                  <a:cubicBezTo>
                    <a:pt x="490" y="22"/>
                    <a:pt x="428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8"/>
            <p:cNvSpPr/>
            <p:nvPr/>
          </p:nvSpPr>
          <p:spPr>
            <a:xfrm>
              <a:off x="5946948" y="-935079"/>
              <a:ext cx="29339" cy="27077"/>
            </a:xfrm>
            <a:custGeom>
              <a:rect b="b" l="l" r="r" t="t"/>
              <a:pathLst>
                <a:path extrusionOk="0" h="407" w="441">
                  <a:moveTo>
                    <a:pt x="200" y="1"/>
                  </a:moveTo>
                  <a:cubicBezTo>
                    <a:pt x="184" y="1"/>
                    <a:pt x="169" y="3"/>
                    <a:pt x="153" y="8"/>
                  </a:cubicBezTo>
                  <a:cubicBezTo>
                    <a:pt x="128" y="12"/>
                    <a:pt x="104" y="22"/>
                    <a:pt x="83" y="39"/>
                  </a:cubicBezTo>
                  <a:cubicBezTo>
                    <a:pt x="59" y="55"/>
                    <a:pt x="42" y="75"/>
                    <a:pt x="30" y="99"/>
                  </a:cubicBezTo>
                  <a:cubicBezTo>
                    <a:pt x="14" y="121"/>
                    <a:pt x="5" y="145"/>
                    <a:pt x="1" y="172"/>
                  </a:cubicBezTo>
                  <a:cubicBezTo>
                    <a:pt x="1" y="189"/>
                    <a:pt x="1" y="206"/>
                    <a:pt x="0" y="223"/>
                  </a:cubicBezTo>
                  <a:cubicBezTo>
                    <a:pt x="5" y="259"/>
                    <a:pt x="17" y="290"/>
                    <a:pt x="37" y="318"/>
                  </a:cubicBezTo>
                  <a:cubicBezTo>
                    <a:pt x="50" y="332"/>
                    <a:pt x="62" y="345"/>
                    <a:pt x="75" y="358"/>
                  </a:cubicBezTo>
                  <a:cubicBezTo>
                    <a:pt x="103" y="380"/>
                    <a:pt x="134" y="395"/>
                    <a:pt x="171" y="400"/>
                  </a:cubicBezTo>
                  <a:cubicBezTo>
                    <a:pt x="177" y="401"/>
                    <a:pt x="185" y="402"/>
                    <a:pt x="191" y="403"/>
                  </a:cubicBezTo>
                  <a:cubicBezTo>
                    <a:pt x="195" y="403"/>
                    <a:pt x="198" y="404"/>
                    <a:pt x="201" y="404"/>
                  </a:cubicBezTo>
                  <a:cubicBezTo>
                    <a:pt x="212" y="406"/>
                    <a:pt x="222" y="406"/>
                    <a:pt x="232" y="406"/>
                  </a:cubicBezTo>
                  <a:cubicBezTo>
                    <a:pt x="275" y="406"/>
                    <a:pt x="315" y="394"/>
                    <a:pt x="351" y="369"/>
                  </a:cubicBezTo>
                  <a:cubicBezTo>
                    <a:pt x="393" y="339"/>
                    <a:pt x="426" y="288"/>
                    <a:pt x="434" y="236"/>
                  </a:cubicBezTo>
                  <a:cubicBezTo>
                    <a:pt x="441" y="186"/>
                    <a:pt x="425" y="129"/>
                    <a:pt x="397" y="89"/>
                  </a:cubicBezTo>
                  <a:cubicBezTo>
                    <a:pt x="364" y="44"/>
                    <a:pt x="315" y="16"/>
                    <a:pt x="261" y="8"/>
                  </a:cubicBezTo>
                  <a:cubicBezTo>
                    <a:pt x="258" y="7"/>
                    <a:pt x="254" y="7"/>
                    <a:pt x="250" y="6"/>
                  </a:cubicBezTo>
                  <a:cubicBezTo>
                    <a:pt x="243" y="4"/>
                    <a:pt x="237" y="4"/>
                    <a:pt x="230" y="3"/>
                  </a:cubicBezTo>
                  <a:cubicBezTo>
                    <a:pt x="220" y="1"/>
                    <a:pt x="21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8"/>
            <p:cNvSpPr/>
            <p:nvPr/>
          </p:nvSpPr>
          <p:spPr>
            <a:xfrm>
              <a:off x="6007820" y="-1406294"/>
              <a:ext cx="57945" cy="63933"/>
            </a:xfrm>
            <a:custGeom>
              <a:rect b="b" l="l" r="r" t="t"/>
              <a:pathLst>
                <a:path extrusionOk="0" h="961" w="871">
                  <a:moveTo>
                    <a:pt x="483" y="1"/>
                  </a:moveTo>
                  <a:cubicBezTo>
                    <a:pt x="438" y="1"/>
                    <a:pt x="394" y="9"/>
                    <a:pt x="351" y="26"/>
                  </a:cubicBezTo>
                  <a:cubicBezTo>
                    <a:pt x="317" y="39"/>
                    <a:pt x="285" y="57"/>
                    <a:pt x="255" y="78"/>
                  </a:cubicBezTo>
                  <a:cubicBezTo>
                    <a:pt x="245" y="87"/>
                    <a:pt x="235" y="96"/>
                    <a:pt x="224" y="106"/>
                  </a:cubicBezTo>
                  <a:cubicBezTo>
                    <a:pt x="151" y="173"/>
                    <a:pt x="83" y="233"/>
                    <a:pt x="42" y="326"/>
                  </a:cubicBezTo>
                  <a:cubicBezTo>
                    <a:pt x="3" y="414"/>
                    <a:pt x="0" y="511"/>
                    <a:pt x="5" y="605"/>
                  </a:cubicBezTo>
                  <a:cubicBezTo>
                    <a:pt x="8" y="667"/>
                    <a:pt x="43" y="747"/>
                    <a:pt x="80" y="796"/>
                  </a:cubicBezTo>
                  <a:cubicBezTo>
                    <a:pt x="120" y="854"/>
                    <a:pt x="179" y="900"/>
                    <a:pt x="244" y="928"/>
                  </a:cubicBezTo>
                  <a:cubicBezTo>
                    <a:pt x="245" y="929"/>
                    <a:pt x="247" y="930"/>
                    <a:pt x="248" y="931"/>
                  </a:cubicBezTo>
                  <a:cubicBezTo>
                    <a:pt x="295" y="951"/>
                    <a:pt x="343" y="960"/>
                    <a:pt x="393" y="960"/>
                  </a:cubicBezTo>
                  <a:cubicBezTo>
                    <a:pt x="406" y="960"/>
                    <a:pt x="418" y="960"/>
                    <a:pt x="431" y="959"/>
                  </a:cubicBezTo>
                  <a:cubicBezTo>
                    <a:pt x="431" y="959"/>
                    <a:pt x="432" y="959"/>
                    <a:pt x="432" y="957"/>
                  </a:cubicBezTo>
                  <a:cubicBezTo>
                    <a:pt x="434" y="957"/>
                    <a:pt x="437" y="957"/>
                    <a:pt x="439" y="956"/>
                  </a:cubicBezTo>
                  <a:cubicBezTo>
                    <a:pt x="507" y="949"/>
                    <a:pt x="569" y="925"/>
                    <a:pt x="625" y="885"/>
                  </a:cubicBezTo>
                  <a:cubicBezTo>
                    <a:pt x="640" y="873"/>
                    <a:pt x="653" y="859"/>
                    <a:pt x="667" y="846"/>
                  </a:cubicBezTo>
                  <a:cubicBezTo>
                    <a:pt x="709" y="812"/>
                    <a:pt x="740" y="770"/>
                    <a:pt x="760" y="719"/>
                  </a:cubicBezTo>
                  <a:cubicBezTo>
                    <a:pt x="761" y="716"/>
                    <a:pt x="762" y="714"/>
                    <a:pt x="763" y="712"/>
                  </a:cubicBezTo>
                  <a:cubicBezTo>
                    <a:pt x="774" y="694"/>
                    <a:pt x="785" y="677"/>
                    <a:pt x="795" y="659"/>
                  </a:cubicBezTo>
                  <a:cubicBezTo>
                    <a:pt x="801" y="640"/>
                    <a:pt x="807" y="622"/>
                    <a:pt x="811" y="602"/>
                  </a:cubicBezTo>
                  <a:cubicBezTo>
                    <a:pt x="821" y="569"/>
                    <a:pt x="825" y="563"/>
                    <a:pt x="828" y="539"/>
                  </a:cubicBezTo>
                  <a:cubicBezTo>
                    <a:pt x="829" y="530"/>
                    <a:pt x="831" y="523"/>
                    <a:pt x="832" y="516"/>
                  </a:cubicBezTo>
                  <a:cubicBezTo>
                    <a:pt x="865" y="426"/>
                    <a:pt x="871" y="335"/>
                    <a:pt x="836" y="243"/>
                  </a:cubicBezTo>
                  <a:cubicBezTo>
                    <a:pt x="802" y="153"/>
                    <a:pt x="727" y="66"/>
                    <a:pt x="635" y="32"/>
                  </a:cubicBezTo>
                  <a:cubicBezTo>
                    <a:pt x="605" y="21"/>
                    <a:pt x="573" y="11"/>
                    <a:pt x="540" y="5"/>
                  </a:cubicBezTo>
                  <a:cubicBezTo>
                    <a:pt x="521" y="2"/>
                    <a:pt x="502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8"/>
            <p:cNvSpPr/>
            <p:nvPr/>
          </p:nvSpPr>
          <p:spPr>
            <a:xfrm>
              <a:off x="6000170" y="-1280690"/>
              <a:ext cx="29339" cy="33796"/>
            </a:xfrm>
            <a:custGeom>
              <a:rect b="b" l="l" r="r" t="t"/>
              <a:pathLst>
                <a:path extrusionOk="0" h="508" w="441">
                  <a:moveTo>
                    <a:pt x="227" y="0"/>
                  </a:moveTo>
                  <a:cubicBezTo>
                    <a:pt x="211" y="0"/>
                    <a:pt x="195" y="4"/>
                    <a:pt x="181" y="16"/>
                  </a:cubicBezTo>
                  <a:cubicBezTo>
                    <a:pt x="178" y="18"/>
                    <a:pt x="175" y="20"/>
                    <a:pt x="172" y="22"/>
                  </a:cubicBezTo>
                  <a:cubicBezTo>
                    <a:pt x="137" y="34"/>
                    <a:pt x="104" y="56"/>
                    <a:pt x="82" y="86"/>
                  </a:cubicBezTo>
                  <a:cubicBezTo>
                    <a:pt x="76" y="93"/>
                    <a:pt x="72" y="103"/>
                    <a:pt x="67" y="111"/>
                  </a:cubicBezTo>
                  <a:cubicBezTo>
                    <a:pt x="66" y="113"/>
                    <a:pt x="65" y="115"/>
                    <a:pt x="63" y="117"/>
                  </a:cubicBezTo>
                  <a:cubicBezTo>
                    <a:pt x="38" y="154"/>
                    <a:pt x="18" y="187"/>
                    <a:pt x="10" y="232"/>
                  </a:cubicBezTo>
                  <a:cubicBezTo>
                    <a:pt x="9" y="239"/>
                    <a:pt x="8" y="245"/>
                    <a:pt x="7" y="251"/>
                  </a:cubicBezTo>
                  <a:cubicBezTo>
                    <a:pt x="3" y="275"/>
                    <a:pt x="1" y="296"/>
                    <a:pt x="3" y="323"/>
                  </a:cubicBezTo>
                  <a:cubicBezTo>
                    <a:pt x="9" y="397"/>
                    <a:pt x="61" y="463"/>
                    <a:pt x="127" y="491"/>
                  </a:cubicBezTo>
                  <a:cubicBezTo>
                    <a:pt x="152" y="502"/>
                    <a:pt x="180" y="507"/>
                    <a:pt x="208" y="507"/>
                  </a:cubicBezTo>
                  <a:cubicBezTo>
                    <a:pt x="251" y="507"/>
                    <a:pt x="294" y="494"/>
                    <a:pt x="330" y="469"/>
                  </a:cubicBezTo>
                  <a:cubicBezTo>
                    <a:pt x="338" y="463"/>
                    <a:pt x="346" y="456"/>
                    <a:pt x="353" y="448"/>
                  </a:cubicBezTo>
                  <a:cubicBezTo>
                    <a:pt x="361" y="443"/>
                    <a:pt x="368" y="435"/>
                    <a:pt x="374" y="427"/>
                  </a:cubicBezTo>
                  <a:cubicBezTo>
                    <a:pt x="375" y="425"/>
                    <a:pt x="377" y="423"/>
                    <a:pt x="378" y="421"/>
                  </a:cubicBezTo>
                  <a:cubicBezTo>
                    <a:pt x="390" y="401"/>
                    <a:pt x="403" y="381"/>
                    <a:pt x="414" y="361"/>
                  </a:cubicBezTo>
                  <a:cubicBezTo>
                    <a:pt x="415" y="359"/>
                    <a:pt x="416" y="356"/>
                    <a:pt x="419" y="354"/>
                  </a:cubicBezTo>
                  <a:lnTo>
                    <a:pt x="421" y="350"/>
                  </a:lnTo>
                  <a:cubicBezTo>
                    <a:pt x="426" y="332"/>
                    <a:pt x="431" y="314"/>
                    <a:pt x="436" y="296"/>
                  </a:cubicBezTo>
                  <a:cubicBezTo>
                    <a:pt x="441" y="274"/>
                    <a:pt x="438" y="251"/>
                    <a:pt x="437" y="228"/>
                  </a:cubicBezTo>
                  <a:cubicBezTo>
                    <a:pt x="436" y="218"/>
                    <a:pt x="435" y="208"/>
                    <a:pt x="434" y="198"/>
                  </a:cubicBezTo>
                  <a:cubicBezTo>
                    <a:pt x="428" y="160"/>
                    <a:pt x="419" y="126"/>
                    <a:pt x="397" y="94"/>
                  </a:cubicBezTo>
                  <a:cubicBezTo>
                    <a:pt x="384" y="77"/>
                    <a:pt x="371" y="62"/>
                    <a:pt x="355" y="51"/>
                  </a:cubicBezTo>
                  <a:cubicBezTo>
                    <a:pt x="334" y="38"/>
                    <a:pt x="313" y="24"/>
                    <a:pt x="290" y="15"/>
                  </a:cubicBezTo>
                  <a:cubicBezTo>
                    <a:pt x="271" y="7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8"/>
            <p:cNvSpPr/>
            <p:nvPr/>
          </p:nvSpPr>
          <p:spPr>
            <a:xfrm>
              <a:off x="6085458" y="-1237514"/>
              <a:ext cx="25014" cy="25480"/>
            </a:xfrm>
            <a:custGeom>
              <a:rect b="b" l="l" r="r" t="t"/>
              <a:pathLst>
                <a:path extrusionOk="0" h="383" w="376">
                  <a:moveTo>
                    <a:pt x="157" y="1"/>
                  </a:moveTo>
                  <a:cubicBezTo>
                    <a:pt x="134" y="2"/>
                    <a:pt x="112" y="9"/>
                    <a:pt x="93" y="22"/>
                  </a:cubicBezTo>
                  <a:cubicBezTo>
                    <a:pt x="79" y="28"/>
                    <a:pt x="66" y="36"/>
                    <a:pt x="56" y="49"/>
                  </a:cubicBezTo>
                  <a:cubicBezTo>
                    <a:pt x="37" y="64"/>
                    <a:pt x="23" y="84"/>
                    <a:pt x="15" y="106"/>
                  </a:cubicBezTo>
                  <a:cubicBezTo>
                    <a:pt x="12" y="111"/>
                    <a:pt x="2" y="146"/>
                    <a:pt x="1" y="152"/>
                  </a:cubicBezTo>
                  <a:cubicBezTo>
                    <a:pt x="1" y="167"/>
                    <a:pt x="0" y="182"/>
                    <a:pt x="0" y="198"/>
                  </a:cubicBezTo>
                  <a:lnTo>
                    <a:pt x="0" y="200"/>
                  </a:lnTo>
                  <a:cubicBezTo>
                    <a:pt x="3" y="216"/>
                    <a:pt x="8" y="233"/>
                    <a:pt x="13" y="250"/>
                  </a:cubicBezTo>
                  <a:cubicBezTo>
                    <a:pt x="13" y="253"/>
                    <a:pt x="14" y="255"/>
                    <a:pt x="15" y="258"/>
                  </a:cubicBezTo>
                  <a:cubicBezTo>
                    <a:pt x="15" y="259"/>
                    <a:pt x="16" y="260"/>
                    <a:pt x="16" y="263"/>
                  </a:cubicBezTo>
                  <a:lnTo>
                    <a:pt x="39" y="304"/>
                  </a:lnTo>
                  <a:cubicBezTo>
                    <a:pt x="53" y="326"/>
                    <a:pt x="72" y="342"/>
                    <a:pt x="94" y="354"/>
                  </a:cubicBezTo>
                  <a:cubicBezTo>
                    <a:pt x="121" y="370"/>
                    <a:pt x="110" y="365"/>
                    <a:pt x="140" y="373"/>
                  </a:cubicBezTo>
                  <a:cubicBezTo>
                    <a:pt x="153" y="378"/>
                    <a:pt x="157" y="380"/>
                    <a:pt x="165" y="381"/>
                  </a:cubicBezTo>
                  <a:lnTo>
                    <a:pt x="173" y="381"/>
                  </a:lnTo>
                  <a:cubicBezTo>
                    <a:pt x="185" y="382"/>
                    <a:pt x="198" y="382"/>
                    <a:pt x="212" y="382"/>
                  </a:cubicBezTo>
                  <a:cubicBezTo>
                    <a:pt x="217" y="382"/>
                    <a:pt x="223" y="382"/>
                    <a:pt x="228" y="382"/>
                  </a:cubicBezTo>
                  <a:cubicBezTo>
                    <a:pt x="250" y="380"/>
                    <a:pt x="270" y="373"/>
                    <a:pt x="288" y="362"/>
                  </a:cubicBezTo>
                  <a:cubicBezTo>
                    <a:pt x="308" y="353"/>
                    <a:pt x="324" y="339"/>
                    <a:pt x="338" y="321"/>
                  </a:cubicBezTo>
                  <a:cubicBezTo>
                    <a:pt x="346" y="309"/>
                    <a:pt x="354" y="296"/>
                    <a:pt x="361" y="283"/>
                  </a:cubicBezTo>
                  <a:cubicBezTo>
                    <a:pt x="372" y="257"/>
                    <a:pt x="376" y="231"/>
                    <a:pt x="374" y="204"/>
                  </a:cubicBezTo>
                  <a:lnTo>
                    <a:pt x="374" y="204"/>
                  </a:lnTo>
                  <a:cubicBezTo>
                    <a:pt x="374" y="203"/>
                    <a:pt x="374" y="202"/>
                    <a:pt x="374" y="201"/>
                  </a:cubicBezTo>
                  <a:cubicBezTo>
                    <a:pt x="374" y="201"/>
                    <a:pt x="374" y="201"/>
                    <a:pt x="374" y="200"/>
                  </a:cubicBezTo>
                  <a:cubicBezTo>
                    <a:pt x="374" y="199"/>
                    <a:pt x="374" y="198"/>
                    <a:pt x="374" y="197"/>
                  </a:cubicBezTo>
                  <a:cubicBezTo>
                    <a:pt x="374" y="175"/>
                    <a:pt x="372" y="154"/>
                    <a:pt x="363" y="130"/>
                  </a:cubicBezTo>
                  <a:cubicBezTo>
                    <a:pt x="355" y="106"/>
                    <a:pt x="341" y="86"/>
                    <a:pt x="322" y="69"/>
                  </a:cubicBezTo>
                  <a:cubicBezTo>
                    <a:pt x="318" y="62"/>
                    <a:pt x="311" y="55"/>
                    <a:pt x="304" y="50"/>
                  </a:cubicBezTo>
                  <a:cubicBezTo>
                    <a:pt x="273" y="28"/>
                    <a:pt x="242" y="2"/>
                    <a:pt x="202" y="2"/>
                  </a:cubicBezTo>
                  <a:cubicBezTo>
                    <a:pt x="187" y="1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8"/>
            <p:cNvSpPr/>
            <p:nvPr/>
          </p:nvSpPr>
          <p:spPr>
            <a:xfrm>
              <a:off x="6067229" y="-1081640"/>
              <a:ext cx="57280" cy="58544"/>
            </a:xfrm>
            <a:custGeom>
              <a:rect b="b" l="l" r="r" t="t"/>
              <a:pathLst>
                <a:path extrusionOk="0" h="880" w="861">
                  <a:moveTo>
                    <a:pt x="269" y="0"/>
                  </a:moveTo>
                  <a:cubicBezTo>
                    <a:pt x="238" y="0"/>
                    <a:pt x="202" y="8"/>
                    <a:pt x="179" y="28"/>
                  </a:cubicBezTo>
                  <a:cubicBezTo>
                    <a:pt x="109" y="89"/>
                    <a:pt x="51" y="160"/>
                    <a:pt x="24" y="252"/>
                  </a:cubicBezTo>
                  <a:cubicBezTo>
                    <a:pt x="1" y="336"/>
                    <a:pt x="2" y="427"/>
                    <a:pt x="22" y="512"/>
                  </a:cubicBezTo>
                  <a:cubicBezTo>
                    <a:pt x="45" y="607"/>
                    <a:pt x="90" y="697"/>
                    <a:pt x="170" y="759"/>
                  </a:cubicBezTo>
                  <a:cubicBezTo>
                    <a:pt x="186" y="772"/>
                    <a:pt x="203" y="782"/>
                    <a:pt x="220" y="792"/>
                  </a:cubicBezTo>
                  <a:cubicBezTo>
                    <a:pt x="259" y="828"/>
                    <a:pt x="305" y="850"/>
                    <a:pt x="358" y="861"/>
                  </a:cubicBezTo>
                  <a:cubicBezTo>
                    <a:pt x="391" y="873"/>
                    <a:pt x="426" y="879"/>
                    <a:pt x="462" y="879"/>
                  </a:cubicBezTo>
                  <a:cubicBezTo>
                    <a:pt x="477" y="879"/>
                    <a:pt x="491" y="878"/>
                    <a:pt x="506" y="876"/>
                  </a:cubicBezTo>
                  <a:cubicBezTo>
                    <a:pt x="538" y="869"/>
                    <a:pt x="571" y="861"/>
                    <a:pt x="603" y="853"/>
                  </a:cubicBezTo>
                  <a:cubicBezTo>
                    <a:pt x="653" y="835"/>
                    <a:pt x="696" y="807"/>
                    <a:pt x="730" y="768"/>
                  </a:cubicBezTo>
                  <a:cubicBezTo>
                    <a:pt x="759" y="747"/>
                    <a:pt x="781" y="720"/>
                    <a:pt x="795" y="688"/>
                  </a:cubicBezTo>
                  <a:cubicBezTo>
                    <a:pt x="826" y="646"/>
                    <a:pt x="844" y="598"/>
                    <a:pt x="850" y="545"/>
                  </a:cubicBezTo>
                  <a:cubicBezTo>
                    <a:pt x="860" y="445"/>
                    <a:pt x="842" y="342"/>
                    <a:pt x="781" y="260"/>
                  </a:cubicBezTo>
                  <a:cubicBezTo>
                    <a:pt x="746" y="214"/>
                    <a:pt x="724" y="170"/>
                    <a:pt x="673" y="133"/>
                  </a:cubicBezTo>
                  <a:cubicBezTo>
                    <a:pt x="632" y="104"/>
                    <a:pt x="590" y="71"/>
                    <a:pt x="541" y="57"/>
                  </a:cubicBezTo>
                  <a:cubicBezTo>
                    <a:pt x="524" y="51"/>
                    <a:pt x="508" y="46"/>
                    <a:pt x="493" y="40"/>
                  </a:cubicBezTo>
                  <a:cubicBezTo>
                    <a:pt x="489" y="38"/>
                    <a:pt x="484" y="36"/>
                    <a:pt x="480" y="35"/>
                  </a:cubicBezTo>
                  <a:cubicBezTo>
                    <a:pt x="445" y="19"/>
                    <a:pt x="408" y="13"/>
                    <a:pt x="370" y="10"/>
                  </a:cubicBezTo>
                  <a:cubicBezTo>
                    <a:pt x="346" y="10"/>
                    <a:pt x="322" y="8"/>
                    <a:pt x="298" y="1"/>
                  </a:cubicBezTo>
                  <a:lnTo>
                    <a:pt x="298" y="1"/>
                  </a:lnTo>
                  <a:lnTo>
                    <a:pt x="327" y="10"/>
                  </a:lnTo>
                  <a:lnTo>
                    <a:pt x="326" y="10"/>
                  </a:lnTo>
                  <a:cubicBezTo>
                    <a:pt x="310" y="4"/>
                    <a:pt x="293" y="0"/>
                    <a:pt x="275" y="0"/>
                  </a:cubicBezTo>
                  <a:cubicBezTo>
                    <a:pt x="273" y="0"/>
                    <a:pt x="271" y="0"/>
                    <a:pt x="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8"/>
            <p:cNvSpPr/>
            <p:nvPr/>
          </p:nvSpPr>
          <p:spPr>
            <a:xfrm>
              <a:off x="6173141" y="-1068800"/>
              <a:ext cx="27942" cy="30004"/>
            </a:xfrm>
            <a:custGeom>
              <a:rect b="b" l="l" r="r" t="t"/>
              <a:pathLst>
                <a:path extrusionOk="0" h="451" w="420">
                  <a:moveTo>
                    <a:pt x="205" y="0"/>
                  </a:moveTo>
                  <a:cubicBezTo>
                    <a:pt x="189" y="0"/>
                    <a:pt x="173" y="3"/>
                    <a:pt x="157" y="8"/>
                  </a:cubicBezTo>
                  <a:cubicBezTo>
                    <a:pt x="140" y="10"/>
                    <a:pt x="123" y="15"/>
                    <a:pt x="110" y="26"/>
                  </a:cubicBezTo>
                  <a:cubicBezTo>
                    <a:pt x="84" y="36"/>
                    <a:pt x="64" y="53"/>
                    <a:pt x="47" y="75"/>
                  </a:cubicBezTo>
                  <a:cubicBezTo>
                    <a:pt x="38" y="91"/>
                    <a:pt x="29" y="107"/>
                    <a:pt x="20" y="121"/>
                  </a:cubicBezTo>
                  <a:cubicBezTo>
                    <a:pt x="6" y="154"/>
                    <a:pt x="1" y="188"/>
                    <a:pt x="4" y="223"/>
                  </a:cubicBezTo>
                  <a:cubicBezTo>
                    <a:pt x="5" y="229"/>
                    <a:pt x="6" y="235"/>
                    <a:pt x="7" y="243"/>
                  </a:cubicBezTo>
                  <a:cubicBezTo>
                    <a:pt x="9" y="256"/>
                    <a:pt x="12" y="270"/>
                    <a:pt x="15" y="284"/>
                  </a:cubicBezTo>
                  <a:cubicBezTo>
                    <a:pt x="16" y="294"/>
                    <a:pt x="19" y="303"/>
                    <a:pt x="23" y="312"/>
                  </a:cubicBezTo>
                  <a:cubicBezTo>
                    <a:pt x="36" y="346"/>
                    <a:pt x="57" y="374"/>
                    <a:pt x="86" y="397"/>
                  </a:cubicBezTo>
                  <a:cubicBezTo>
                    <a:pt x="88" y="400"/>
                    <a:pt x="90" y="401"/>
                    <a:pt x="92" y="403"/>
                  </a:cubicBezTo>
                  <a:cubicBezTo>
                    <a:pt x="110" y="414"/>
                    <a:pt x="127" y="428"/>
                    <a:pt x="146" y="435"/>
                  </a:cubicBezTo>
                  <a:cubicBezTo>
                    <a:pt x="162" y="439"/>
                    <a:pt x="178" y="444"/>
                    <a:pt x="192" y="449"/>
                  </a:cubicBezTo>
                  <a:cubicBezTo>
                    <a:pt x="201" y="450"/>
                    <a:pt x="209" y="451"/>
                    <a:pt x="217" y="451"/>
                  </a:cubicBezTo>
                  <a:cubicBezTo>
                    <a:pt x="233" y="451"/>
                    <a:pt x="248" y="448"/>
                    <a:pt x="263" y="444"/>
                  </a:cubicBezTo>
                  <a:cubicBezTo>
                    <a:pt x="279" y="442"/>
                    <a:pt x="294" y="436"/>
                    <a:pt x="307" y="427"/>
                  </a:cubicBezTo>
                  <a:cubicBezTo>
                    <a:pt x="330" y="417"/>
                    <a:pt x="349" y="402"/>
                    <a:pt x="364" y="381"/>
                  </a:cubicBezTo>
                  <a:cubicBezTo>
                    <a:pt x="378" y="365"/>
                    <a:pt x="387" y="345"/>
                    <a:pt x="396" y="326"/>
                  </a:cubicBezTo>
                  <a:cubicBezTo>
                    <a:pt x="398" y="324"/>
                    <a:pt x="400" y="322"/>
                    <a:pt x="401" y="320"/>
                  </a:cubicBezTo>
                  <a:cubicBezTo>
                    <a:pt x="414" y="287"/>
                    <a:pt x="419" y="253"/>
                    <a:pt x="416" y="217"/>
                  </a:cubicBezTo>
                  <a:cubicBezTo>
                    <a:pt x="415" y="207"/>
                    <a:pt x="413" y="199"/>
                    <a:pt x="410" y="189"/>
                  </a:cubicBezTo>
                  <a:cubicBezTo>
                    <a:pt x="406" y="175"/>
                    <a:pt x="403" y="162"/>
                    <a:pt x="397" y="148"/>
                  </a:cubicBezTo>
                  <a:cubicBezTo>
                    <a:pt x="395" y="142"/>
                    <a:pt x="393" y="136"/>
                    <a:pt x="391" y="130"/>
                  </a:cubicBezTo>
                  <a:cubicBezTo>
                    <a:pt x="383" y="103"/>
                    <a:pt x="368" y="82"/>
                    <a:pt x="348" y="65"/>
                  </a:cubicBezTo>
                  <a:cubicBezTo>
                    <a:pt x="330" y="43"/>
                    <a:pt x="310" y="27"/>
                    <a:pt x="283" y="18"/>
                  </a:cubicBezTo>
                  <a:cubicBezTo>
                    <a:pt x="267" y="12"/>
                    <a:pt x="250" y="7"/>
                    <a:pt x="233" y="3"/>
                  </a:cubicBezTo>
                  <a:cubicBezTo>
                    <a:pt x="224" y="1"/>
                    <a:pt x="214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8"/>
            <p:cNvSpPr/>
            <p:nvPr/>
          </p:nvSpPr>
          <p:spPr>
            <a:xfrm>
              <a:off x="6190638" y="-967545"/>
              <a:ext cx="43243" cy="42910"/>
            </a:xfrm>
            <a:custGeom>
              <a:rect b="b" l="l" r="r" t="t"/>
              <a:pathLst>
                <a:path extrusionOk="0" h="645" w="650">
                  <a:moveTo>
                    <a:pt x="289" y="1"/>
                  </a:moveTo>
                  <a:lnTo>
                    <a:pt x="209" y="19"/>
                  </a:lnTo>
                  <a:cubicBezTo>
                    <a:pt x="168" y="34"/>
                    <a:pt x="132" y="57"/>
                    <a:pt x="104" y="88"/>
                  </a:cubicBezTo>
                  <a:cubicBezTo>
                    <a:pt x="80" y="106"/>
                    <a:pt x="62" y="128"/>
                    <a:pt x="51" y="155"/>
                  </a:cubicBezTo>
                  <a:cubicBezTo>
                    <a:pt x="33" y="179"/>
                    <a:pt x="21" y="204"/>
                    <a:pt x="17" y="233"/>
                  </a:cubicBezTo>
                  <a:cubicBezTo>
                    <a:pt x="6" y="259"/>
                    <a:pt x="2" y="286"/>
                    <a:pt x="5" y="315"/>
                  </a:cubicBezTo>
                  <a:cubicBezTo>
                    <a:pt x="0" y="356"/>
                    <a:pt x="7" y="396"/>
                    <a:pt x="23" y="436"/>
                  </a:cubicBezTo>
                  <a:cubicBezTo>
                    <a:pt x="23" y="436"/>
                    <a:pt x="23" y="436"/>
                    <a:pt x="23" y="437"/>
                  </a:cubicBezTo>
                  <a:cubicBezTo>
                    <a:pt x="38" y="479"/>
                    <a:pt x="61" y="513"/>
                    <a:pt x="93" y="542"/>
                  </a:cubicBezTo>
                  <a:cubicBezTo>
                    <a:pt x="121" y="576"/>
                    <a:pt x="155" y="601"/>
                    <a:pt x="197" y="618"/>
                  </a:cubicBezTo>
                  <a:cubicBezTo>
                    <a:pt x="223" y="625"/>
                    <a:pt x="251" y="633"/>
                    <a:pt x="278" y="641"/>
                  </a:cubicBezTo>
                  <a:cubicBezTo>
                    <a:pt x="294" y="643"/>
                    <a:pt x="309" y="644"/>
                    <a:pt x="325" y="644"/>
                  </a:cubicBezTo>
                  <a:cubicBezTo>
                    <a:pt x="364" y="644"/>
                    <a:pt x="403" y="638"/>
                    <a:pt x="440" y="623"/>
                  </a:cubicBezTo>
                  <a:cubicBezTo>
                    <a:pt x="508" y="593"/>
                    <a:pt x="503" y="594"/>
                    <a:pt x="546" y="553"/>
                  </a:cubicBezTo>
                  <a:cubicBezTo>
                    <a:pt x="579" y="527"/>
                    <a:pt x="604" y="492"/>
                    <a:pt x="620" y="451"/>
                  </a:cubicBezTo>
                  <a:cubicBezTo>
                    <a:pt x="621" y="451"/>
                    <a:pt x="621" y="450"/>
                    <a:pt x="621" y="450"/>
                  </a:cubicBezTo>
                  <a:cubicBezTo>
                    <a:pt x="640" y="411"/>
                    <a:pt x="647" y="370"/>
                    <a:pt x="645" y="328"/>
                  </a:cubicBezTo>
                  <a:cubicBezTo>
                    <a:pt x="649" y="286"/>
                    <a:pt x="643" y="245"/>
                    <a:pt x="626" y="207"/>
                  </a:cubicBezTo>
                  <a:cubicBezTo>
                    <a:pt x="613" y="182"/>
                    <a:pt x="600" y="158"/>
                    <a:pt x="587" y="132"/>
                  </a:cubicBezTo>
                  <a:cubicBezTo>
                    <a:pt x="552" y="85"/>
                    <a:pt x="507" y="49"/>
                    <a:pt x="453" y="26"/>
                  </a:cubicBezTo>
                  <a:cubicBezTo>
                    <a:pt x="453" y="25"/>
                    <a:pt x="453" y="25"/>
                    <a:pt x="452" y="25"/>
                  </a:cubicBezTo>
                  <a:cubicBezTo>
                    <a:pt x="425" y="17"/>
                    <a:pt x="398" y="9"/>
                    <a:pt x="372" y="2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8"/>
            <p:cNvSpPr/>
            <p:nvPr/>
          </p:nvSpPr>
          <p:spPr>
            <a:xfrm>
              <a:off x="6186912" y="-1208308"/>
              <a:ext cx="32865" cy="35792"/>
            </a:xfrm>
            <a:custGeom>
              <a:rect b="b" l="l" r="r" t="t"/>
              <a:pathLst>
                <a:path extrusionOk="0" h="538" w="494">
                  <a:moveTo>
                    <a:pt x="236" y="0"/>
                  </a:moveTo>
                  <a:cubicBezTo>
                    <a:pt x="218" y="0"/>
                    <a:pt x="200" y="5"/>
                    <a:pt x="182" y="12"/>
                  </a:cubicBezTo>
                  <a:lnTo>
                    <a:pt x="178" y="12"/>
                  </a:lnTo>
                  <a:cubicBezTo>
                    <a:pt x="175" y="13"/>
                    <a:pt x="172" y="14"/>
                    <a:pt x="168" y="15"/>
                  </a:cubicBezTo>
                  <a:cubicBezTo>
                    <a:pt x="148" y="22"/>
                    <a:pt x="128" y="33"/>
                    <a:pt x="108" y="45"/>
                  </a:cubicBezTo>
                  <a:cubicBezTo>
                    <a:pt x="91" y="61"/>
                    <a:pt x="75" y="77"/>
                    <a:pt x="60" y="93"/>
                  </a:cubicBezTo>
                  <a:cubicBezTo>
                    <a:pt x="31" y="127"/>
                    <a:pt x="15" y="166"/>
                    <a:pt x="7" y="210"/>
                  </a:cubicBezTo>
                  <a:cubicBezTo>
                    <a:pt x="7" y="217"/>
                    <a:pt x="7" y="225"/>
                    <a:pt x="7" y="233"/>
                  </a:cubicBezTo>
                  <a:cubicBezTo>
                    <a:pt x="6" y="261"/>
                    <a:pt x="1" y="289"/>
                    <a:pt x="4" y="319"/>
                  </a:cubicBezTo>
                  <a:cubicBezTo>
                    <a:pt x="8" y="358"/>
                    <a:pt x="18" y="377"/>
                    <a:pt x="34" y="409"/>
                  </a:cubicBezTo>
                  <a:cubicBezTo>
                    <a:pt x="54" y="446"/>
                    <a:pt x="55" y="447"/>
                    <a:pt x="94" y="484"/>
                  </a:cubicBezTo>
                  <a:cubicBezTo>
                    <a:pt x="95" y="485"/>
                    <a:pt x="96" y="485"/>
                    <a:pt x="97" y="486"/>
                  </a:cubicBezTo>
                  <a:cubicBezTo>
                    <a:pt x="99" y="488"/>
                    <a:pt x="103" y="492"/>
                    <a:pt x="105" y="493"/>
                  </a:cubicBezTo>
                  <a:cubicBezTo>
                    <a:pt x="120" y="503"/>
                    <a:pt x="136" y="512"/>
                    <a:pt x="152" y="522"/>
                  </a:cubicBezTo>
                  <a:lnTo>
                    <a:pt x="204" y="536"/>
                  </a:lnTo>
                  <a:cubicBezTo>
                    <a:pt x="208" y="537"/>
                    <a:pt x="230" y="538"/>
                    <a:pt x="245" y="538"/>
                  </a:cubicBezTo>
                  <a:cubicBezTo>
                    <a:pt x="252" y="538"/>
                    <a:pt x="257" y="538"/>
                    <a:pt x="258" y="537"/>
                  </a:cubicBezTo>
                  <a:lnTo>
                    <a:pt x="262" y="537"/>
                  </a:lnTo>
                  <a:cubicBezTo>
                    <a:pt x="280" y="534"/>
                    <a:pt x="301" y="528"/>
                    <a:pt x="321" y="523"/>
                  </a:cubicBezTo>
                  <a:cubicBezTo>
                    <a:pt x="323" y="522"/>
                    <a:pt x="325" y="522"/>
                    <a:pt x="328" y="521"/>
                  </a:cubicBezTo>
                  <a:cubicBezTo>
                    <a:pt x="339" y="517"/>
                    <a:pt x="340" y="515"/>
                    <a:pt x="358" y="505"/>
                  </a:cubicBezTo>
                  <a:cubicBezTo>
                    <a:pt x="378" y="498"/>
                    <a:pt x="395" y="485"/>
                    <a:pt x="408" y="468"/>
                  </a:cubicBezTo>
                  <a:cubicBezTo>
                    <a:pt x="419" y="462"/>
                    <a:pt x="426" y="455"/>
                    <a:pt x="433" y="445"/>
                  </a:cubicBezTo>
                  <a:cubicBezTo>
                    <a:pt x="438" y="436"/>
                    <a:pt x="445" y="426"/>
                    <a:pt x="450" y="416"/>
                  </a:cubicBezTo>
                  <a:cubicBezTo>
                    <a:pt x="464" y="399"/>
                    <a:pt x="472" y="379"/>
                    <a:pt x="475" y="358"/>
                  </a:cubicBezTo>
                  <a:cubicBezTo>
                    <a:pt x="478" y="347"/>
                    <a:pt x="481" y="335"/>
                    <a:pt x="485" y="324"/>
                  </a:cubicBezTo>
                  <a:cubicBezTo>
                    <a:pt x="487" y="319"/>
                    <a:pt x="488" y="314"/>
                    <a:pt x="489" y="310"/>
                  </a:cubicBezTo>
                  <a:cubicBezTo>
                    <a:pt x="490" y="302"/>
                    <a:pt x="492" y="293"/>
                    <a:pt x="493" y="285"/>
                  </a:cubicBezTo>
                  <a:cubicBezTo>
                    <a:pt x="493" y="284"/>
                    <a:pt x="493" y="283"/>
                    <a:pt x="493" y="282"/>
                  </a:cubicBezTo>
                  <a:cubicBezTo>
                    <a:pt x="493" y="261"/>
                    <a:pt x="494" y="240"/>
                    <a:pt x="494" y="220"/>
                  </a:cubicBezTo>
                  <a:cubicBezTo>
                    <a:pt x="489" y="199"/>
                    <a:pt x="485" y="179"/>
                    <a:pt x="479" y="158"/>
                  </a:cubicBezTo>
                  <a:cubicBezTo>
                    <a:pt x="469" y="140"/>
                    <a:pt x="459" y="122"/>
                    <a:pt x="449" y="103"/>
                  </a:cubicBezTo>
                  <a:cubicBezTo>
                    <a:pt x="444" y="95"/>
                    <a:pt x="410" y="60"/>
                    <a:pt x="403" y="54"/>
                  </a:cubicBezTo>
                  <a:cubicBezTo>
                    <a:pt x="384" y="42"/>
                    <a:pt x="365" y="31"/>
                    <a:pt x="346" y="20"/>
                  </a:cubicBezTo>
                  <a:cubicBezTo>
                    <a:pt x="326" y="14"/>
                    <a:pt x="307" y="9"/>
                    <a:pt x="287" y="3"/>
                  </a:cubicBezTo>
                  <a:lnTo>
                    <a:pt x="283" y="3"/>
                  </a:lnTo>
                  <a:cubicBezTo>
                    <a:pt x="281" y="1"/>
                    <a:pt x="280" y="1"/>
                    <a:pt x="279" y="1"/>
                  </a:cubicBezTo>
                  <a:lnTo>
                    <a:pt x="277" y="1"/>
                  </a:lnTo>
                  <a:cubicBezTo>
                    <a:pt x="273" y="1"/>
                    <a:pt x="269" y="1"/>
                    <a:pt x="265" y="1"/>
                  </a:cubicBezTo>
                  <a:cubicBezTo>
                    <a:pt x="261" y="1"/>
                    <a:pt x="256" y="1"/>
                    <a:pt x="252" y="1"/>
                  </a:cubicBezTo>
                  <a:cubicBezTo>
                    <a:pt x="247" y="1"/>
                    <a:pt x="242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8"/>
            <p:cNvSpPr/>
            <p:nvPr/>
          </p:nvSpPr>
          <p:spPr>
            <a:xfrm>
              <a:off x="6003030" y="-1178637"/>
              <a:ext cx="38253" cy="40914"/>
            </a:xfrm>
            <a:custGeom>
              <a:rect b="b" l="l" r="r" t="t"/>
              <a:pathLst>
                <a:path extrusionOk="0" h="615" w="575">
                  <a:moveTo>
                    <a:pt x="253" y="1"/>
                  </a:moveTo>
                  <a:cubicBezTo>
                    <a:pt x="236" y="1"/>
                    <a:pt x="220" y="3"/>
                    <a:pt x="204" y="9"/>
                  </a:cubicBezTo>
                  <a:cubicBezTo>
                    <a:pt x="186" y="11"/>
                    <a:pt x="169" y="17"/>
                    <a:pt x="155" y="27"/>
                  </a:cubicBezTo>
                  <a:cubicBezTo>
                    <a:pt x="129" y="39"/>
                    <a:pt x="108" y="56"/>
                    <a:pt x="91" y="79"/>
                  </a:cubicBezTo>
                  <a:cubicBezTo>
                    <a:pt x="69" y="108"/>
                    <a:pt x="43" y="139"/>
                    <a:pt x="30" y="173"/>
                  </a:cubicBezTo>
                  <a:cubicBezTo>
                    <a:pt x="26" y="184"/>
                    <a:pt x="23" y="196"/>
                    <a:pt x="20" y="207"/>
                  </a:cubicBezTo>
                  <a:cubicBezTo>
                    <a:pt x="15" y="220"/>
                    <a:pt x="11" y="232"/>
                    <a:pt x="10" y="244"/>
                  </a:cubicBezTo>
                  <a:cubicBezTo>
                    <a:pt x="9" y="247"/>
                    <a:pt x="9" y="250"/>
                    <a:pt x="8" y="252"/>
                  </a:cubicBezTo>
                  <a:cubicBezTo>
                    <a:pt x="4" y="282"/>
                    <a:pt x="1" y="308"/>
                    <a:pt x="5" y="339"/>
                  </a:cubicBezTo>
                  <a:cubicBezTo>
                    <a:pt x="10" y="362"/>
                    <a:pt x="17" y="386"/>
                    <a:pt x="22" y="409"/>
                  </a:cubicBezTo>
                  <a:cubicBezTo>
                    <a:pt x="25" y="422"/>
                    <a:pt x="31" y="435"/>
                    <a:pt x="41" y="445"/>
                  </a:cubicBezTo>
                  <a:cubicBezTo>
                    <a:pt x="48" y="459"/>
                    <a:pt x="54" y="471"/>
                    <a:pt x="62" y="484"/>
                  </a:cubicBezTo>
                  <a:lnTo>
                    <a:pt x="72" y="502"/>
                  </a:lnTo>
                  <a:cubicBezTo>
                    <a:pt x="90" y="519"/>
                    <a:pt x="107" y="537"/>
                    <a:pt x="123" y="555"/>
                  </a:cubicBezTo>
                  <a:cubicBezTo>
                    <a:pt x="152" y="580"/>
                    <a:pt x="184" y="596"/>
                    <a:pt x="221" y="603"/>
                  </a:cubicBezTo>
                  <a:cubicBezTo>
                    <a:pt x="238" y="611"/>
                    <a:pt x="257" y="614"/>
                    <a:pt x="277" y="614"/>
                  </a:cubicBezTo>
                  <a:cubicBezTo>
                    <a:pt x="281" y="614"/>
                    <a:pt x="286" y="614"/>
                    <a:pt x="291" y="614"/>
                  </a:cubicBezTo>
                  <a:cubicBezTo>
                    <a:pt x="299" y="615"/>
                    <a:pt x="307" y="615"/>
                    <a:pt x="314" y="615"/>
                  </a:cubicBezTo>
                  <a:cubicBezTo>
                    <a:pt x="342" y="615"/>
                    <a:pt x="368" y="609"/>
                    <a:pt x="394" y="598"/>
                  </a:cubicBezTo>
                  <a:cubicBezTo>
                    <a:pt x="415" y="586"/>
                    <a:pt x="436" y="575"/>
                    <a:pt x="457" y="564"/>
                  </a:cubicBezTo>
                  <a:cubicBezTo>
                    <a:pt x="475" y="547"/>
                    <a:pt x="493" y="530"/>
                    <a:pt x="511" y="513"/>
                  </a:cubicBezTo>
                  <a:cubicBezTo>
                    <a:pt x="536" y="485"/>
                    <a:pt x="551" y="451"/>
                    <a:pt x="559" y="416"/>
                  </a:cubicBezTo>
                  <a:cubicBezTo>
                    <a:pt x="571" y="381"/>
                    <a:pt x="574" y="347"/>
                    <a:pt x="569" y="310"/>
                  </a:cubicBezTo>
                  <a:cubicBezTo>
                    <a:pt x="569" y="305"/>
                    <a:pt x="568" y="299"/>
                    <a:pt x="568" y="292"/>
                  </a:cubicBezTo>
                  <a:cubicBezTo>
                    <a:pt x="567" y="289"/>
                    <a:pt x="567" y="285"/>
                    <a:pt x="567" y="282"/>
                  </a:cubicBezTo>
                  <a:cubicBezTo>
                    <a:pt x="561" y="259"/>
                    <a:pt x="556" y="235"/>
                    <a:pt x="550" y="212"/>
                  </a:cubicBezTo>
                  <a:cubicBezTo>
                    <a:pt x="545" y="199"/>
                    <a:pt x="539" y="188"/>
                    <a:pt x="532" y="176"/>
                  </a:cubicBezTo>
                  <a:cubicBezTo>
                    <a:pt x="516" y="142"/>
                    <a:pt x="493" y="112"/>
                    <a:pt x="461" y="89"/>
                  </a:cubicBezTo>
                  <a:cubicBezTo>
                    <a:pt x="461" y="88"/>
                    <a:pt x="460" y="88"/>
                    <a:pt x="459" y="87"/>
                  </a:cubicBezTo>
                  <a:lnTo>
                    <a:pt x="454" y="82"/>
                  </a:lnTo>
                  <a:cubicBezTo>
                    <a:pt x="450" y="78"/>
                    <a:pt x="446" y="74"/>
                    <a:pt x="442" y="69"/>
                  </a:cubicBezTo>
                  <a:lnTo>
                    <a:pt x="381" y="33"/>
                  </a:lnTo>
                  <a:cubicBezTo>
                    <a:pt x="380" y="33"/>
                    <a:pt x="378" y="32"/>
                    <a:pt x="377" y="32"/>
                  </a:cubicBezTo>
                  <a:cubicBezTo>
                    <a:pt x="375" y="32"/>
                    <a:pt x="373" y="31"/>
                    <a:pt x="371" y="30"/>
                  </a:cubicBezTo>
                  <a:cubicBezTo>
                    <a:pt x="367" y="29"/>
                    <a:pt x="363" y="27"/>
                    <a:pt x="359" y="26"/>
                  </a:cubicBezTo>
                  <a:cubicBezTo>
                    <a:pt x="350" y="23"/>
                    <a:pt x="342" y="21"/>
                    <a:pt x="334" y="18"/>
                  </a:cubicBezTo>
                  <a:cubicBezTo>
                    <a:pt x="316" y="14"/>
                    <a:pt x="299" y="9"/>
                    <a:pt x="282" y="3"/>
                  </a:cubicBezTo>
                  <a:cubicBezTo>
                    <a:pt x="272" y="1"/>
                    <a:pt x="263" y="1"/>
                    <a:pt x="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8"/>
            <p:cNvSpPr/>
            <p:nvPr/>
          </p:nvSpPr>
          <p:spPr>
            <a:xfrm>
              <a:off x="6077474" y="-1443949"/>
              <a:ext cx="22220" cy="25946"/>
            </a:xfrm>
            <a:custGeom>
              <a:rect b="b" l="l" r="r" t="t"/>
              <a:pathLst>
                <a:path extrusionOk="0" h="390" w="334">
                  <a:moveTo>
                    <a:pt x="184" y="0"/>
                  </a:moveTo>
                  <a:cubicBezTo>
                    <a:pt x="182" y="0"/>
                    <a:pt x="180" y="1"/>
                    <a:pt x="179" y="1"/>
                  </a:cubicBezTo>
                  <a:cubicBezTo>
                    <a:pt x="162" y="1"/>
                    <a:pt x="142" y="4"/>
                    <a:pt x="129" y="15"/>
                  </a:cubicBezTo>
                  <a:cubicBezTo>
                    <a:pt x="119" y="25"/>
                    <a:pt x="107" y="32"/>
                    <a:pt x="96" y="38"/>
                  </a:cubicBezTo>
                  <a:cubicBezTo>
                    <a:pt x="89" y="43"/>
                    <a:pt x="83" y="49"/>
                    <a:pt x="77" y="54"/>
                  </a:cubicBezTo>
                  <a:cubicBezTo>
                    <a:pt x="67" y="62"/>
                    <a:pt x="52" y="75"/>
                    <a:pt x="44" y="85"/>
                  </a:cubicBezTo>
                  <a:cubicBezTo>
                    <a:pt x="37" y="92"/>
                    <a:pt x="33" y="98"/>
                    <a:pt x="30" y="106"/>
                  </a:cubicBezTo>
                  <a:cubicBezTo>
                    <a:pt x="17" y="124"/>
                    <a:pt x="9" y="144"/>
                    <a:pt x="7" y="166"/>
                  </a:cubicBezTo>
                  <a:cubicBezTo>
                    <a:pt x="6" y="172"/>
                    <a:pt x="7" y="179"/>
                    <a:pt x="7" y="185"/>
                  </a:cubicBezTo>
                  <a:cubicBezTo>
                    <a:pt x="6" y="209"/>
                    <a:pt x="1" y="235"/>
                    <a:pt x="4" y="258"/>
                  </a:cubicBezTo>
                  <a:cubicBezTo>
                    <a:pt x="10" y="299"/>
                    <a:pt x="30" y="337"/>
                    <a:pt x="64" y="361"/>
                  </a:cubicBezTo>
                  <a:cubicBezTo>
                    <a:pt x="87" y="377"/>
                    <a:pt x="99" y="382"/>
                    <a:pt x="127" y="388"/>
                  </a:cubicBezTo>
                  <a:cubicBezTo>
                    <a:pt x="131" y="389"/>
                    <a:pt x="133" y="389"/>
                    <a:pt x="136" y="389"/>
                  </a:cubicBezTo>
                  <a:cubicBezTo>
                    <a:pt x="139" y="389"/>
                    <a:pt x="142" y="389"/>
                    <a:pt x="148" y="389"/>
                  </a:cubicBezTo>
                  <a:cubicBezTo>
                    <a:pt x="152" y="389"/>
                    <a:pt x="156" y="390"/>
                    <a:pt x="160" y="390"/>
                  </a:cubicBezTo>
                  <a:cubicBezTo>
                    <a:pt x="175" y="390"/>
                    <a:pt x="190" y="386"/>
                    <a:pt x="204" y="381"/>
                  </a:cubicBezTo>
                  <a:cubicBezTo>
                    <a:pt x="218" y="376"/>
                    <a:pt x="230" y="370"/>
                    <a:pt x="239" y="360"/>
                  </a:cubicBezTo>
                  <a:cubicBezTo>
                    <a:pt x="256" y="348"/>
                    <a:pt x="268" y="336"/>
                    <a:pt x="278" y="320"/>
                  </a:cubicBezTo>
                  <a:cubicBezTo>
                    <a:pt x="282" y="315"/>
                    <a:pt x="285" y="309"/>
                    <a:pt x="290" y="304"/>
                  </a:cubicBezTo>
                  <a:cubicBezTo>
                    <a:pt x="307" y="277"/>
                    <a:pt x="327" y="249"/>
                    <a:pt x="330" y="214"/>
                  </a:cubicBezTo>
                  <a:cubicBezTo>
                    <a:pt x="334" y="184"/>
                    <a:pt x="331" y="150"/>
                    <a:pt x="318" y="123"/>
                  </a:cubicBezTo>
                  <a:cubicBezTo>
                    <a:pt x="309" y="106"/>
                    <a:pt x="301" y="91"/>
                    <a:pt x="293" y="76"/>
                  </a:cubicBezTo>
                  <a:cubicBezTo>
                    <a:pt x="285" y="65"/>
                    <a:pt x="273" y="54"/>
                    <a:pt x="263" y="45"/>
                  </a:cubicBezTo>
                  <a:cubicBezTo>
                    <a:pt x="262" y="44"/>
                    <a:pt x="260" y="41"/>
                    <a:pt x="259" y="40"/>
                  </a:cubicBezTo>
                  <a:cubicBezTo>
                    <a:pt x="256" y="38"/>
                    <a:pt x="254" y="36"/>
                    <a:pt x="251" y="33"/>
                  </a:cubicBezTo>
                  <a:cubicBezTo>
                    <a:pt x="244" y="28"/>
                    <a:pt x="236" y="23"/>
                    <a:pt x="229" y="18"/>
                  </a:cubicBezTo>
                  <a:lnTo>
                    <a:pt x="210" y="7"/>
                  </a:lnTo>
                  <a:cubicBezTo>
                    <a:pt x="201" y="3"/>
                    <a:pt x="193" y="0"/>
                    <a:pt x="1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8"/>
            <p:cNvSpPr/>
            <p:nvPr/>
          </p:nvSpPr>
          <p:spPr>
            <a:xfrm>
              <a:off x="6261423" y="-953641"/>
              <a:ext cx="24615" cy="23218"/>
            </a:xfrm>
            <a:custGeom>
              <a:rect b="b" l="l" r="r" t="t"/>
              <a:pathLst>
                <a:path extrusionOk="0" h="349" w="370">
                  <a:moveTo>
                    <a:pt x="187" y="1"/>
                  </a:moveTo>
                  <a:cubicBezTo>
                    <a:pt x="151" y="1"/>
                    <a:pt x="112" y="13"/>
                    <a:pt x="85" y="34"/>
                  </a:cubicBezTo>
                  <a:cubicBezTo>
                    <a:pt x="71" y="44"/>
                    <a:pt x="54" y="63"/>
                    <a:pt x="41" y="75"/>
                  </a:cubicBezTo>
                  <a:cubicBezTo>
                    <a:pt x="22" y="99"/>
                    <a:pt x="10" y="126"/>
                    <a:pt x="5" y="156"/>
                  </a:cubicBezTo>
                  <a:cubicBezTo>
                    <a:pt x="1" y="185"/>
                    <a:pt x="4" y="213"/>
                    <a:pt x="14" y="241"/>
                  </a:cubicBezTo>
                  <a:cubicBezTo>
                    <a:pt x="26" y="269"/>
                    <a:pt x="43" y="293"/>
                    <a:pt x="67" y="312"/>
                  </a:cubicBezTo>
                  <a:cubicBezTo>
                    <a:pt x="90" y="331"/>
                    <a:pt x="117" y="342"/>
                    <a:pt x="146" y="347"/>
                  </a:cubicBezTo>
                  <a:lnTo>
                    <a:pt x="156" y="347"/>
                  </a:lnTo>
                  <a:cubicBezTo>
                    <a:pt x="167" y="348"/>
                    <a:pt x="178" y="349"/>
                    <a:pt x="188" y="349"/>
                  </a:cubicBezTo>
                  <a:cubicBezTo>
                    <a:pt x="208" y="349"/>
                    <a:pt x="226" y="346"/>
                    <a:pt x="248" y="338"/>
                  </a:cubicBezTo>
                  <a:cubicBezTo>
                    <a:pt x="277" y="327"/>
                    <a:pt x="304" y="308"/>
                    <a:pt x="324" y="283"/>
                  </a:cubicBezTo>
                  <a:cubicBezTo>
                    <a:pt x="345" y="256"/>
                    <a:pt x="354" y="231"/>
                    <a:pt x="361" y="198"/>
                  </a:cubicBezTo>
                  <a:cubicBezTo>
                    <a:pt x="362" y="192"/>
                    <a:pt x="363" y="186"/>
                    <a:pt x="364" y="180"/>
                  </a:cubicBezTo>
                  <a:cubicBezTo>
                    <a:pt x="365" y="174"/>
                    <a:pt x="365" y="168"/>
                    <a:pt x="366" y="162"/>
                  </a:cubicBezTo>
                  <a:cubicBezTo>
                    <a:pt x="366" y="159"/>
                    <a:pt x="367" y="156"/>
                    <a:pt x="367" y="154"/>
                  </a:cubicBezTo>
                  <a:cubicBezTo>
                    <a:pt x="367" y="152"/>
                    <a:pt x="367" y="150"/>
                    <a:pt x="367" y="148"/>
                  </a:cubicBezTo>
                  <a:cubicBezTo>
                    <a:pt x="369" y="135"/>
                    <a:pt x="368" y="121"/>
                    <a:pt x="363" y="109"/>
                  </a:cubicBezTo>
                  <a:cubicBezTo>
                    <a:pt x="358" y="96"/>
                    <a:pt x="350" y="85"/>
                    <a:pt x="339" y="76"/>
                  </a:cubicBezTo>
                  <a:cubicBezTo>
                    <a:pt x="331" y="68"/>
                    <a:pt x="322" y="58"/>
                    <a:pt x="312" y="51"/>
                  </a:cubicBezTo>
                  <a:cubicBezTo>
                    <a:pt x="308" y="47"/>
                    <a:pt x="303" y="44"/>
                    <a:pt x="298" y="40"/>
                  </a:cubicBezTo>
                  <a:cubicBezTo>
                    <a:pt x="286" y="30"/>
                    <a:pt x="272" y="22"/>
                    <a:pt x="257" y="15"/>
                  </a:cubicBezTo>
                  <a:cubicBezTo>
                    <a:pt x="243" y="11"/>
                    <a:pt x="228" y="7"/>
                    <a:pt x="214" y="3"/>
                  </a:cubicBezTo>
                  <a:cubicBezTo>
                    <a:pt x="206" y="1"/>
                    <a:pt x="197" y="1"/>
                    <a:pt x="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8"/>
            <p:cNvSpPr/>
            <p:nvPr/>
          </p:nvSpPr>
          <p:spPr>
            <a:xfrm>
              <a:off x="6210396" y="-1319210"/>
              <a:ext cx="31135" cy="35659"/>
            </a:xfrm>
            <a:custGeom>
              <a:rect b="b" l="l" r="r" t="t"/>
              <a:pathLst>
                <a:path extrusionOk="0" h="536" w="468">
                  <a:moveTo>
                    <a:pt x="222" y="1"/>
                  </a:moveTo>
                  <a:cubicBezTo>
                    <a:pt x="222" y="1"/>
                    <a:pt x="221" y="1"/>
                    <a:pt x="220" y="1"/>
                  </a:cubicBezTo>
                  <a:cubicBezTo>
                    <a:pt x="211" y="1"/>
                    <a:pt x="202" y="3"/>
                    <a:pt x="192" y="7"/>
                  </a:cubicBezTo>
                  <a:cubicBezTo>
                    <a:pt x="164" y="12"/>
                    <a:pt x="139" y="22"/>
                    <a:pt x="116" y="41"/>
                  </a:cubicBezTo>
                  <a:cubicBezTo>
                    <a:pt x="71" y="72"/>
                    <a:pt x="51" y="111"/>
                    <a:pt x="24" y="158"/>
                  </a:cubicBezTo>
                  <a:cubicBezTo>
                    <a:pt x="22" y="161"/>
                    <a:pt x="21" y="164"/>
                    <a:pt x="18" y="168"/>
                  </a:cubicBezTo>
                  <a:cubicBezTo>
                    <a:pt x="13" y="186"/>
                    <a:pt x="8" y="206"/>
                    <a:pt x="2" y="225"/>
                  </a:cubicBezTo>
                  <a:cubicBezTo>
                    <a:pt x="2" y="247"/>
                    <a:pt x="1" y="268"/>
                    <a:pt x="1" y="289"/>
                  </a:cubicBezTo>
                  <a:cubicBezTo>
                    <a:pt x="2" y="295"/>
                    <a:pt x="3" y="303"/>
                    <a:pt x="5" y="309"/>
                  </a:cubicBezTo>
                  <a:cubicBezTo>
                    <a:pt x="10" y="332"/>
                    <a:pt x="15" y="357"/>
                    <a:pt x="23" y="380"/>
                  </a:cubicBezTo>
                  <a:cubicBezTo>
                    <a:pt x="23" y="383"/>
                    <a:pt x="25" y="387"/>
                    <a:pt x="26" y="391"/>
                  </a:cubicBezTo>
                  <a:cubicBezTo>
                    <a:pt x="37" y="424"/>
                    <a:pt x="52" y="442"/>
                    <a:pt x="74" y="465"/>
                  </a:cubicBezTo>
                  <a:cubicBezTo>
                    <a:pt x="93" y="488"/>
                    <a:pt x="116" y="506"/>
                    <a:pt x="144" y="516"/>
                  </a:cubicBezTo>
                  <a:cubicBezTo>
                    <a:pt x="153" y="520"/>
                    <a:pt x="163" y="523"/>
                    <a:pt x="173" y="525"/>
                  </a:cubicBezTo>
                  <a:cubicBezTo>
                    <a:pt x="178" y="526"/>
                    <a:pt x="192" y="531"/>
                    <a:pt x="202" y="533"/>
                  </a:cubicBezTo>
                  <a:cubicBezTo>
                    <a:pt x="204" y="533"/>
                    <a:pt x="206" y="534"/>
                    <a:pt x="208" y="534"/>
                  </a:cubicBezTo>
                  <a:cubicBezTo>
                    <a:pt x="218" y="535"/>
                    <a:pt x="228" y="536"/>
                    <a:pt x="238" y="536"/>
                  </a:cubicBezTo>
                  <a:cubicBezTo>
                    <a:pt x="259" y="536"/>
                    <a:pt x="280" y="533"/>
                    <a:pt x="300" y="527"/>
                  </a:cubicBezTo>
                  <a:cubicBezTo>
                    <a:pt x="318" y="520"/>
                    <a:pt x="330" y="509"/>
                    <a:pt x="346" y="500"/>
                  </a:cubicBezTo>
                  <a:cubicBezTo>
                    <a:pt x="350" y="498"/>
                    <a:pt x="355" y="496"/>
                    <a:pt x="360" y="493"/>
                  </a:cubicBezTo>
                  <a:cubicBezTo>
                    <a:pt x="392" y="469"/>
                    <a:pt x="417" y="439"/>
                    <a:pt x="433" y="402"/>
                  </a:cubicBezTo>
                  <a:cubicBezTo>
                    <a:pt x="436" y="394"/>
                    <a:pt x="438" y="384"/>
                    <a:pt x="440" y="375"/>
                  </a:cubicBezTo>
                  <a:cubicBezTo>
                    <a:pt x="449" y="350"/>
                    <a:pt x="459" y="325"/>
                    <a:pt x="464" y="297"/>
                  </a:cubicBezTo>
                  <a:cubicBezTo>
                    <a:pt x="467" y="287"/>
                    <a:pt x="467" y="276"/>
                    <a:pt x="465" y="264"/>
                  </a:cubicBezTo>
                  <a:cubicBezTo>
                    <a:pt x="467" y="253"/>
                    <a:pt x="467" y="242"/>
                    <a:pt x="465" y="230"/>
                  </a:cubicBezTo>
                  <a:cubicBezTo>
                    <a:pt x="465" y="228"/>
                    <a:pt x="464" y="226"/>
                    <a:pt x="464" y="224"/>
                  </a:cubicBezTo>
                  <a:cubicBezTo>
                    <a:pt x="463" y="218"/>
                    <a:pt x="462" y="212"/>
                    <a:pt x="461" y="204"/>
                  </a:cubicBezTo>
                  <a:cubicBezTo>
                    <a:pt x="461" y="202"/>
                    <a:pt x="461" y="199"/>
                    <a:pt x="460" y="196"/>
                  </a:cubicBezTo>
                  <a:cubicBezTo>
                    <a:pt x="456" y="178"/>
                    <a:pt x="452" y="159"/>
                    <a:pt x="448" y="141"/>
                  </a:cubicBezTo>
                  <a:cubicBezTo>
                    <a:pt x="443" y="132"/>
                    <a:pt x="438" y="124"/>
                    <a:pt x="433" y="114"/>
                  </a:cubicBezTo>
                  <a:cubicBezTo>
                    <a:pt x="426" y="95"/>
                    <a:pt x="414" y="81"/>
                    <a:pt x="399" y="68"/>
                  </a:cubicBezTo>
                  <a:cubicBezTo>
                    <a:pt x="393" y="60"/>
                    <a:pt x="387" y="52"/>
                    <a:pt x="379" y="46"/>
                  </a:cubicBezTo>
                  <a:cubicBezTo>
                    <a:pt x="377" y="45"/>
                    <a:pt x="376" y="45"/>
                    <a:pt x="375" y="44"/>
                  </a:cubicBezTo>
                  <a:cubicBezTo>
                    <a:pt x="374" y="43"/>
                    <a:pt x="372" y="42"/>
                    <a:pt x="371" y="40"/>
                  </a:cubicBezTo>
                  <a:lnTo>
                    <a:pt x="371" y="40"/>
                  </a:lnTo>
                  <a:cubicBezTo>
                    <a:pt x="365" y="34"/>
                    <a:pt x="357" y="29"/>
                    <a:pt x="348" y="25"/>
                  </a:cubicBezTo>
                  <a:cubicBezTo>
                    <a:pt x="332" y="14"/>
                    <a:pt x="315" y="6"/>
                    <a:pt x="295" y="4"/>
                  </a:cubicBezTo>
                  <a:cubicBezTo>
                    <a:pt x="291" y="3"/>
                    <a:pt x="286" y="2"/>
                    <a:pt x="281" y="2"/>
                  </a:cubicBezTo>
                  <a:cubicBezTo>
                    <a:pt x="272" y="1"/>
                    <a:pt x="263" y="1"/>
                    <a:pt x="253" y="1"/>
                  </a:cubicBezTo>
                  <a:cubicBezTo>
                    <a:pt x="244" y="1"/>
                    <a:pt x="235" y="1"/>
                    <a:pt x="226" y="1"/>
                  </a:cubicBezTo>
                  <a:cubicBezTo>
                    <a:pt x="224" y="1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8" name="Google Shape;1778;p48"/>
          <p:cNvGrpSpPr/>
          <p:nvPr/>
        </p:nvGrpSpPr>
        <p:grpSpPr>
          <a:xfrm rot="1880929">
            <a:off x="5044205" y="3858720"/>
            <a:ext cx="1299688" cy="1944472"/>
            <a:chOff x="2915088" y="1067493"/>
            <a:chExt cx="250763" cy="375147"/>
          </a:xfrm>
        </p:grpSpPr>
        <p:sp>
          <p:nvSpPr>
            <p:cNvPr id="1779" name="Google Shape;1779;p48"/>
            <p:cNvSpPr/>
            <p:nvPr/>
          </p:nvSpPr>
          <p:spPr>
            <a:xfrm>
              <a:off x="2995566" y="1086653"/>
              <a:ext cx="170254" cy="352117"/>
            </a:xfrm>
            <a:custGeom>
              <a:rect b="b" l="l" r="r" t="t"/>
              <a:pathLst>
                <a:path extrusionOk="0" h="11284" w="5456">
                  <a:moveTo>
                    <a:pt x="3466" y="0"/>
                  </a:moveTo>
                  <a:cubicBezTo>
                    <a:pt x="3359" y="184"/>
                    <a:pt x="3245" y="364"/>
                    <a:pt x="3115" y="533"/>
                  </a:cubicBezTo>
                  <a:cubicBezTo>
                    <a:pt x="2713" y="1051"/>
                    <a:pt x="2234" y="1277"/>
                    <a:pt x="1680" y="1595"/>
                  </a:cubicBezTo>
                  <a:cubicBezTo>
                    <a:pt x="1218" y="1860"/>
                    <a:pt x="1123" y="2187"/>
                    <a:pt x="898" y="2642"/>
                  </a:cubicBezTo>
                  <a:cubicBezTo>
                    <a:pt x="773" y="2894"/>
                    <a:pt x="635" y="2958"/>
                    <a:pt x="465" y="3165"/>
                  </a:cubicBezTo>
                  <a:cubicBezTo>
                    <a:pt x="111" y="3591"/>
                    <a:pt x="235" y="4453"/>
                    <a:pt x="116" y="5021"/>
                  </a:cubicBezTo>
                  <a:cubicBezTo>
                    <a:pt x="1" y="5563"/>
                    <a:pt x="58" y="5834"/>
                    <a:pt x="315" y="6299"/>
                  </a:cubicBezTo>
                  <a:cubicBezTo>
                    <a:pt x="465" y="6569"/>
                    <a:pt x="603" y="6833"/>
                    <a:pt x="658" y="7140"/>
                  </a:cubicBezTo>
                  <a:cubicBezTo>
                    <a:pt x="724" y="7503"/>
                    <a:pt x="655" y="7753"/>
                    <a:pt x="898" y="8078"/>
                  </a:cubicBezTo>
                  <a:cubicBezTo>
                    <a:pt x="1084" y="8326"/>
                    <a:pt x="1306" y="8495"/>
                    <a:pt x="1458" y="8781"/>
                  </a:cubicBezTo>
                  <a:cubicBezTo>
                    <a:pt x="1839" y="9491"/>
                    <a:pt x="1812" y="10358"/>
                    <a:pt x="2310" y="11003"/>
                  </a:cubicBezTo>
                  <a:cubicBezTo>
                    <a:pt x="2386" y="11102"/>
                    <a:pt x="2470" y="11194"/>
                    <a:pt x="2554" y="11284"/>
                  </a:cubicBezTo>
                  <a:cubicBezTo>
                    <a:pt x="2869" y="11094"/>
                    <a:pt x="3154" y="10854"/>
                    <a:pt x="3416" y="10598"/>
                  </a:cubicBezTo>
                  <a:cubicBezTo>
                    <a:pt x="3956" y="10066"/>
                    <a:pt x="4558" y="9477"/>
                    <a:pt x="4845" y="8762"/>
                  </a:cubicBezTo>
                  <a:cubicBezTo>
                    <a:pt x="5000" y="8379"/>
                    <a:pt x="4968" y="7964"/>
                    <a:pt x="5085" y="7571"/>
                  </a:cubicBezTo>
                  <a:cubicBezTo>
                    <a:pt x="5211" y="7149"/>
                    <a:pt x="5316" y="6731"/>
                    <a:pt x="5367" y="6291"/>
                  </a:cubicBezTo>
                  <a:cubicBezTo>
                    <a:pt x="5416" y="5859"/>
                    <a:pt x="5429" y="5425"/>
                    <a:pt x="5433" y="4990"/>
                  </a:cubicBezTo>
                  <a:cubicBezTo>
                    <a:pt x="5437" y="4551"/>
                    <a:pt x="5456" y="4098"/>
                    <a:pt x="5370" y="3663"/>
                  </a:cubicBezTo>
                  <a:cubicBezTo>
                    <a:pt x="5243" y="3025"/>
                    <a:pt x="4747" y="2506"/>
                    <a:pt x="4477" y="1902"/>
                  </a:cubicBezTo>
                  <a:cubicBezTo>
                    <a:pt x="4142" y="1156"/>
                    <a:pt x="3997" y="634"/>
                    <a:pt x="34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8"/>
            <p:cNvSpPr/>
            <p:nvPr/>
          </p:nvSpPr>
          <p:spPr>
            <a:xfrm>
              <a:off x="3013259" y="1086653"/>
              <a:ext cx="152561" cy="352117"/>
            </a:xfrm>
            <a:custGeom>
              <a:rect b="b" l="l" r="r" t="t"/>
              <a:pathLst>
                <a:path extrusionOk="0" h="11284" w="4889">
                  <a:moveTo>
                    <a:pt x="2899" y="0"/>
                  </a:moveTo>
                  <a:cubicBezTo>
                    <a:pt x="2792" y="184"/>
                    <a:pt x="2678" y="364"/>
                    <a:pt x="2548" y="533"/>
                  </a:cubicBezTo>
                  <a:cubicBezTo>
                    <a:pt x="2146" y="1051"/>
                    <a:pt x="1667" y="1277"/>
                    <a:pt x="1113" y="1595"/>
                  </a:cubicBezTo>
                  <a:cubicBezTo>
                    <a:pt x="893" y="1721"/>
                    <a:pt x="758" y="1861"/>
                    <a:pt x="651" y="2022"/>
                  </a:cubicBezTo>
                  <a:cubicBezTo>
                    <a:pt x="731" y="2359"/>
                    <a:pt x="796" y="2699"/>
                    <a:pt x="836" y="3044"/>
                  </a:cubicBezTo>
                  <a:cubicBezTo>
                    <a:pt x="875" y="3363"/>
                    <a:pt x="893" y="3695"/>
                    <a:pt x="784" y="3996"/>
                  </a:cubicBezTo>
                  <a:cubicBezTo>
                    <a:pt x="701" y="4227"/>
                    <a:pt x="550" y="4427"/>
                    <a:pt x="439" y="4646"/>
                  </a:cubicBezTo>
                  <a:cubicBezTo>
                    <a:pt x="105" y="5305"/>
                    <a:pt x="148" y="6105"/>
                    <a:pt x="0" y="6825"/>
                  </a:cubicBezTo>
                  <a:cubicBezTo>
                    <a:pt x="38" y="6927"/>
                    <a:pt x="71" y="7030"/>
                    <a:pt x="91" y="7140"/>
                  </a:cubicBezTo>
                  <a:cubicBezTo>
                    <a:pt x="157" y="7503"/>
                    <a:pt x="88" y="7753"/>
                    <a:pt x="331" y="8078"/>
                  </a:cubicBezTo>
                  <a:cubicBezTo>
                    <a:pt x="517" y="8327"/>
                    <a:pt x="739" y="8496"/>
                    <a:pt x="891" y="8781"/>
                  </a:cubicBezTo>
                  <a:cubicBezTo>
                    <a:pt x="1272" y="9491"/>
                    <a:pt x="1245" y="10358"/>
                    <a:pt x="1743" y="11003"/>
                  </a:cubicBezTo>
                  <a:cubicBezTo>
                    <a:pt x="1819" y="11102"/>
                    <a:pt x="1903" y="11195"/>
                    <a:pt x="1987" y="11284"/>
                  </a:cubicBezTo>
                  <a:cubicBezTo>
                    <a:pt x="2302" y="11094"/>
                    <a:pt x="2587" y="10854"/>
                    <a:pt x="2849" y="10598"/>
                  </a:cubicBezTo>
                  <a:cubicBezTo>
                    <a:pt x="3389" y="10066"/>
                    <a:pt x="3991" y="9477"/>
                    <a:pt x="4278" y="8762"/>
                  </a:cubicBezTo>
                  <a:cubicBezTo>
                    <a:pt x="4433" y="8379"/>
                    <a:pt x="4401" y="7964"/>
                    <a:pt x="4518" y="7572"/>
                  </a:cubicBezTo>
                  <a:cubicBezTo>
                    <a:pt x="4644" y="7149"/>
                    <a:pt x="4749" y="6731"/>
                    <a:pt x="4800" y="6291"/>
                  </a:cubicBezTo>
                  <a:cubicBezTo>
                    <a:pt x="4849" y="5859"/>
                    <a:pt x="4862" y="5425"/>
                    <a:pt x="4866" y="4990"/>
                  </a:cubicBezTo>
                  <a:cubicBezTo>
                    <a:pt x="4870" y="4551"/>
                    <a:pt x="4889" y="4098"/>
                    <a:pt x="4803" y="3663"/>
                  </a:cubicBezTo>
                  <a:cubicBezTo>
                    <a:pt x="4676" y="3025"/>
                    <a:pt x="4180" y="2506"/>
                    <a:pt x="3910" y="1902"/>
                  </a:cubicBezTo>
                  <a:cubicBezTo>
                    <a:pt x="3575" y="1156"/>
                    <a:pt x="3430" y="634"/>
                    <a:pt x="2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8"/>
            <p:cNvSpPr/>
            <p:nvPr/>
          </p:nvSpPr>
          <p:spPr>
            <a:xfrm>
              <a:off x="3051610" y="1086653"/>
              <a:ext cx="114242" cy="352117"/>
            </a:xfrm>
            <a:custGeom>
              <a:rect b="b" l="l" r="r" t="t"/>
              <a:pathLst>
                <a:path extrusionOk="0" h="11284" w="3661">
                  <a:moveTo>
                    <a:pt x="1670" y="0"/>
                  </a:moveTo>
                  <a:cubicBezTo>
                    <a:pt x="1563" y="184"/>
                    <a:pt x="1449" y="364"/>
                    <a:pt x="1319" y="533"/>
                  </a:cubicBezTo>
                  <a:cubicBezTo>
                    <a:pt x="1213" y="669"/>
                    <a:pt x="1102" y="784"/>
                    <a:pt x="986" y="887"/>
                  </a:cubicBezTo>
                  <a:cubicBezTo>
                    <a:pt x="1598" y="1775"/>
                    <a:pt x="2168" y="2697"/>
                    <a:pt x="2466" y="3728"/>
                  </a:cubicBezTo>
                  <a:cubicBezTo>
                    <a:pt x="2611" y="4231"/>
                    <a:pt x="2681" y="4798"/>
                    <a:pt x="2433" y="5259"/>
                  </a:cubicBezTo>
                  <a:cubicBezTo>
                    <a:pt x="2346" y="5418"/>
                    <a:pt x="2225" y="5560"/>
                    <a:pt x="2166" y="5731"/>
                  </a:cubicBezTo>
                  <a:cubicBezTo>
                    <a:pt x="2086" y="5963"/>
                    <a:pt x="2132" y="6216"/>
                    <a:pt x="2145" y="6460"/>
                  </a:cubicBezTo>
                  <a:cubicBezTo>
                    <a:pt x="2198" y="7367"/>
                    <a:pt x="1774" y="8289"/>
                    <a:pt x="1050" y="8839"/>
                  </a:cubicBezTo>
                  <a:cubicBezTo>
                    <a:pt x="812" y="9019"/>
                    <a:pt x="545" y="9161"/>
                    <a:pt x="328" y="9366"/>
                  </a:cubicBezTo>
                  <a:cubicBezTo>
                    <a:pt x="205" y="9482"/>
                    <a:pt x="100" y="9616"/>
                    <a:pt x="1" y="9754"/>
                  </a:cubicBezTo>
                  <a:cubicBezTo>
                    <a:pt x="117" y="10196"/>
                    <a:pt x="230" y="10636"/>
                    <a:pt x="514" y="11003"/>
                  </a:cubicBezTo>
                  <a:cubicBezTo>
                    <a:pt x="590" y="11102"/>
                    <a:pt x="674" y="11195"/>
                    <a:pt x="758" y="11284"/>
                  </a:cubicBezTo>
                  <a:cubicBezTo>
                    <a:pt x="1073" y="11094"/>
                    <a:pt x="1358" y="10854"/>
                    <a:pt x="1620" y="10598"/>
                  </a:cubicBezTo>
                  <a:cubicBezTo>
                    <a:pt x="2161" y="10066"/>
                    <a:pt x="2762" y="9477"/>
                    <a:pt x="3050" y="8762"/>
                  </a:cubicBezTo>
                  <a:cubicBezTo>
                    <a:pt x="3204" y="8379"/>
                    <a:pt x="3172" y="7964"/>
                    <a:pt x="3289" y="7572"/>
                  </a:cubicBezTo>
                  <a:cubicBezTo>
                    <a:pt x="3416" y="7149"/>
                    <a:pt x="3520" y="6731"/>
                    <a:pt x="3571" y="6291"/>
                  </a:cubicBezTo>
                  <a:cubicBezTo>
                    <a:pt x="3620" y="5860"/>
                    <a:pt x="3633" y="5425"/>
                    <a:pt x="3637" y="4990"/>
                  </a:cubicBezTo>
                  <a:cubicBezTo>
                    <a:pt x="3641" y="4551"/>
                    <a:pt x="3661" y="4098"/>
                    <a:pt x="3574" y="3663"/>
                  </a:cubicBezTo>
                  <a:cubicBezTo>
                    <a:pt x="3447" y="3025"/>
                    <a:pt x="2951" y="2506"/>
                    <a:pt x="2681" y="1902"/>
                  </a:cubicBezTo>
                  <a:cubicBezTo>
                    <a:pt x="2346" y="1156"/>
                    <a:pt x="2201" y="634"/>
                    <a:pt x="1670" y="0"/>
                  </a:cubicBezTo>
                  <a:close/>
                </a:path>
              </a:pathLst>
            </a:custGeom>
            <a:solidFill>
              <a:srgbClr val="4F3945">
                <a:alpha val="31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8"/>
            <p:cNvSpPr/>
            <p:nvPr/>
          </p:nvSpPr>
          <p:spPr>
            <a:xfrm>
              <a:off x="3001869" y="1190753"/>
              <a:ext cx="8457" cy="21781"/>
            </a:xfrm>
            <a:custGeom>
              <a:rect b="b" l="l" r="r" t="t"/>
              <a:pathLst>
                <a:path extrusionOk="0" h="698" w="271">
                  <a:moveTo>
                    <a:pt x="154" y="1"/>
                  </a:moveTo>
                  <a:cubicBezTo>
                    <a:pt x="61" y="197"/>
                    <a:pt x="23" y="442"/>
                    <a:pt x="1" y="698"/>
                  </a:cubicBezTo>
                  <a:cubicBezTo>
                    <a:pt x="11" y="694"/>
                    <a:pt x="23" y="691"/>
                    <a:pt x="32" y="686"/>
                  </a:cubicBezTo>
                  <a:cubicBezTo>
                    <a:pt x="86" y="660"/>
                    <a:pt x="129" y="622"/>
                    <a:pt x="162" y="574"/>
                  </a:cubicBezTo>
                  <a:cubicBezTo>
                    <a:pt x="202" y="533"/>
                    <a:pt x="230" y="484"/>
                    <a:pt x="246" y="427"/>
                  </a:cubicBezTo>
                  <a:cubicBezTo>
                    <a:pt x="266" y="370"/>
                    <a:pt x="271" y="313"/>
                    <a:pt x="260" y="254"/>
                  </a:cubicBezTo>
                  <a:cubicBezTo>
                    <a:pt x="259" y="193"/>
                    <a:pt x="244" y="136"/>
                    <a:pt x="212" y="82"/>
                  </a:cubicBezTo>
                  <a:cubicBezTo>
                    <a:pt x="197" y="52"/>
                    <a:pt x="176" y="26"/>
                    <a:pt x="1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8"/>
            <p:cNvSpPr/>
            <p:nvPr/>
          </p:nvSpPr>
          <p:spPr>
            <a:xfrm>
              <a:off x="3038535" y="1262119"/>
              <a:ext cx="37758" cy="30924"/>
            </a:xfrm>
            <a:custGeom>
              <a:rect b="b" l="l" r="r" t="t"/>
              <a:pathLst>
                <a:path extrusionOk="0" h="991" w="1210">
                  <a:moveTo>
                    <a:pt x="453" y="0"/>
                  </a:moveTo>
                  <a:cubicBezTo>
                    <a:pt x="342" y="0"/>
                    <a:pt x="225" y="45"/>
                    <a:pt x="146" y="122"/>
                  </a:cubicBezTo>
                  <a:cubicBezTo>
                    <a:pt x="61" y="204"/>
                    <a:pt x="15" y="309"/>
                    <a:pt x="7" y="426"/>
                  </a:cubicBezTo>
                  <a:cubicBezTo>
                    <a:pt x="0" y="507"/>
                    <a:pt x="22" y="602"/>
                    <a:pt x="61" y="672"/>
                  </a:cubicBezTo>
                  <a:cubicBezTo>
                    <a:pt x="102" y="746"/>
                    <a:pt x="163" y="811"/>
                    <a:pt x="236" y="853"/>
                  </a:cubicBezTo>
                  <a:cubicBezTo>
                    <a:pt x="282" y="881"/>
                    <a:pt x="332" y="902"/>
                    <a:pt x="382" y="919"/>
                  </a:cubicBezTo>
                  <a:cubicBezTo>
                    <a:pt x="422" y="933"/>
                    <a:pt x="457" y="938"/>
                    <a:pt x="493" y="938"/>
                  </a:cubicBezTo>
                  <a:cubicBezTo>
                    <a:pt x="500" y="938"/>
                    <a:pt x="508" y="938"/>
                    <a:pt x="515" y="937"/>
                  </a:cubicBezTo>
                  <a:cubicBezTo>
                    <a:pt x="537" y="949"/>
                    <a:pt x="558" y="961"/>
                    <a:pt x="582" y="969"/>
                  </a:cubicBezTo>
                  <a:cubicBezTo>
                    <a:pt x="629" y="983"/>
                    <a:pt x="677" y="990"/>
                    <a:pt x="725" y="990"/>
                  </a:cubicBezTo>
                  <a:cubicBezTo>
                    <a:pt x="761" y="990"/>
                    <a:pt x="796" y="986"/>
                    <a:pt x="832" y="978"/>
                  </a:cubicBezTo>
                  <a:lnTo>
                    <a:pt x="953" y="933"/>
                  </a:lnTo>
                  <a:cubicBezTo>
                    <a:pt x="1026" y="893"/>
                    <a:pt x="1086" y="837"/>
                    <a:pt x="1131" y="766"/>
                  </a:cubicBezTo>
                  <a:cubicBezTo>
                    <a:pt x="1166" y="713"/>
                    <a:pt x="1187" y="656"/>
                    <a:pt x="1192" y="594"/>
                  </a:cubicBezTo>
                  <a:cubicBezTo>
                    <a:pt x="1209" y="532"/>
                    <a:pt x="1208" y="468"/>
                    <a:pt x="1191" y="406"/>
                  </a:cubicBezTo>
                  <a:cubicBezTo>
                    <a:pt x="1171" y="321"/>
                    <a:pt x="1133" y="247"/>
                    <a:pt x="1073" y="185"/>
                  </a:cubicBezTo>
                  <a:cubicBezTo>
                    <a:pt x="1015" y="124"/>
                    <a:pt x="947" y="81"/>
                    <a:pt x="868" y="56"/>
                  </a:cubicBezTo>
                  <a:cubicBezTo>
                    <a:pt x="839" y="44"/>
                    <a:pt x="806" y="39"/>
                    <a:pt x="773" y="36"/>
                  </a:cubicBezTo>
                  <a:cubicBezTo>
                    <a:pt x="743" y="31"/>
                    <a:pt x="715" y="27"/>
                    <a:pt x="687" y="27"/>
                  </a:cubicBezTo>
                  <a:cubicBezTo>
                    <a:pt x="675" y="26"/>
                    <a:pt x="665" y="22"/>
                    <a:pt x="653" y="21"/>
                  </a:cubicBezTo>
                  <a:cubicBezTo>
                    <a:pt x="631" y="19"/>
                    <a:pt x="609" y="18"/>
                    <a:pt x="587" y="16"/>
                  </a:cubicBezTo>
                  <a:cubicBezTo>
                    <a:pt x="553" y="10"/>
                    <a:pt x="519" y="4"/>
                    <a:pt x="485" y="2"/>
                  </a:cubicBezTo>
                  <a:cubicBezTo>
                    <a:pt x="474" y="1"/>
                    <a:pt x="464" y="0"/>
                    <a:pt x="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8"/>
            <p:cNvSpPr/>
            <p:nvPr/>
          </p:nvSpPr>
          <p:spPr>
            <a:xfrm>
              <a:off x="3038785" y="1172997"/>
              <a:ext cx="29926" cy="27242"/>
            </a:xfrm>
            <a:custGeom>
              <a:rect b="b" l="l" r="r" t="t"/>
              <a:pathLst>
                <a:path extrusionOk="0" h="873" w="959">
                  <a:moveTo>
                    <a:pt x="526" y="1"/>
                  </a:moveTo>
                  <a:cubicBezTo>
                    <a:pt x="507" y="1"/>
                    <a:pt x="487" y="3"/>
                    <a:pt x="460" y="6"/>
                  </a:cubicBezTo>
                  <a:cubicBezTo>
                    <a:pt x="458" y="5"/>
                    <a:pt x="456" y="5"/>
                    <a:pt x="454" y="5"/>
                  </a:cubicBezTo>
                  <a:cubicBezTo>
                    <a:pt x="417" y="5"/>
                    <a:pt x="383" y="14"/>
                    <a:pt x="351" y="31"/>
                  </a:cubicBezTo>
                  <a:cubicBezTo>
                    <a:pt x="346" y="33"/>
                    <a:pt x="341" y="35"/>
                    <a:pt x="334" y="37"/>
                  </a:cubicBezTo>
                  <a:cubicBezTo>
                    <a:pt x="315" y="42"/>
                    <a:pt x="294" y="48"/>
                    <a:pt x="255" y="69"/>
                  </a:cubicBezTo>
                  <a:cubicBezTo>
                    <a:pt x="210" y="93"/>
                    <a:pt x="180" y="119"/>
                    <a:pt x="151" y="149"/>
                  </a:cubicBezTo>
                  <a:cubicBezTo>
                    <a:pt x="150" y="150"/>
                    <a:pt x="150" y="150"/>
                    <a:pt x="149" y="151"/>
                  </a:cubicBezTo>
                  <a:cubicBezTo>
                    <a:pt x="143" y="156"/>
                    <a:pt x="136" y="159"/>
                    <a:pt x="129" y="165"/>
                  </a:cubicBezTo>
                  <a:cubicBezTo>
                    <a:pt x="80" y="212"/>
                    <a:pt x="45" y="268"/>
                    <a:pt x="25" y="333"/>
                  </a:cubicBezTo>
                  <a:cubicBezTo>
                    <a:pt x="4" y="400"/>
                    <a:pt x="1" y="468"/>
                    <a:pt x="16" y="537"/>
                  </a:cubicBezTo>
                  <a:cubicBezTo>
                    <a:pt x="32" y="606"/>
                    <a:pt x="64" y="666"/>
                    <a:pt x="113" y="717"/>
                  </a:cubicBezTo>
                  <a:cubicBezTo>
                    <a:pt x="115" y="720"/>
                    <a:pt x="118" y="722"/>
                    <a:pt x="120" y="726"/>
                  </a:cubicBezTo>
                  <a:cubicBezTo>
                    <a:pt x="121" y="727"/>
                    <a:pt x="123" y="728"/>
                    <a:pt x="124" y="729"/>
                  </a:cubicBezTo>
                  <a:cubicBezTo>
                    <a:pt x="147" y="749"/>
                    <a:pt x="181" y="778"/>
                    <a:pt x="206" y="796"/>
                  </a:cubicBezTo>
                  <a:cubicBezTo>
                    <a:pt x="209" y="799"/>
                    <a:pt x="213" y="801"/>
                    <a:pt x="216" y="803"/>
                  </a:cubicBezTo>
                  <a:cubicBezTo>
                    <a:pt x="217" y="803"/>
                    <a:pt x="219" y="804"/>
                    <a:pt x="220" y="805"/>
                  </a:cubicBezTo>
                  <a:cubicBezTo>
                    <a:pt x="244" y="817"/>
                    <a:pt x="297" y="841"/>
                    <a:pt x="321" y="851"/>
                  </a:cubicBezTo>
                  <a:cubicBezTo>
                    <a:pt x="323" y="851"/>
                    <a:pt x="324" y="852"/>
                    <a:pt x="326" y="853"/>
                  </a:cubicBezTo>
                  <a:cubicBezTo>
                    <a:pt x="344" y="860"/>
                    <a:pt x="363" y="863"/>
                    <a:pt x="382" y="863"/>
                  </a:cubicBezTo>
                  <a:cubicBezTo>
                    <a:pt x="402" y="869"/>
                    <a:pt x="423" y="872"/>
                    <a:pt x="445" y="872"/>
                  </a:cubicBezTo>
                  <a:cubicBezTo>
                    <a:pt x="461" y="872"/>
                    <a:pt x="477" y="871"/>
                    <a:pt x="494" y="867"/>
                  </a:cubicBezTo>
                  <a:cubicBezTo>
                    <a:pt x="568" y="861"/>
                    <a:pt x="536" y="868"/>
                    <a:pt x="607" y="842"/>
                  </a:cubicBezTo>
                  <a:cubicBezTo>
                    <a:pt x="630" y="832"/>
                    <a:pt x="647" y="829"/>
                    <a:pt x="665" y="819"/>
                  </a:cubicBezTo>
                  <a:cubicBezTo>
                    <a:pt x="667" y="818"/>
                    <a:pt x="669" y="816"/>
                    <a:pt x="670" y="815"/>
                  </a:cubicBezTo>
                  <a:cubicBezTo>
                    <a:pt x="698" y="797"/>
                    <a:pt x="737" y="769"/>
                    <a:pt x="763" y="749"/>
                  </a:cubicBezTo>
                  <a:cubicBezTo>
                    <a:pt x="767" y="745"/>
                    <a:pt x="771" y="742"/>
                    <a:pt x="774" y="738"/>
                  </a:cubicBezTo>
                  <a:cubicBezTo>
                    <a:pt x="776" y="737"/>
                    <a:pt x="777" y="735"/>
                    <a:pt x="779" y="733"/>
                  </a:cubicBezTo>
                  <a:cubicBezTo>
                    <a:pt x="779" y="733"/>
                    <a:pt x="780" y="732"/>
                    <a:pt x="781" y="731"/>
                  </a:cubicBezTo>
                  <a:lnTo>
                    <a:pt x="849" y="647"/>
                  </a:lnTo>
                  <a:cubicBezTo>
                    <a:pt x="850" y="647"/>
                    <a:pt x="850" y="646"/>
                    <a:pt x="851" y="645"/>
                  </a:cubicBezTo>
                  <a:cubicBezTo>
                    <a:pt x="866" y="613"/>
                    <a:pt x="882" y="580"/>
                    <a:pt x="896" y="548"/>
                  </a:cubicBezTo>
                  <a:lnTo>
                    <a:pt x="898" y="545"/>
                  </a:lnTo>
                  <a:lnTo>
                    <a:pt x="900" y="535"/>
                  </a:lnTo>
                  <a:cubicBezTo>
                    <a:pt x="902" y="533"/>
                    <a:pt x="904" y="530"/>
                    <a:pt x="906" y="528"/>
                  </a:cubicBezTo>
                  <a:cubicBezTo>
                    <a:pt x="930" y="491"/>
                    <a:pt x="945" y="451"/>
                    <a:pt x="949" y="407"/>
                  </a:cubicBezTo>
                  <a:cubicBezTo>
                    <a:pt x="957" y="379"/>
                    <a:pt x="958" y="350"/>
                    <a:pt x="952" y="321"/>
                  </a:cubicBezTo>
                  <a:cubicBezTo>
                    <a:pt x="952" y="276"/>
                    <a:pt x="939" y="233"/>
                    <a:pt x="916" y="192"/>
                  </a:cubicBezTo>
                  <a:cubicBezTo>
                    <a:pt x="900" y="169"/>
                    <a:pt x="883" y="146"/>
                    <a:pt x="866" y="122"/>
                  </a:cubicBezTo>
                  <a:cubicBezTo>
                    <a:pt x="825" y="80"/>
                    <a:pt x="777" y="51"/>
                    <a:pt x="723" y="33"/>
                  </a:cubicBezTo>
                  <a:cubicBezTo>
                    <a:pt x="682" y="25"/>
                    <a:pt x="641" y="16"/>
                    <a:pt x="600" y="13"/>
                  </a:cubicBezTo>
                  <a:cubicBezTo>
                    <a:pt x="571" y="4"/>
                    <a:pt x="549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8"/>
            <p:cNvSpPr/>
            <p:nvPr/>
          </p:nvSpPr>
          <p:spPr>
            <a:xfrm>
              <a:off x="3048677" y="1263148"/>
              <a:ext cx="27616" cy="29894"/>
            </a:xfrm>
            <a:custGeom>
              <a:rect b="b" l="l" r="r" t="t"/>
              <a:pathLst>
                <a:path extrusionOk="0" h="958" w="885">
                  <a:moveTo>
                    <a:pt x="428" y="1"/>
                  </a:moveTo>
                  <a:lnTo>
                    <a:pt x="428" y="1"/>
                  </a:lnTo>
                  <a:cubicBezTo>
                    <a:pt x="491" y="95"/>
                    <a:pt x="534" y="198"/>
                    <a:pt x="534" y="310"/>
                  </a:cubicBezTo>
                  <a:cubicBezTo>
                    <a:pt x="536" y="500"/>
                    <a:pt x="405" y="674"/>
                    <a:pt x="239" y="769"/>
                  </a:cubicBezTo>
                  <a:cubicBezTo>
                    <a:pt x="165" y="812"/>
                    <a:pt x="84" y="840"/>
                    <a:pt x="1" y="861"/>
                  </a:cubicBezTo>
                  <a:cubicBezTo>
                    <a:pt x="21" y="869"/>
                    <a:pt x="38" y="880"/>
                    <a:pt x="57" y="886"/>
                  </a:cubicBezTo>
                  <a:cubicBezTo>
                    <a:pt x="97" y="900"/>
                    <a:pt x="132" y="905"/>
                    <a:pt x="167" y="905"/>
                  </a:cubicBezTo>
                  <a:cubicBezTo>
                    <a:pt x="175" y="905"/>
                    <a:pt x="182" y="905"/>
                    <a:pt x="190" y="904"/>
                  </a:cubicBezTo>
                  <a:cubicBezTo>
                    <a:pt x="212" y="916"/>
                    <a:pt x="233" y="928"/>
                    <a:pt x="257" y="936"/>
                  </a:cubicBezTo>
                  <a:cubicBezTo>
                    <a:pt x="304" y="950"/>
                    <a:pt x="352" y="957"/>
                    <a:pt x="400" y="957"/>
                  </a:cubicBezTo>
                  <a:cubicBezTo>
                    <a:pt x="436" y="957"/>
                    <a:pt x="471" y="953"/>
                    <a:pt x="507" y="945"/>
                  </a:cubicBezTo>
                  <a:lnTo>
                    <a:pt x="628" y="900"/>
                  </a:lnTo>
                  <a:cubicBezTo>
                    <a:pt x="701" y="860"/>
                    <a:pt x="761" y="804"/>
                    <a:pt x="806" y="733"/>
                  </a:cubicBezTo>
                  <a:cubicBezTo>
                    <a:pt x="841" y="680"/>
                    <a:pt x="862" y="623"/>
                    <a:pt x="867" y="561"/>
                  </a:cubicBezTo>
                  <a:cubicBezTo>
                    <a:pt x="884" y="499"/>
                    <a:pt x="883" y="436"/>
                    <a:pt x="866" y="373"/>
                  </a:cubicBezTo>
                  <a:cubicBezTo>
                    <a:pt x="846" y="288"/>
                    <a:pt x="808" y="214"/>
                    <a:pt x="748" y="152"/>
                  </a:cubicBezTo>
                  <a:cubicBezTo>
                    <a:pt x="690" y="91"/>
                    <a:pt x="622" y="48"/>
                    <a:pt x="543" y="23"/>
                  </a:cubicBezTo>
                  <a:cubicBezTo>
                    <a:pt x="514" y="11"/>
                    <a:pt x="481" y="6"/>
                    <a:pt x="448" y="3"/>
                  </a:cubicBezTo>
                  <a:cubicBezTo>
                    <a:pt x="440" y="2"/>
                    <a:pt x="434" y="2"/>
                    <a:pt x="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8"/>
            <p:cNvSpPr/>
            <p:nvPr/>
          </p:nvSpPr>
          <p:spPr>
            <a:xfrm>
              <a:off x="3047210" y="1173652"/>
              <a:ext cx="21500" cy="26587"/>
            </a:xfrm>
            <a:custGeom>
              <a:rect b="b" l="l" r="r" t="t"/>
              <a:pathLst>
                <a:path extrusionOk="0" h="852" w="689">
                  <a:moveTo>
                    <a:pt x="382" y="0"/>
                  </a:moveTo>
                  <a:cubicBezTo>
                    <a:pt x="433" y="105"/>
                    <a:pt x="441" y="236"/>
                    <a:pt x="407" y="349"/>
                  </a:cubicBezTo>
                  <a:cubicBezTo>
                    <a:pt x="350" y="531"/>
                    <a:pt x="205" y="673"/>
                    <a:pt x="47" y="779"/>
                  </a:cubicBezTo>
                  <a:cubicBezTo>
                    <a:pt x="32" y="789"/>
                    <a:pt x="16" y="799"/>
                    <a:pt x="1" y="807"/>
                  </a:cubicBezTo>
                  <a:cubicBezTo>
                    <a:pt x="19" y="817"/>
                    <a:pt x="38" y="825"/>
                    <a:pt x="51" y="830"/>
                  </a:cubicBezTo>
                  <a:cubicBezTo>
                    <a:pt x="53" y="830"/>
                    <a:pt x="54" y="831"/>
                    <a:pt x="56" y="832"/>
                  </a:cubicBezTo>
                  <a:cubicBezTo>
                    <a:pt x="74" y="839"/>
                    <a:pt x="93" y="842"/>
                    <a:pt x="112" y="842"/>
                  </a:cubicBezTo>
                  <a:cubicBezTo>
                    <a:pt x="132" y="848"/>
                    <a:pt x="153" y="851"/>
                    <a:pt x="175" y="851"/>
                  </a:cubicBezTo>
                  <a:cubicBezTo>
                    <a:pt x="191" y="851"/>
                    <a:pt x="207" y="850"/>
                    <a:pt x="224" y="846"/>
                  </a:cubicBezTo>
                  <a:cubicBezTo>
                    <a:pt x="298" y="840"/>
                    <a:pt x="266" y="847"/>
                    <a:pt x="337" y="821"/>
                  </a:cubicBezTo>
                  <a:cubicBezTo>
                    <a:pt x="360" y="811"/>
                    <a:pt x="377" y="808"/>
                    <a:pt x="395" y="798"/>
                  </a:cubicBezTo>
                  <a:cubicBezTo>
                    <a:pt x="397" y="797"/>
                    <a:pt x="399" y="795"/>
                    <a:pt x="400" y="794"/>
                  </a:cubicBezTo>
                  <a:cubicBezTo>
                    <a:pt x="428" y="776"/>
                    <a:pt x="467" y="748"/>
                    <a:pt x="493" y="728"/>
                  </a:cubicBezTo>
                  <a:cubicBezTo>
                    <a:pt x="497" y="724"/>
                    <a:pt x="501" y="721"/>
                    <a:pt x="504" y="717"/>
                  </a:cubicBezTo>
                  <a:cubicBezTo>
                    <a:pt x="506" y="716"/>
                    <a:pt x="507" y="714"/>
                    <a:pt x="509" y="712"/>
                  </a:cubicBezTo>
                  <a:cubicBezTo>
                    <a:pt x="509" y="712"/>
                    <a:pt x="510" y="711"/>
                    <a:pt x="511" y="710"/>
                  </a:cubicBezTo>
                  <a:lnTo>
                    <a:pt x="579" y="626"/>
                  </a:lnTo>
                  <a:cubicBezTo>
                    <a:pt x="580" y="626"/>
                    <a:pt x="580" y="625"/>
                    <a:pt x="581" y="624"/>
                  </a:cubicBezTo>
                  <a:cubicBezTo>
                    <a:pt x="596" y="592"/>
                    <a:pt x="612" y="559"/>
                    <a:pt x="626" y="527"/>
                  </a:cubicBezTo>
                  <a:lnTo>
                    <a:pt x="628" y="524"/>
                  </a:lnTo>
                  <a:lnTo>
                    <a:pt x="630" y="514"/>
                  </a:lnTo>
                  <a:cubicBezTo>
                    <a:pt x="632" y="512"/>
                    <a:pt x="634" y="509"/>
                    <a:pt x="636" y="507"/>
                  </a:cubicBezTo>
                  <a:cubicBezTo>
                    <a:pt x="660" y="470"/>
                    <a:pt x="675" y="430"/>
                    <a:pt x="679" y="386"/>
                  </a:cubicBezTo>
                  <a:cubicBezTo>
                    <a:pt x="687" y="358"/>
                    <a:pt x="688" y="329"/>
                    <a:pt x="682" y="300"/>
                  </a:cubicBezTo>
                  <a:cubicBezTo>
                    <a:pt x="682" y="255"/>
                    <a:pt x="669" y="212"/>
                    <a:pt x="646" y="171"/>
                  </a:cubicBezTo>
                  <a:cubicBezTo>
                    <a:pt x="630" y="148"/>
                    <a:pt x="613" y="125"/>
                    <a:pt x="596" y="101"/>
                  </a:cubicBezTo>
                  <a:cubicBezTo>
                    <a:pt x="555" y="59"/>
                    <a:pt x="508" y="30"/>
                    <a:pt x="453" y="12"/>
                  </a:cubicBezTo>
                  <a:cubicBezTo>
                    <a:pt x="429" y="8"/>
                    <a:pt x="406" y="4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8"/>
            <p:cNvSpPr/>
            <p:nvPr/>
          </p:nvSpPr>
          <p:spPr>
            <a:xfrm>
              <a:off x="3044183" y="1271667"/>
              <a:ext cx="7052" cy="7832"/>
            </a:xfrm>
            <a:custGeom>
              <a:rect b="b" l="l" r="r" t="t"/>
              <a:pathLst>
                <a:path extrusionOk="0" h="251" w="226">
                  <a:moveTo>
                    <a:pt x="125" y="0"/>
                  </a:moveTo>
                  <a:cubicBezTo>
                    <a:pt x="115" y="1"/>
                    <a:pt x="106" y="2"/>
                    <a:pt x="97" y="2"/>
                  </a:cubicBezTo>
                  <a:cubicBezTo>
                    <a:pt x="88" y="5"/>
                    <a:pt x="80" y="10"/>
                    <a:pt x="70" y="13"/>
                  </a:cubicBezTo>
                  <a:cubicBezTo>
                    <a:pt x="66" y="15"/>
                    <a:pt x="55" y="22"/>
                    <a:pt x="48" y="29"/>
                  </a:cubicBezTo>
                  <a:cubicBezTo>
                    <a:pt x="38" y="40"/>
                    <a:pt x="29" y="51"/>
                    <a:pt x="20" y="64"/>
                  </a:cubicBezTo>
                  <a:cubicBezTo>
                    <a:pt x="20" y="65"/>
                    <a:pt x="19" y="66"/>
                    <a:pt x="18" y="67"/>
                  </a:cubicBezTo>
                  <a:cubicBezTo>
                    <a:pt x="18" y="68"/>
                    <a:pt x="18" y="69"/>
                    <a:pt x="17" y="69"/>
                  </a:cubicBezTo>
                  <a:cubicBezTo>
                    <a:pt x="15" y="73"/>
                    <a:pt x="13" y="79"/>
                    <a:pt x="11" y="83"/>
                  </a:cubicBezTo>
                  <a:cubicBezTo>
                    <a:pt x="7" y="90"/>
                    <a:pt x="3" y="100"/>
                    <a:pt x="3" y="109"/>
                  </a:cubicBezTo>
                  <a:cubicBezTo>
                    <a:pt x="1" y="117"/>
                    <a:pt x="0" y="123"/>
                    <a:pt x="0" y="130"/>
                  </a:cubicBezTo>
                  <a:cubicBezTo>
                    <a:pt x="1" y="142"/>
                    <a:pt x="2" y="154"/>
                    <a:pt x="3" y="165"/>
                  </a:cubicBezTo>
                  <a:cubicBezTo>
                    <a:pt x="4" y="169"/>
                    <a:pt x="4" y="172"/>
                    <a:pt x="6" y="174"/>
                  </a:cubicBezTo>
                  <a:cubicBezTo>
                    <a:pt x="9" y="182"/>
                    <a:pt x="12" y="191"/>
                    <a:pt x="15" y="199"/>
                  </a:cubicBezTo>
                  <a:cubicBezTo>
                    <a:pt x="20" y="205"/>
                    <a:pt x="25" y="213"/>
                    <a:pt x="30" y="220"/>
                  </a:cubicBezTo>
                  <a:cubicBezTo>
                    <a:pt x="37" y="225"/>
                    <a:pt x="43" y="230"/>
                    <a:pt x="49" y="236"/>
                  </a:cubicBezTo>
                  <a:cubicBezTo>
                    <a:pt x="60" y="243"/>
                    <a:pt x="71" y="247"/>
                    <a:pt x="84" y="248"/>
                  </a:cubicBezTo>
                  <a:cubicBezTo>
                    <a:pt x="89" y="250"/>
                    <a:pt x="94" y="251"/>
                    <a:pt x="99" y="251"/>
                  </a:cubicBezTo>
                  <a:cubicBezTo>
                    <a:pt x="103" y="251"/>
                    <a:pt x="106" y="250"/>
                    <a:pt x="110" y="249"/>
                  </a:cubicBezTo>
                  <a:cubicBezTo>
                    <a:pt x="120" y="249"/>
                    <a:pt x="128" y="248"/>
                    <a:pt x="135" y="243"/>
                  </a:cubicBezTo>
                  <a:cubicBezTo>
                    <a:pt x="144" y="242"/>
                    <a:pt x="152" y="238"/>
                    <a:pt x="158" y="231"/>
                  </a:cubicBezTo>
                  <a:cubicBezTo>
                    <a:pt x="169" y="225"/>
                    <a:pt x="178" y="216"/>
                    <a:pt x="184" y="204"/>
                  </a:cubicBezTo>
                  <a:cubicBezTo>
                    <a:pt x="188" y="198"/>
                    <a:pt x="192" y="192"/>
                    <a:pt x="196" y="186"/>
                  </a:cubicBezTo>
                  <a:cubicBezTo>
                    <a:pt x="197" y="185"/>
                    <a:pt x="198" y="184"/>
                    <a:pt x="198" y="183"/>
                  </a:cubicBezTo>
                  <a:cubicBezTo>
                    <a:pt x="203" y="176"/>
                    <a:pt x="208" y="168"/>
                    <a:pt x="210" y="158"/>
                  </a:cubicBezTo>
                  <a:cubicBezTo>
                    <a:pt x="211" y="156"/>
                    <a:pt x="211" y="155"/>
                    <a:pt x="212" y="153"/>
                  </a:cubicBezTo>
                  <a:cubicBezTo>
                    <a:pt x="213" y="151"/>
                    <a:pt x="214" y="149"/>
                    <a:pt x="214" y="147"/>
                  </a:cubicBezTo>
                  <a:cubicBezTo>
                    <a:pt x="216" y="142"/>
                    <a:pt x="219" y="138"/>
                    <a:pt x="220" y="135"/>
                  </a:cubicBezTo>
                  <a:cubicBezTo>
                    <a:pt x="224" y="122"/>
                    <a:pt x="225" y="108"/>
                    <a:pt x="223" y="94"/>
                  </a:cubicBezTo>
                  <a:cubicBezTo>
                    <a:pt x="224" y="89"/>
                    <a:pt x="223" y="85"/>
                    <a:pt x="221" y="80"/>
                  </a:cubicBezTo>
                  <a:cubicBezTo>
                    <a:pt x="221" y="78"/>
                    <a:pt x="220" y="75"/>
                    <a:pt x="219" y="72"/>
                  </a:cubicBezTo>
                  <a:cubicBezTo>
                    <a:pt x="216" y="65"/>
                    <a:pt x="214" y="58"/>
                    <a:pt x="211" y="49"/>
                  </a:cubicBezTo>
                  <a:cubicBezTo>
                    <a:pt x="205" y="38"/>
                    <a:pt x="197" y="29"/>
                    <a:pt x="188" y="22"/>
                  </a:cubicBezTo>
                  <a:cubicBezTo>
                    <a:pt x="181" y="17"/>
                    <a:pt x="175" y="13"/>
                    <a:pt x="168" y="10"/>
                  </a:cubicBezTo>
                  <a:cubicBezTo>
                    <a:pt x="157" y="4"/>
                    <a:pt x="146" y="1"/>
                    <a:pt x="133" y="1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8"/>
            <p:cNvSpPr/>
            <p:nvPr/>
          </p:nvSpPr>
          <p:spPr>
            <a:xfrm>
              <a:off x="3042810" y="1183076"/>
              <a:ext cx="5492" cy="6272"/>
            </a:xfrm>
            <a:custGeom>
              <a:rect b="b" l="l" r="r" t="t"/>
              <a:pathLst>
                <a:path extrusionOk="0" h="201" w="176">
                  <a:moveTo>
                    <a:pt x="89" y="0"/>
                  </a:moveTo>
                  <a:cubicBezTo>
                    <a:pt x="75" y="0"/>
                    <a:pt x="62" y="4"/>
                    <a:pt x="51" y="10"/>
                  </a:cubicBezTo>
                  <a:cubicBezTo>
                    <a:pt x="45" y="14"/>
                    <a:pt x="39" y="18"/>
                    <a:pt x="34" y="23"/>
                  </a:cubicBezTo>
                  <a:cubicBezTo>
                    <a:pt x="22" y="33"/>
                    <a:pt x="15" y="45"/>
                    <a:pt x="11" y="58"/>
                  </a:cubicBezTo>
                  <a:cubicBezTo>
                    <a:pt x="8" y="70"/>
                    <a:pt x="6" y="81"/>
                    <a:pt x="3" y="94"/>
                  </a:cubicBezTo>
                  <a:cubicBezTo>
                    <a:pt x="0" y="104"/>
                    <a:pt x="0" y="115"/>
                    <a:pt x="3" y="126"/>
                  </a:cubicBezTo>
                  <a:cubicBezTo>
                    <a:pt x="5" y="134"/>
                    <a:pt x="8" y="141"/>
                    <a:pt x="12" y="148"/>
                  </a:cubicBezTo>
                  <a:lnTo>
                    <a:pt x="13" y="149"/>
                  </a:lnTo>
                  <a:cubicBezTo>
                    <a:pt x="13" y="151"/>
                    <a:pt x="14" y="152"/>
                    <a:pt x="14" y="155"/>
                  </a:cubicBezTo>
                  <a:cubicBezTo>
                    <a:pt x="15" y="158"/>
                    <a:pt x="17" y="160"/>
                    <a:pt x="18" y="163"/>
                  </a:cubicBezTo>
                  <a:cubicBezTo>
                    <a:pt x="23" y="173"/>
                    <a:pt x="32" y="183"/>
                    <a:pt x="42" y="189"/>
                  </a:cubicBezTo>
                  <a:cubicBezTo>
                    <a:pt x="50" y="194"/>
                    <a:pt x="58" y="197"/>
                    <a:pt x="67" y="199"/>
                  </a:cubicBezTo>
                  <a:cubicBezTo>
                    <a:pt x="72" y="200"/>
                    <a:pt x="77" y="200"/>
                    <a:pt x="81" y="200"/>
                  </a:cubicBezTo>
                  <a:cubicBezTo>
                    <a:pt x="86" y="200"/>
                    <a:pt x="90" y="200"/>
                    <a:pt x="95" y="199"/>
                  </a:cubicBezTo>
                  <a:cubicBezTo>
                    <a:pt x="107" y="195"/>
                    <a:pt x="118" y="189"/>
                    <a:pt x="127" y="181"/>
                  </a:cubicBezTo>
                  <a:cubicBezTo>
                    <a:pt x="130" y="179"/>
                    <a:pt x="132" y="177"/>
                    <a:pt x="135" y="174"/>
                  </a:cubicBezTo>
                  <a:cubicBezTo>
                    <a:pt x="136" y="173"/>
                    <a:pt x="137" y="172"/>
                    <a:pt x="138" y="171"/>
                  </a:cubicBezTo>
                  <a:lnTo>
                    <a:pt x="142" y="169"/>
                  </a:lnTo>
                  <a:cubicBezTo>
                    <a:pt x="146" y="163"/>
                    <a:pt x="150" y="158"/>
                    <a:pt x="155" y="152"/>
                  </a:cubicBezTo>
                  <a:cubicBezTo>
                    <a:pt x="159" y="146"/>
                    <a:pt x="163" y="140"/>
                    <a:pt x="165" y="133"/>
                  </a:cubicBezTo>
                  <a:cubicBezTo>
                    <a:pt x="167" y="124"/>
                    <a:pt x="168" y="117"/>
                    <a:pt x="170" y="108"/>
                  </a:cubicBezTo>
                  <a:cubicBezTo>
                    <a:pt x="174" y="98"/>
                    <a:pt x="175" y="87"/>
                    <a:pt x="173" y="76"/>
                  </a:cubicBezTo>
                  <a:cubicBezTo>
                    <a:pt x="173" y="65"/>
                    <a:pt x="170" y="54"/>
                    <a:pt x="164" y="45"/>
                  </a:cubicBezTo>
                  <a:cubicBezTo>
                    <a:pt x="158" y="34"/>
                    <a:pt x="152" y="26"/>
                    <a:pt x="143" y="20"/>
                  </a:cubicBezTo>
                  <a:cubicBezTo>
                    <a:pt x="135" y="12"/>
                    <a:pt x="126" y="7"/>
                    <a:pt x="115" y="4"/>
                  </a:cubicBezTo>
                  <a:cubicBezTo>
                    <a:pt x="108" y="3"/>
                    <a:pt x="101" y="2"/>
                    <a:pt x="95" y="1"/>
                  </a:cubicBezTo>
                  <a:cubicBezTo>
                    <a:pt x="93" y="1"/>
                    <a:pt x="91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8"/>
            <p:cNvSpPr/>
            <p:nvPr/>
          </p:nvSpPr>
          <p:spPr>
            <a:xfrm>
              <a:off x="3059567" y="1305525"/>
              <a:ext cx="26056" cy="25245"/>
            </a:xfrm>
            <a:custGeom>
              <a:rect b="b" l="l" r="r" t="t"/>
              <a:pathLst>
                <a:path extrusionOk="0" h="809" w="835">
                  <a:moveTo>
                    <a:pt x="680" y="1"/>
                  </a:moveTo>
                  <a:cubicBezTo>
                    <a:pt x="658" y="1"/>
                    <a:pt x="636" y="6"/>
                    <a:pt x="618" y="18"/>
                  </a:cubicBezTo>
                  <a:cubicBezTo>
                    <a:pt x="586" y="39"/>
                    <a:pt x="554" y="57"/>
                    <a:pt x="520" y="73"/>
                  </a:cubicBezTo>
                  <a:cubicBezTo>
                    <a:pt x="477" y="94"/>
                    <a:pt x="441" y="122"/>
                    <a:pt x="404" y="151"/>
                  </a:cubicBezTo>
                  <a:cubicBezTo>
                    <a:pt x="378" y="168"/>
                    <a:pt x="352" y="185"/>
                    <a:pt x="331" y="206"/>
                  </a:cubicBezTo>
                  <a:cubicBezTo>
                    <a:pt x="315" y="221"/>
                    <a:pt x="302" y="237"/>
                    <a:pt x="286" y="252"/>
                  </a:cubicBezTo>
                  <a:cubicBezTo>
                    <a:pt x="261" y="276"/>
                    <a:pt x="234" y="297"/>
                    <a:pt x="206" y="318"/>
                  </a:cubicBezTo>
                  <a:cubicBezTo>
                    <a:pt x="191" y="328"/>
                    <a:pt x="176" y="338"/>
                    <a:pt x="162" y="351"/>
                  </a:cubicBezTo>
                  <a:cubicBezTo>
                    <a:pt x="152" y="362"/>
                    <a:pt x="143" y="373"/>
                    <a:pt x="132" y="382"/>
                  </a:cubicBezTo>
                  <a:cubicBezTo>
                    <a:pt x="112" y="402"/>
                    <a:pt x="92" y="421"/>
                    <a:pt x="71" y="438"/>
                  </a:cubicBezTo>
                  <a:cubicBezTo>
                    <a:pt x="36" y="467"/>
                    <a:pt x="16" y="515"/>
                    <a:pt x="8" y="558"/>
                  </a:cubicBezTo>
                  <a:cubicBezTo>
                    <a:pt x="0" y="604"/>
                    <a:pt x="4" y="657"/>
                    <a:pt x="28" y="697"/>
                  </a:cubicBezTo>
                  <a:cubicBezTo>
                    <a:pt x="48" y="730"/>
                    <a:pt x="73" y="757"/>
                    <a:pt x="104" y="778"/>
                  </a:cubicBezTo>
                  <a:cubicBezTo>
                    <a:pt x="137" y="801"/>
                    <a:pt x="176" y="809"/>
                    <a:pt x="216" y="809"/>
                  </a:cubicBezTo>
                  <a:cubicBezTo>
                    <a:pt x="233" y="809"/>
                    <a:pt x="250" y="808"/>
                    <a:pt x="267" y="805"/>
                  </a:cubicBezTo>
                  <a:cubicBezTo>
                    <a:pt x="345" y="795"/>
                    <a:pt x="424" y="778"/>
                    <a:pt x="490" y="735"/>
                  </a:cubicBezTo>
                  <a:cubicBezTo>
                    <a:pt x="556" y="693"/>
                    <a:pt x="620" y="647"/>
                    <a:pt x="676" y="594"/>
                  </a:cubicBezTo>
                  <a:cubicBezTo>
                    <a:pt x="713" y="560"/>
                    <a:pt x="739" y="523"/>
                    <a:pt x="761" y="480"/>
                  </a:cubicBezTo>
                  <a:cubicBezTo>
                    <a:pt x="791" y="422"/>
                    <a:pt x="820" y="367"/>
                    <a:pt x="827" y="301"/>
                  </a:cubicBezTo>
                  <a:cubicBezTo>
                    <a:pt x="834" y="238"/>
                    <a:pt x="828" y="174"/>
                    <a:pt x="822" y="111"/>
                  </a:cubicBezTo>
                  <a:cubicBezTo>
                    <a:pt x="816" y="46"/>
                    <a:pt x="745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8"/>
            <p:cNvSpPr/>
            <p:nvPr/>
          </p:nvSpPr>
          <p:spPr>
            <a:xfrm>
              <a:off x="3091053" y="1215186"/>
              <a:ext cx="10017" cy="14292"/>
            </a:xfrm>
            <a:custGeom>
              <a:rect b="b" l="l" r="r" t="t"/>
              <a:pathLst>
                <a:path extrusionOk="0" h="458" w="321">
                  <a:moveTo>
                    <a:pt x="18" y="161"/>
                  </a:moveTo>
                  <a:cubicBezTo>
                    <a:pt x="18" y="163"/>
                    <a:pt x="17" y="166"/>
                    <a:pt x="17" y="168"/>
                  </a:cubicBezTo>
                  <a:cubicBezTo>
                    <a:pt x="17" y="166"/>
                    <a:pt x="18" y="164"/>
                    <a:pt x="18" y="161"/>
                  </a:cubicBezTo>
                  <a:close/>
                  <a:moveTo>
                    <a:pt x="161" y="0"/>
                  </a:moveTo>
                  <a:cubicBezTo>
                    <a:pt x="121" y="0"/>
                    <a:pt x="82" y="18"/>
                    <a:pt x="62" y="55"/>
                  </a:cubicBezTo>
                  <a:cubicBezTo>
                    <a:pt x="58" y="62"/>
                    <a:pt x="54" y="71"/>
                    <a:pt x="48" y="77"/>
                  </a:cubicBezTo>
                  <a:cubicBezTo>
                    <a:pt x="46" y="81"/>
                    <a:pt x="44" y="85"/>
                    <a:pt x="41" y="88"/>
                  </a:cubicBezTo>
                  <a:cubicBezTo>
                    <a:pt x="30" y="105"/>
                    <a:pt x="25" y="120"/>
                    <a:pt x="22" y="137"/>
                  </a:cubicBezTo>
                  <a:lnTo>
                    <a:pt x="22" y="137"/>
                  </a:lnTo>
                  <a:cubicBezTo>
                    <a:pt x="22" y="135"/>
                    <a:pt x="23" y="132"/>
                    <a:pt x="23" y="130"/>
                  </a:cubicBezTo>
                  <a:lnTo>
                    <a:pt x="23" y="130"/>
                  </a:lnTo>
                  <a:cubicBezTo>
                    <a:pt x="20" y="148"/>
                    <a:pt x="16" y="165"/>
                    <a:pt x="11" y="182"/>
                  </a:cubicBezTo>
                  <a:cubicBezTo>
                    <a:pt x="5" y="199"/>
                    <a:pt x="0" y="212"/>
                    <a:pt x="0" y="233"/>
                  </a:cubicBezTo>
                  <a:cubicBezTo>
                    <a:pt x="0" y="249"/>
                    <a:pt x="3" y="266"/>
                    <a:pt x="5" y="282"/>
                  </a:cubicBezTo>
                  <a:cubicBezTo>
                    <a:pt x="5" y="297"/>
                    <a:pt x="5" y="312"/>
                    <a:pt x="6" y="327"/>
                  </a:cubicBezTo>
                  <a:cubicBezTo>
                    <a:pt x="7" y="349"/>
                    <a:pt x="11" y="372"/>
                    <a:pt x="21" y="392"/>
                  </a:cubicBezTo>
                  <a:cubicBezTo>
                    <a:pt x="35" y="416"/>
                    <a:pt x="56" y="435"/>
                    <a:pt x="80" y="445"/>
                  </a:cubicBezTo>
                  <a:cubicBezTo>
                    <a:pt x="97" y="453"/>
                    <a:pt x="115" y="457"/>
                    <a:pt x="133" y="457"/>
                  </a:cubicBezTo>
                  <a:cubicBezTo>
                    <a:pt x="163" y="457"/>
                    <a:pt x="193" y="446"/>
                    <a:pt x="218" y="424"/>
                  </a:cubicBezTo>
                  <a:cubicBezTo>
                    <a:pt x="233" y="412"/>
                    <a:pt x="246" y="392"/>
                    <a:pt x="258" y="378"/>
                  </a:cubicBezTo>
                  <a:cubicBezTo>
                    <a:pt x="264" y="371"/>
                    <a:pt x="269" y="364"/>
                    <a:pt x="274" y="356"/>
                  </a:cubicBezTo>
                  <a:cubicBezTo>
                    <a:pt x="301" y="320"/>
                    <a:pt x="320" y="280"/>
                    <a:pt x="319" y="234"/>
                  </a:cubicBezTo>
                  <a:cubicBezTo>
                    <a:pt x="319" y="201"/>
                    <a:pt x="317" y="169"/>
                    <a:pt x="311" y="138"/>
                  </a:cubicBezTo>
                  <a:cubicBezTo>
                    <a:pt x="304" y="99"/>
                    <a:pt x="275" y="65"/>
                    <a:pt x="249" y="37"/>
                  </a:cubicBezTo>
                  <a:cubicBezTo>
                    <a:pt x="227" y="13"/>
                    <a:pt x="194" y="0"/>
                    <a:pt x="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8"/>
            <p:cNvSpPr/>
            <p:nvPr/>
          </p:nvSpPr>
          <p:spPr>
            <a:xfrm>
              <a:off x="3000995" y="1361569"/>
              <a:ext cx="21844" cy="22967"/>
            </a:xfrm>
            <a:custGeom>
              <a:rect b="b" l="l" r="r" t="t"/>
              <a:pathLst>
                <a:path extrusionOk="0" h="736" w="700">
                  <a:moveTo>
                    <a:pt x="292" y="1"/>
                  </a:moveTo>
                  <a:cubicBezTo>
                    <a:pt x="273" y="1"/>
                    <a:pt x="253" y="3"/>
                    <a:pt x="233" y="9"/>
                  </a:cubicBezTo>
                  <a:lnTo>
                    <a:pt x="159" y="37"/>
                  </a:lnTo>
                  <a:cubicBezTo>
                    <a:pt x="114" y="61"/>
                    <a:pt x="77" y="96"/>
                    <a:pt x="50" y="140"/>
                  </a:cubicBezTo>
                  <a:cubicBezTo>
                    <a:pt x="39" y="162"/>
                    <a:pt x="29" y="185"/>
                    <a:pt x="18" y="208"/>
                  </a:cubicBezTo>
                  <a:cubicBezTo>
                    <a:pt x="3" y="258"/>
                    <a:pt x="1" y="309"/>
                    <a:pt x="12" y="360"/>
                  </a:cubicBezTo>
                  <a:cubicBezTo>
                    <a:pt x="27" y="409"/>
                    <a:pt x="44" y="459"/>
                    <a:pt x="70" y="503"/>
                  </a:cubicBezTo>
                  <a:cubicBezTo>
                    <a:pt x="90" y="534"/>
                    <a:pt x="112" y="563"/>
                    <a:pt x="134" y="593"/>
                  </a:cubicBezTo>
                  <a:cubicBezTo>
                    <a:pt x="142" y="603"/>
                    <a:pt x="151" y="613"/>
                    <a:pt x="161" y="622"/>
                  </a:cubicBezTo>
                  <a:cubicBezTo>
                    <a:pt x="165" y="627"/>
                    <a:pt x="170" y="632"/>
                    <a:pt x="174" y="636"/>
                  </a:cubicBezTo>
                  <a:cubicBezTo>
                    <a:pt x="175" y="637"/>
                    <a:pt x="176" y="638"/>
                    <a:pt x="178" y="638"/>
                  </a:cubicBezTo>
                  <a:cubicBezTo>
                    <a:pt x="203" y="667"/>
                    <a:pt x="233" y="688"/>
                    <a:pt x="269" y="701"/>
                  </a:cubicBezTo>
                  <a:cubicBezTo>
                    <a:pt x="290" y="710"/>
                    <a:pt x="294" y="714"/>
                    <a:pt x="309" y="717"/>
                  </a:cubicBezTo>
                  <a:cubicBezTo>
                    <a:pt x="342" y="724"/>
                    <a:pt x="376" y="732"/>
                    <a:pt x="410" y="734"/>
                  </a:cubicBezTo>
                  <a:lnTo>
                    <a:pt x="420" y="734"/>
                  </a:lnTo>
                  <a:lnTo>
                    <a:pt x="423" y="735"/>
                  </a:lnTo>
                  <a:cubicBezTo>
                    <a:pt x="447" y="732"/>
                    <a:pt x="471" y="730"/>
                    <a:pt x="494" y="728"/>
                  </a:cubicBezTo>
                  <a:cubicBezTo>
                    <a:pt x="505" y="724"/>
                    <a:pt x="517" y="719"/>
                    <a:pt x="528" y="715"/>
                  </a:cubicBezTo>
                  <a:cubicBezTo>
                    <a:pt x="562" y="706"/>
                    <a:pt x="590" y="689"/>
                    <a:pt x="615" y="664"/>
                  </a:cubicBezTo>
                  <a:cubicBezTo>
                    <a:pt x="616" y="663"/>
                    <a:pt x="616" y="663"/>
                    <a:pt x="617" y="662"/>
                  </a:cubicBezTo>
                  <a:cubicBezTo>
                    <a:pt x="618" y="661"/>
                    <a:pt x="620" y="659"/>
                    <a:pt x="622" y="658"/>
                  </a:cubicBezTo>
                  <a:cubicBezTo>
                    <a:pt x="664" y="616"/>
                    <a:pt x="690" y="562"/>
                    <a:pt x="695" y="503"/>
                  </a:cubicBezTo>
                  <a:cubicBezTo>
                    <a:pt x="695" y="500"/>
                    <a:pt x="695" y="497"/>
                    <a:pt x="695" y="494"/>
                  </a:cubicBezTo>
                  <a:cubicBezTo>
                    <a:pt x="700" y="453"/>
                    <a:pt x="690" y="419"/>
                    <a:pt x="677" y="382"/>
                  </a:cubicBezTo>
                  <a:cubicBezTo>
                    <a:pt x="668" y="361"/>
                    <a:pt x="659" y="342"/>
                    <a:pt x="651" y="321"/>
                  </a:cubicBezTo>
                  <a:cubicBezTo>
                    <a:pt x="649" y="314"/>
                    <a:pt x="646" y="308"/>
                    <a:pt x="644" y="302"/>
                  </a:cubicBezTo>
                  <a:cubicBezTo>
                    <a:pt x="630" y="282"/>
                    <a:pt x="615" y="261"/>
                    <a:pt x="600" y="241"/>
                  </a:cubicBezTo>
                  <a:cubicBezTo>
                    <a:pt x="597" y="238"/>
                    <a:pt x="594" y="235"/>
                    <a:pt x="591" y="232"/>
                  </a:cubicBezTo>
                  <a:cubicBezTo>
                    <a:pt x="586" y="223"/>
                    <a:pt x="582" y="215"/>
                    <a:pt x="576" y="206"/>
                  </a:cubicBezTo>
                  <a:cubicBezTo>
                    <a:pt x="568" y="176"/>
                    <a:pt x="554" y="148"/>
                    <a:pt x="534" y="125"/>
                  </a:cubicBezTo>
                  <a:cubicBezTo>
                    <a:pt x="515" y="91"/>
                    <a:pt x="488" y="65"/>
                    <a:pt x="454" y="46"/>
                  </a:cubicBezTo>
                  <a:cubicBezTo>
                    <a:pt x="421" y="24"/>
                    <a:pt x="387" y="12"/>
                    <a:pt x="348" y="8"/>
                  </a:cubicBezTo>
                  <a:cubicBezTo>
                    <a:pt x="330" y="3"/>
                    <a:pt x="311" y="1"/>
                    <a:pt x="2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8"/>
            <p:cNvSpPr/>
            <p:nvPr/>
          </p:nvSpPr>
          <p:spPr>
            <a:xfrm>
              <a:off x="2990979" y="1334857"/>
              <a:ext cx="15166" cy="15041"/>
            </a:xfrm>
            <a:custGeom>
              <a:rect b="b" l="l" r="r" t="t"/>
              <a:pathLst>
                <a:path extrusionOk="0" h="482" w="486">
                  <a:moveTo>
                    <a:pt x="224" y="0"/>
                  </a:moveTo>
                  <a:cubicBezTo>
                    <a:pt x="209" y="1"/>
                    <a:pt x="184" y="3"/>
                    <a:pt x="168" y="6"/>
                  </a:cubicBezTo>
                  <a:cubicBezTo>
                    <a:pt x="167" y="6"/>
                    <a:pt x="166" y="7"/>
                    <a:pt x="164" y="7"/>
                  </a:cubicBezTo>
                  <a:cubicBezTo>
                    <a:pt x="129" y="15"/>
                    <a:pt x="99" y="32"/>
                    <a:pt x="72" y="56"/>
                  </a:cubicBezTo>
                  <a:cubicBezTo>
                    <a:pt x="46" y="80"/>
                    <a:pt x="29" y="109"/>
                    <a:pt x="18" y="143"/>
                  </a:cubicBezTo>
                  <a:cubicBezTo>
                    <a:pt x="0" y="199"/>
                    <a:pt x="10" y="264"/>
                    <a:pt x="43" y="313"/>
                  </a:cubicBezTo>
                  <a:cubicBezTo>
                    <a:pt x="44" y="313"/>
                    <a:pt x="44" y="313"/>
                    <a:pt x="44" y="314"/>
                  </a:cubicBezTo>
                  <a:cubicBezTo>
                    <a:pt x="45" y="316"/>
                    <a:pt x="47" y="320"/>
                    <a:pt x="50" y="322"/>
                  </a:cubicBezTo>
                  <a:lnTo>
                    <a:pt x="50" y="323"/>
                  </a:lnTo>
                  <a:cubicBezTo>
                    <a:pt x="56" y="336"/>
                    <a:pt x="61" y="351"/>
                    <a:pt x="66" y="365"/>
                  </a:cubicBezTo>
                  <a:cubicBezTo>
                    <a:pt x="79" y="392"/>
                    <a:pt x="98" y="414"/>
                    <a:pt x="122" y="429"/>
                  </a:cubicBezTo>
                  <a:cubicBezTo>
                    <a:pt x="135" y="444"/>
                    <a:pt x="151" y="453"/>
                    <a:pt x="170" y="460"/>
                  </a:cubicBezTo>
                  <a:cubicBezTo>
                    <a:pt x="195" y="474"/>
                    <a:pt x="222" y="482"/>
                    <a:pt x="253" y="482"/>
                  </a:cubicBezTo>
                  <a:cubicBezTo>
                    <a:pt x="263" y="481"/>
                    <a:pt x="272" y="481"/>
                    <a:pt x="283" y="479"/>
                  </a:cubicBezTo>
                  <a:cubicBezTo>
                    <a:pt x="312" y="479"/>
                    <a:pt x="342" y="471"/>
                    <a:pt x="368" y="456"/>
                  </a:cubicBezTo>
                  <a:cubicBezTo>
                    <a:pt x="395" y="442"/>
                    <a:pt x="416" y="423"/>
                    <a:pt x="433" y="399"/>
                  </a:cubicBezTo>
                  <a:cubicBezTo>
                    <a:pt x="454" y="378"/>
                    <a:pt x="467" y="354"/>
                    <a:pt x="474" y="326"/>
                  </a:cubicBezTo>
                  <a:cubicBezTo>
                    <a:pt x="479" y="306"/>
                    <a:pt x="482" y="287"/>
                    <a:pt x="485" y="268"/>
                  </a:cubicBezTo>
                  <a:cubicBezTo>
                    <a:pt x="486" y="227"/>
                    <a:pt x="478" y="189"/>
                    <a:pt x="459" y="153"/>
                  </a:cubicBezTo>
                  <a:cubicBezTo>
                    <a:pt x="431" y="104"/>
                    <a:pt x="400" y="74"/>
                    <a:pt x="355" y="41"/>
                  </a:cubicBezTo>
                  <a:cubicBezTo>
                    <a:pt x="352" y="39"/>
                    <a:pt x="349" y="37"/>
                    <a:pt x="346" y="35"/>
                  </a:cubicBezTo>
                  <a:cubicBezTo>
                    <a:pt x="329" y="25"/>
                    <a:pt x="311" y="15"/>
                    <a:pt x="293" y="11"/>
                  </a:cubicBezTo>
                  <a:cubicBezTo>
                    <a:pt x="284" y="8"/>
                    <a:pt x="247" y="2"/>
                    <a:pt x="238" y="1"/>
                  </a:cubicBezTo>
                  <a:cubicBezTo>
                    <a:pt x="237" y="0"/>
                    <a:pt x="236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8"/>
            <p:cNvSpPr/>
            <p:nvPr/>
          </p:nvSpPr>
          <p:spPr>
            <a:xfrm>
              <a:off x="2941987" y="1315542"/>
              <a:ext cx="24652" cy="19191"/>
            </a:xfrm>
            <a:custGeom>
              <a:rect b="b" l="l" r="r" t="t"/>
              <a:pathLst>
                <a:path extrusionOk="0" h="615" w="790">
                  <a:moveTo>
                    <a:pt x="649" y="211"/>
                  </a:moveTo>
                  <a:lnTo>
                    <a:pt x="649" y="211"/>
                  </a:lnTo>
                  <a:cubicBezTo>
                    <a:pt x="652" y="214"/>
                    <a:pt x="655" y="217"/>
                    <a:pt x="659" y="219"/>
                  </a:cubicBezTo>
                  <a:cubicBezTo>
                    <a:pt x="655" y="217"/>
                    <a:pt x="652" y="214"/>
                    <a:pt x="649" y="211"/>
                  </a:cubicBezTo>
                  <a:close/>
                  <a:moveTo>
                    <a:pt x="303" y="0"/>
                  </a:moveTo>
                  <a:cubicBezTo>
                    <a:pt x="298" y="0"/>
                    <a:pt x="293" y="1"/>
                    <a:pt x="287" y="1"/>
                  </a:cubicBezTo>
                  <a:cubicBezTo>
                    <a:pt x="259" y="2"/>
                    <a:pt x="233" y="1"/>
                    <a:pt x="203" y="7"/>
                  </a:cubicBezTo>
                  <a:cubicBezTo>
                    <a:pt x="140" y="23"/>
                    <a:pt x="83" y="62"/>
                    <a:pt x="49" y="118"/>
                  </a:cubicBezTo>
                  <a:cubicBezTo>
                    <a:pt x="9" y="181"/>
                    <a:pt x="0" y="257"/>
                    <a:pt x="21" y="327"/>
                  </a:cubicBezTo>
                  <a:cubicBezTo>
                    <a:pt x="39" y="386"/>
                    <a:pt x="62" y="439"/>
                    <a:pt x="110" y="479"/>
                  </a:cubicBezTo>
                  <a:cubicBezTo>
                    <a:pt x="139" y="503"/>
                    <a:pt x="169" y="529"/>
                    <a:pt x="199" y="551"/>
                  </a:cubicBezTo>
                  <a:cubicBezTo>
                    <a:pt x="235" y="576"/>
                    <a:pt x="270" y="584"/>
                    <a:pt x="310" y="591"/>
                  </a:cubicBezTo>
                  <a:cubicBezTo>
                    <a:pt x="364" y="600"/>
                    <a:pt x="416" y="610"/>
                    <a:pt x="469" y="614"/>
                  </a:cubicBezTo>
                  <a:cubicBezTo>
                    <a:pt x="477" y="615"/>
                    <a:pt x="485" y="615"/>
                    <a:pt x="493" y="615"/>
                  </a:cubicBezTo>
                  <a:cubicBezTo>
                    <a:pt x="534" y="615"/>
                    <a:pt x="575" y="608"/>
                    <a:pt x="616" y="598"/>
                  </a:cubicBezTo>
                  <a:cubicBezTo>
                    <a:pt x="658" y="588"/>
                    <a:pt x="696" y="573"/>
                    <a:pt x="728" y="542"/>
                  </a:cubicBezTo>
                  <a:cubicBezTo>
                    <a:pt x="735" y="535"/>
                    <a:pt x="741" y="526"/>
                    <a:pt x="749" y="519"/>
                  </a:cubicBezTo>
                  <a:cubicBezTo>
                    <a:pt x="767" y="498"/>
                    <a:pt x="780" y="478"/>
                    <a:pt x="784" y="450"/>
                  </a:cubicBezTo>
                  <a:cubicBezTo>
                    <a:pt x="790" y="421"/>
                    <a:pt x="783" y="400"/>
                    <a:pt x="773" y="372"/>
                  </a:cubicBezTo>
                  <a:lnTo>
                    <a:pt x="773" y="372"/>
                  </a:lnTo>
                  <a:lnTo>
                    <a:pt x="781" y="393"/>
                  </a:lnTo>
                  <a:cubicBezTo>
                    <a:pt x="779" y="387"/>
                    <a:pt x="777" y="381"/>
                    <a:pt x="775" y="374"/>
                  </a:cubicBezTo>
                  <a:cubicBezTo>
                    <a:pt x="763" y="340"/>
                    <a:pt x="751" y="313"/>
                    <a:pt x="726" y="286"/>
                  </a:cubicBezTo>
                  <a:cubicBezTo>
                    <a:pt x="722" y="281"/>
                    <a:pt x="716" y="277"/>
                    <a:pt x="712" y="272"/>
                  </a:cubicBezTo>
                  <a:cubicBezTo>
                    <a:pt x="703" y="262"/>
                    <a:pt x="694" y="254"/>
                    <a:pt x="686" y="244"/>
                  </a:cubicBezTo>
                  <a:cubicBezTo>
                    <a:pt x="671" y="226"/>
                    <a:pt x="652" y="212"/>
                    <a:pt x="634" y="198"/>
                  </a:cubicBezTo>
                  <a:lnTo>
                    <a:pt x="634" y="198"/>
                  </a:lnTo>
                  <a:cubicBezTo>
                    <a:pt x="617" y="183"/>
                    <a:pt x="601" y="168"/>
                    <a:pt x="586" y="151"/>
                  </a:cubicBezTo>
                  <a:cubicBezTo>
                    <a:pt x="558" y="123"/>
                    <a:pt x="534" y="91"/>
                    <a:pt x="499" y="73"/>
                  </a:cubicBezTo>
                  <a:cubicBezTo>
                    <a:pt x="485" y="66"/>
                    <a:pt x="470" y="59"/>
                    <a:pt x="457" y="52"/>
                  </a:cubicBezTo>
                  <a:cubicBezTo>
                    <a:pt x="430" y="37"/>
                    <a:pt x="403" y="22"/>
                    <a:pt x="375" y="12"/>
                  </a:cubicBezTo>
                  <a:cubicBezTo>
                    <a:pt x="344" y="3"/>
                    <a:pt x="326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8"/>
            <p:cNvSpPr/>
            <p:nvPr/>
          </p:nvSpPr>
          <p:spPr>
            <a:xfrm>
              <a:off x="2961115" y="1238434"/>
              <a:ext cx="13730" cy="15134"/>
            </a:xfrm>
            <a:custGeom>
              <a:rect b="b" l="l" r="r" t="t"/>
              <a:pathLst>
                <a:path extrusionOk="0" h="485" w="440">
                  <a:moveTo>
                    <a:pt x="236" y="1"/>
                  </a:moveTo>
                  <a:cubicBezTo>
                    <a:pt x="217" y="3"/>
                    <a:pt x="199" y="4"/>
                    <a:pt x="180" y="6"/>
                  </a:cubicBezTo>
                  <a:cubicBezTo>
                    <a:pt x="150" y="11"/>
                    <a:pt x="125" y="24"/>
                    <a:pt x="103" y="43"/>
                  </a:cubicBezTo>
                  <a:cubicBezTo>
                    <a:pt x="80" y="56"/>
                    <a:pt x="61" y="76"/>
                    <a:pt x="47" y="100"/>
                  </a:cubicBezTo>
                  <a:lnTo>
                    <a:pt x="39" y="110"/>
                  </a:lnTo>
                  <a:cubicBezTo>
                    <a:pt x="38" y="112"/>
                    <a:pt x="37" y="113"/>
                    <a:pt x="36" y="115"/>
                  </a:cubicBezTo>
                  <a:cubicBezTo>
                    <a:pt x="35" y="115"/>
                    <a:pt x="34" y="117"/>
                    <a:pt x="34" y="118"/>
                  </a:cubicBezTo>
                  <a:cubicBezTo>
                    <a:pt x="26" y="135"/>
                    <a:pt x="19" y="151"/>
                    <a:pt x="11" y="168"/>
                  </a:cubicBezTo>
                  <a:cubicBezTo>
                    <a:pt x="7" y="187"/>
                    <a:pt x="4" y="206"/>
                    <a:pt x="1" y="225"/>
                  </a:cubicBezTo>
                  <a:cubicBezTo>
                    <a:pt x="3" y="244"/>
                    <a:pt x="5" y="263"/>
                    <a:pt x="6" y="283"/>
                  </a:cubicBezTo>
                  <a:cubicBezTo>
                    <a:pt x="7" y="285"/>
                    <a:pt x="7" y="286"/>
                    <a:pt x="7" y="289"/>
                  </a:cubicBezTo>
                  <a:cubicBezTo>
                    <a:pt x="8" y="292"/>
                    <a:pt x="8" y="296"/>
                    <a:pt x="9" y="299"/>
                  </a:cubicBezTo>
                  <a:cubicBezTo>
                    <a:pt x="11" y="313"/>
                    <a:pt x="13" y="326"/>
                    <a:pt x="15" y="341"/>
                  </a:cubicBezTo>
                  <a:cubicBezTo>
                    <a:pt x="24" y="373"/>
                    <a:pt x="38" y="402"/>
                    <a:pt x="61" y="427"/>
                  </a:cubicBezTo>
                  <a:cubicBezTo>
                    <a:pt x="84" y="450"/>
                    <a:pt x="111" y="466"/>
                    <a:pt x="141" y="476"/>
                  </a:cubicBezTo>
                  <a:cubicBezTo>
                    <a:pt x="159" y="482"/>
                    <a:pt x="178" y="485"/>
                    <a:pt x="196" y="485"/>
                  </a:cubicBezTo>
                  <a:cubicBezTo>
                    <a:pt x="243" y="485"/>
                    <a:pt x="289" y="466"/>
                    <a:pt x="324" y="434"/>
                  </a:cubicBezTo>
                  <a:cubicBezTo>
                    <a:pt x="336" y="425"/>
                    <a:pt x="346" y="414"/>
                    <a:pt x="357" y="405"/>
                  </a:cubicBezTo>
                  <a:lnTo>
                    <a:pt x="364" y="398"/>
                  </a:lnTo>
                  <a:cubicBezTo>
                    <a:pt x="366" y="396"/>
                    <a:pt x="367" y="395"/>
                    <a:pt x="369" y="394"/>
                  </a:cubicBezTo>
                  <a:cubicBezTo>
                    <a:pt x="376" y="388"/>
                    <a:pt x="383" y="380"/>
                    <a:pt x="388" y="371"/>
                  </a:cubicBezTo>
                  <a:cubicBezTo>
                    <a:pt x="402" y="359"/>
                    <a:pt x="411" y="343"/>
                    <a:pt x="417" y="324"/>
                  </a:cubicBezTo>
                  <a:cubicBezTo>
                    <a:pt x="424" y="316"/>
                    <a:pt x="428" y="306"/>
                    <a:pt x="429" y="296"/>
                  </a:cubicBezTo>
                  <a:cubicBezTo>
                    <a:pt x="433" y="278"/>
                    <a:pt x="436" y="259"/>
                    <a:pt x="439" y="240"/>
                  </a:cubicBezTo>
                  <a:lnTo>
                    <a:pt x="439" y="235"/>
                  </a:lnTo>
                  <a:cubicBezTo>
                    <a:pt x="439" y="231"/>
                    <a:pt x="439" y="227"/>
                    <a:pt x="439" y="222"/>
                  </a:cubicBezTo>
                  <a:cubicBezTo>
                    <a:pt x="437" y="203"/>
                    <a:pt x="436" y="184"/>
                    <a:pt x="434" y="165"/>
                  </a:cubicBezTo>
                  <a:cubicBezTo>
                    <a:pt x="429" y="137"/>
                    <a:pt x="416" y="112"/>
                    <a:pt x="397" y="90"/>
                  </a:cubicBezTo>
                  <a:cubicBezTo>
                    <a:pt x="389" y="73"/>
                    <a:pt x="376" y="60"/>
                    <a:pt x="361" y="50"/>
                  </a:cubicBezTo>
                  <a:cubicBezTo>
                    <a:pt x="341" y="31"/>
                    <a:pt x="318" y="17"/>
                    <a:pt x="291" y="10"/>
                  </a:cubicBezTo>
                  <a:cubicBezTo>
                    <a:pt x="272" y="7"/>
                    <a:pt x="254" y="4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8"/>
            <p:cNvSpPr/>
            <p:nvPr/>
          </p:nvSpPr>
          <p:spPr>
            <a:xfrm>
              <a:off x="3033574" y="1426475"/>
              <a:ext cx="16913" cy="16164"/>
            </a:xfrm>
            <a:custGeom>
              <a:rect b="b" l="l" r="r" t="t"/>
              <a:pathLst>
                <a:path extrusionOk="0" h="518" w="542">
                  <a:moveTo>
                    <a:pt x="153" y="1"/>
                  </a:moveTo>
                  <a:cubicBezTo>
                    <a:pt x="101" y="1"/>
                    <a:pt x="51" y="32"/>
                    <a:pt x="24" y="74"/>
                  </a:cubicBezTo>
                  <a:cubicBezTo>
                    <a:pt x="10" y="98"/>
                    <a:pt x="2" y="124"/>
                    <a:pt x="1" y="151"/>
                  </a:cubicBezTo>
                  <a:cubicBezTo>
                    <a:pt x="0" y="179"/>
                    <a:pt x="5" y="206"/>
                    <a:pt x="19" y="232"/>
                  </a:cubicBezTo>
                  <a:cubicBezTo>
                    <a:pt x="28" y="253"/>
                    <a:pt x="37" y="274"/>
                    <a:pt x="46" y="296"/>
                  </a:cubicBezTo>
                  <a:cubicBezTo>
                    <a:pt x="50" y="307"/>
                    <a:pt x="55" y="317"/>
                    <a:pt x="59" y="329"/>
                  </a:cubicBezTo>
                  <a:cubicBezTo>
                    <a:pt x="71" y="361"/>
                    <a:pt x="96" y="384"/>
                    <a:pt x="124" y="405"/>
                  </a:cubicBezTo>
                  <a:cubicBezTo>
                    <a:pt x="133" y="412"/>
                    <a:pt x="140" y="421"/>
                    <a:pt x="149" y="429"/>
                  </a:cubicBezTo>
                  <a:cubicBezTo>
                    <a:pt x="164" y="450"/>
                    <a:pt x="183" y="469"/>
                    <a:pt x="206" y="484"/>
                  </a:cubicBezTo>
                  <a:cubicBezTo>
                    <a:pt x="240" y="501"/>
                    <a:pt x="274" y="517"/>
                    <a:pt x="313" y="517"/>
                  </a:cubicBezTo>
                  <a:cubicBezTo>
                    <a:pt x="332" y="515"/>
                    <a:pt x="352" y="513"/>
                    <a:pt x="372" y="512"/>
                  </a:cubicBezTo>
                  <a:cubicBezTo>
                    <a:pt x="389" y="504"/>
                    <a:pt x="408" y="498"/>
                    <a:pt x="426" y="491"/>
                  </a:cubicBezTo>
                  <a:cubicBezTo>
                    <a:pt x="461" y="472"/>
                    <a:pt x="488" y="447"/>
                    <a:pt x="508" y="414"/>
                  </a:cubicBezTo>
                  <a:cubicBezTo>
                    <a:pt x="529" y="381"/>
                    <a:pt x="540" y="345"/>
                    <a:pt x="541" y="308"/>
                  </a:cubicBezTo>
                  <a:cubicBezTo>
                    <a:pt x="541" y="298"/>
                    <a:pt x="537" y="256"/>
                    <a:pt x="536" y="247"/>
                  </a:cubicBezTo>
                  <a:cubicBezTo>
                    <a:pt x="536" y="247"/>
                    <a:pt x="536" y="246"/>
                    <a:pt x="536" y="246"/>
                  </a:cubicBezTo>
                  <a:cubicBezTo>
                    <a:pt x="532" y="226"/>
                    <a:pt x="523" y="205"/>
                    <a:pt x="513" y="187"/>
                  </a:cubicBezTo>
                  <a:cubicBezTo>
                    <a:pt x="503" y="170"/>
                    <a:pt x="490" y="153"/>
                    <a:pt x="477" y="137"/>
                  </a:cubicBezTo>
                  <a:cubicBezTo>
                    <a:pt x="476" y="135"/>
                    <a:pt x="474" y="133"/>
                    <a:pt x="473" y="132"/>
                  </a:cubicBezTo>
                  <a:cubicBezTo>
                    <a:pt x="465" y="121"/>
                    <a:pt x="454" y="113"/>
                    <a:pt x="445" y="105"/>
                  </a:cubicBezTo>
                  <a:cubicBezTo>
                    <a:pt x="425" y="88"/>
                    <a:pt x="405" y="71"/>
                    <a:pt x="384" y="55"/>
                  </a:cubicBezTo>
                  <a:lnTo>
                    <a:pt x="375" y="48"/>
                  </a:lnTo>
                  <a:cubicBezTo>
                    <a:pt x="342" y="22"/>
                    <a:pt x="299" y="15"/>
                    <a:pt x="260" y="10"/>
                  </a:cubicBezTo>
                  <a:cubicBezTo>
                    <a:pt x="244" y="8"/>
                    <a:pt x="229" y="7"/>
                    <a:pt x="214" y="6"/>
                  </a:cubicBezTo>
                  <a:lnTo>
                    <a:pt x="164" y="1"/>
                  </a:lnTo>
                  <a:cubicBezTo>
                    <a:pt x="161" y="1"/>
                    <a:pt x="157" y="1"/>
                    <a:pt x="1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8"/>
            <p:cNvSpPr/>
            <p:nvPr/>
          </p:nvSpPr>
          <p:spPr>
            <a:xfrm>
              <a:off x="2937119" y="1161545"/>
              <a:ext cx="22156" cy="22561"/>
            </a:xfrm>
            <a:custGeom>
              <a:rect b="b" l="l" r="r" t="t"/>
              <a:pathLst>
                <a:path extrusionOk="0" h="723" w="710">
                  <a:moveTo>
                    <a:pt x="387" y="0"/>
                  </a:moveTo>
                  <a:cubicBezTo>
                    <a:pt x="378" y="0"/>
                    <a:pt x="368" y="2"/>
                    <a:pt x="358" y="5"/>
                  </a:cubicBezTo>
                  <a:cubicBezTo>
                    <a:pt x="343" y="5"/>
                    <a:pt x="327" y="7"/>
                    <a:pt x="312" y="9"/>
                  </a:cubicBezTo>
                  <a:cubicBezTo>
                    <a:pt x="261" y="20"/>
                    <a:pt x="193" y="54"/>
                    <a:pt x="160" y="95"/>
                  </a:cubicBezTo>
                  <a:lnTo>
                    <a:pt x="136" y="123"/>
                  </a:lnTo>
                  <a:cubicBezTo>
                    <a:pt x="115" y="149"/>
                    <a:pt x="87" y="176"/>
                    <a:pt x="73" y="200"/>
                  </a:cubicBezTo>
                  <a:cubicBezTo>
                    <a:pt x="54" y="229"/>
                    <a:pt x="44" y="254"/>
                    <a:pt x="35" y="285"/>
                  </a:cubicBezTo>
                  <a:cubicBezTo>
                    <a:pt x="29" y="308"/>
                    <a:pt x="21" y="332"/>
                    <a:pt x="16" y="356"/>
                  </a:cubicBezTo>
                  <a:cubicBezTo>
                    <a:pt x="4" y="391"/>
                    <a:pt x="1" y="428"/>
                    <a:pt x="7" y="465"/>
                  </a:cubicBezTo>
                  <a:cubicBezTo>
                    <a:pt x="8" y="503"/>
                    <a:pt x="17" y="539"/>
                    <a:pt x="37" y="573"/>
                  </a:cubicBezTo>
                  <a:lnTo>
                    <a:pt x="42" y="581"/>
                  </a:lnTo>
                  <a:cubicBezTo>
                    <a:pt x="43" y="582"/>
                    <a:pt x="44" y="584"/>
                    <a:pt x="46" y="586"/>
                  </a:cubicBezTo>
                  <a:cubicBezTo>
                    <a:pt x="57" y="604"/>
                    <a:pt x="70" y="621"/>
                    <a:pt x="83" y="637"/>
                  </a:cubicBezTo>
                  <a:cubicBezTo>
                    <a:pt x="111" y="668"/>
                    <a:pt x="145" y="689"/>
                    <a:pt x="185" y="701"/>
                  </a:cubicBezTo>
                  <a:cubicBezTo>
                    <a:pt x="190" y="703"/>
                    <a:pt x="194" y="705"/>
                    <a:pt x="199" y="707"/>
                  </a:cubicBezTo>
                  <a:cubicBezTo>
                    <a:pt x="225" y="718"/>
                    <a:pt x="251" y="722"/>
                    <a:pt x="277" y="722"/>
                  </a:cubicBezTo>
                  <a:cubicBezTo>
                    <a:pt x="331" y="722"/>
                    <a:pt x="386" y="704"/>
                    <a:pt x="434" y="680"/>
                  </a:cubicBezTo>
                  <a:cubicBezTo>
                    <a:pt x="478" y="659"/>
                    <a:pt x="529" y="639"/>
                    <a:pt x="563" y="602"/>
                  </a:cubicBezTo>
                  <a:cubicBezTo>
                    <a:pt x="571" y="593"/>
                    <a:pt x="578" y="583"/>
                    <a:pt x="587" y="573"/>
                  </a:cubicBezTo>
                  <a:cubicBezTo>
                    <a:pt x="591" y="568"/>
                    <a:pt x="595" y="564"/>
                    <a:pt x="599" y="559"/>
                  </a:cubicBezTo>
                  <a:cubicBezTo>
                    <a:pt x="618" y="536"/>
                    <a:pt x="637" y="514"/>
                    <a:pt x="655" y="491"/>
                  </a:cubicBezTo>
                  <a:cubicBezTo>
                    <a:pt x="666" y="466"/>
                    <a:pt x="678" y="442"/>
                    <a:pt x="689" y="416"/>
                  </a:cubicBezTo>
                  <a:cubicBezTo>
                    <a:pt x="709" y="362"/>
                    <a:pt x="709" y="288"/>
                    <a:pt x="691" y="233"/>
                  </a:cubicBezTo>
                  <a:cubicBezTo>
                    <a:pt x="690" y="230"/>
                    <a:pt x="690" y="228"/>
                    <a:pt x="689" y="226"/>
                  </a:cubicBezTo>
                  <a:cubicBezTo>
                    <a:pt x="682" y="187"/>
                    <a:pt x="665" y="154"/>
                    <a:pt x="640" y="124"/>
                  </a:cubicBezTo>
                  <a:cubicBezTo>
                    <a:pt x="613" y="87"/>
                    <a:pt x="610" y="77"/>
                    <a:pt x="561" y="47"/>
                  </a:cubicBezTo>
                  <a:cubicBezTo>
                    <a:pt x="512" y="17"/>
                    <a:pt x="460" y="7"/>
                    <a:pt x="404" y="2"/>
                  </a:cubicBezTo>
                  <a:cubicBezTo>
                    <a:pt x="399" y="1"/>
                    <a:pt x="393" y="0"/>
                    <a:pt x="3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8"/>
            <p:cNvSpPr/>
            <p:nvPr/>
          </p:nvSpPr>
          <p:spPr>
            <a:xfrm>
              <a:off x="2982148" y="1144944"/>
              <a:ext cx="12420" cy="14510"/>
            </a:xfrm>
            <a:custGeom>
              <a:rect b="b" l="l" r="r" t="t"/>
              <a:pathLst>
                <a:path extrusionOk="0" h="465" w="398">
                  <a:moveTo>
                    <a:pt x="34" y="146"/>
                  </a:moveTo>
                  <a:cubicBezTo>
                    <a:pt x="34" y="147"/>
                    <a:pt x="34" y="149"/>
                    <a:pt x="34" y="150"/>
                  </a:cubicBezTo>
                  <a:lnTo>
                    <a:pt x="34" y="150"/>
                  </a:lnTo>
                  <a:cubicBezTo>
                    <a:pt x="34" y="149"/>
                    <a:pt x="34" y="147"/>
                    <a:pt x="34" y="146"/>
                  </a:cubicBezTo>
                  <a:close/>
                  <a:moveTo>
                    <a:pt x="182" y="1"/>
                  </a:moveTo>
                  <a:cubicBezTo>
                    <a:pt x="155" y="1"/>
                    <a:pt x="127" y="8"/>
                    <a:pt x="102" y="19"/>
                  </a:cubicBezTo>
                  <a:cubicBezTo>
                    <a:pt x="85" y="29"/>
                    <a:pt x="70" y="46"/>
                    <a:pt x="61" y="64"/>
                  </a:cubicBezTo>
                  <a:cubicBezTo>
                    <a:pt x="58" y="71"/>
                    <a:pt x="60" y="79"/>
                    <a:pt x="59" y="86"/>
                  </a:cubicBezTo>
                  <a:cubicBezTo>
                    <a:pt x="58" y="86"/>
                    <a:pt x="58" y="87"/>
                    <a:pt x="58" y="87"/>
                  </a:cubicBezTo>
                  <a:cubicBezTo>
                    <a:pt x="57" y="88"/>
                    <a:pt x="56" y="89"/>
                    <a:pt x="56" y="90"/>
                  </a:cubicBezTo>
                  <a:cubicBezTo>
                    <a:pt x="51" y="97"/>
                    <a:pt x="48" y="104"/>
                    <a:pt x="46" y="112"/>
                  </a:cubicBezTo>
                  <a:cubicBezTo>
                    <a:pt x="38" y="126"/>
                    <a:pt x="37" y="141"/>
                    <a:pt x="34" y="155"/>
                  </a:cubicBezTo>
                  <a:cubicBezTo>
                    <a:pt x="33" y="157"/>
                    <a:pt x="33" y="158"/>
                    <a:pt x="32" y="159"/>
                  </a:cubicBezTo>
                  <a:cubicBezTo>
                    <a:pt x="33" y="156"/>
                    <a:pt x="33" y="153"/>
                    <a:pt x="34" y="150"/>
                  </a:cubicBezTo>
                  <a:lnTo>
                    <a:pt x="34" y="150"/>
                  </a:lnTo>
                  <a:cubicBezTo>
                    <a:pt x="32" y="158"/>
                    <a:pt x="29" y="165"/>
                    <a:pt x="26" y="172"/>
                  </a:cubicBezTo>
                  <a:cubicBezTo>
                    <a:pt x="21" y="182"/>
                    <a:pt x="15" y="192"/>
                    <a:pt x="11" y="203"/>
                  </a:cubicBezTo>
                  <a:cubicBezTo>
                    <a:pt x="3" y="228"/>
                    <a:pt x="1" y="255"/>
                    <a:pt x="5" y="280"/>
                  </a:cubicBezTo>
                  <a:cubicBezTo>
                    <a:pt x="7" y="296"/>
                    <a:pt x="7" y="303"/>
                    <a:pt x="11" y="316"/>
                  </a:cubicBezTo>
                  <a:cubicBezTo>
                    <a:pt x="11" y="317"/>
                    <a:pt x="11" y="317"/>
                    <a:pt x="11" y="318"/>
                  </a:cubicBezTo>
                  <a:cubicBezTo>
                    <a:pt x="16" y="345"/>
                    <a:pt x="27" y="367"/>
                    <a:pt x="44" y="385"/>
                  </a:cubicBezTo>
                  <a:cubicBezTo>
                    <a:pt x="56" y="406"/>
                    <a:pt x="73" y="423"/>
                    <a:pt x="94" y="436"/>
                  </a:cubicBezTo>
                  <a:cubicBezTo>
                    <a:pt x="108" y="444"/>
                    <a:pt x="122" y="450"/>
                    <a:pt x="138" y="456"/>
                  </a:cubicBezTo>
                  <a:cubicBezTo>
                    <a:pt x="153" y="461"/>
                    <a:pt x="169" y="463"/>
                    <a:pt x="185" y="464"/>
                  </a:cubicBezTo>
                  <a:cubicBezTo>
                    <a:pt x="189" y="464"/>
                    <a:pt x="193" y="464"/>
                    <a:pt x="196" y="464"/>
                  </a:cubicBezTo>
                  <a:cubicBezTo>
                    <a:pt x="218" y="464"/>
                    <a:pt x="240" y="459"/>
                    <a:pt x="259" y="450"/>
                  </a:cubicBezTo>
                  <a:cubicBezTo>
                    <a:pt x="269" y="446"/>
                    <a:pt x="278" y="444"/>
                    <a:pt x="288" y="439"/>
                  </a:cubicBezTo>
                  <a:cubicBezTo>
                    <a:pt x="320" y="422"/>
                    <a:pt x="347" y="398"/>
                    <a:pt x="367" y="367"/>
                  </a:cubicBezTo>
                  <a:cubicBezTo>
                    <a:pt x="382" y="345"/>
                    <a:pt x="390" y="322"/>
                    <a:pt x="392" y="295"/>
                  </a:cubicBezTo>
                  <a:cubicBezTo>
                    <a:pt x="394" y="287"/>
                    <a:pt x="396" y="278"/>
                    <a:pt x="396" y="268"/>
                  </a:cubicBezTo>
                  <a:cubicBezTo>
                    <a:pt x="397" y="266"/>
                    <a:pt x="397" y="264"/>
                    <a:pt x="397" y="262"/>
                  </a:cubicBezTo>
                  <a:cubicBezTo>
                    <a:pt x="397" y="257"/>
                    <a:pt x="397" y="251"/>
                    <a:pt x="396" y="247"/>
                  </a:cubicBezTo>
                  <a:cubicBezTo>
                    <a:pt x="393" y="182"/>
                    <a:pt x="383" y="113"/>
                    <a:pt x="337" y="64"/>
                  </a:cubicBezTo>
                  <a:cubicBezTo>
                    <a:pt x="312" y="38"/>
                    <a:pt x="288" y="27"/>
                    <a:pt x="256" y="14"/>
                  </a:cubicBezTo>
                  <a:cubicBezTo>
                    <a:pt x="253" y="13"/>
                    <a:pt x="251" y="12"/>
                    <a:pt x="248" y="11"/>
                  </a:cubicBezTo>
                  <a:cubicBezTo>
                    <a:pt x="231" y="5"/>
                    <a:pt x="212" y="2"/>
                    <a:pt x="195" y="1"/>
                  </a:cubicBezTo>
                  <a:cubicBezTo>
                    <a:pt x="191" y="1"/>
                    <a:pt x="186" y="1"/>
                    <a:pt x="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8"/>
            <p:cNvSpPr/>
            <p:nvPr/>
          </p:nvSpPr>
          <p:spPr>
            <a:xfrm>
              <a:off x="3028331" y="1085873"/>
              <a:ext cx="25526" cy="23060"/>
            </a:xfrm>
            <a:custGeom>
              <a:rect b="b" l="l" r="r" t="t"/>
              <a:pathLst>
                <a:path extrusionOk="0" h="739" w="818">
                  <a:moveTo>
                    <a:pt x="479" y="0"/>
                  </a:moveTo>
                  <a:cubicBezTo>
                    <a:pt x="466" y="0"/>
                    <a:pt x="452" y="2"/>
                    <a:pt x="439" y="5"/>
                  </a:cubicBezTo>
                  <a:cubicBezTo>
                    <a:pt x="420" y="6"/>
                    <a:pt x="403" y="8"/>
                    <a:pt x="384" y="10"/>
                  </a:cubicBezTo>
                  <a:cubicBezTo>
                    <a:pt x="376" y="10"/>
                    <a:pt x="369" y="11"/>
                    <a:pt x="362" y="12"/>
                  </a:cubicBezTo>
                  <a:cubicBezTo>
                    <a:pt x="316" y="17"/>
                    <a:pt x="273" y="36"/>
                    <a:pt x="232" y="59"/>
                  </a:cubicBezTo>
                  <a:cubicBezTo>
                    <a:pt x="201" y="77"/>
                    <a:pt x="168" y="96"/>
                    <a:pt x="142" y="122"/>
                  </a:cubicBezTo>
                  <a:cubicBezTo>
                    <a:pt x="129" y="132"/>
                    <a:pt x="119" y="144"/>
                    <a:pt x="112" y="159"/>
                  </a:cubicBezTo>
                  <a:cubicBezTo>
                    <a:pt x="100" y="171"/>
                    <a:pt x="90" y="183"/>
                    <a:pt x="80" y="197"/>
                  </a:cubicBezTo>
                  <a:cubicBezTo>
                    <a:pt x="78" y="200"/>
                    <a:pt x="77" y="202"/>
                    <a:pt x="75" y="205"/>
                  </a:cubicBezTo>
                  <a:cubicBezTo>
                    <a:pt x="68" y="216"/>
                    <a:pt x="59" y="226"/>
                    <a:pt x="52" y="238"/>
                  </a:cubicBezTo>
                  <a:cubicBezTo>
                    <a:pt x="22" y="286"/>
                    <a:pt x="6" y="338"/>
                    <a:pt x="3" y="396"/>
                  </a:cubicBezTo>
                  <a:cubicBezTo>
                    <a:pt x="1" y="454"/>
                    <a:pt x="13" y="511"/>
                    <a:pt x="41" y="563"/>
                  </a:cubicBezTo>
                  <a:cubicBezTo>
                    <a:pt x="69" y="613"/>
                    <a:pt x="106" y="653"/>
                    <a:pt x="155" y="683"/>
                  </a:cubicBezTo>
                  <a:cubicBezTo>
                    <a:pt x="203" y="714"/>
                    <a:pt x="256" y="730"/>
                    <a:pt x="313" y="733"/>
                  </a:cubicBezTo>
                  <a:cubicBezTo>
                    <a:pt x="326" y="734"/>
                    <a:pt x="339" y="736"/>
                    <a:pt x="352" y="737"/>
                  </a:cubicBezTo>
                  <a:cubicBezTo>
                    <a:pt x="357" y="738"/>
                    <a:pt x="361" y="738"/>
                    <a:pt x="365" y="738"/>
                  </a:cubicBezTo>
                  <a:cubicBezTo>
                    <a:pt x="366" y="738"/>
                    <a:pt x="367" y="739"/>
                    <a:pt x="369" y="739"/>
                  </a:cubicBezTo>
                  <a:cubicBezTo>
                    <a:pt x="400" y="736"/>
                    <a:pt x="432" y="733"/>
                    <a:pt x="463" y="729"/>
                  </a:cubicBezTo>
                  <a:cubicBezTo>
                    <a:pt x="472" y="728"/>
                    <a:pt x="479" y="725"/>
                    <a:pt x="487" y="722"/>
                  </a:cubicBezTo>
                  <a:cubicBezTo>
                    <a:pt x="490" y="721"/>
                    <a:pt x="494" y="720"/>
                    <a:pt x="498" y="719"/>
                  </a:cubicBezTo>
                  <a:cubicBezTo>
                    <a:pt x="499" y="718"/>
                    <a:pt x="500" y="718"/>
                    <a:pt x="502" y="717"/>
                  </a:cubicBezTo>
                  <a:cubicBezTo>
                    <a:pt x="550" y="707"/>
                    <a:pt x="593" y="688"/>
                    <a:pt x="630" y="656"/>
                  </a:cubicBezTo>
                  <a:cubicBezTo>
                    <a:pt x="651" y="640"/>
                    <a:pt x="665" y="631"/>
                    <a:pt x="682" y="615"/>
                  </a:cubicBezTo>
                  <a:cubicBezTo>
                    <a:pt x="687" y="610"/>
                    <a:pt x="692" y="605"/>
                    <a:pt x="698" y="601"/>
                  </a:cubicBezTo>
                  <a:cubicBezTo>
                    <a:pt x="700" y="598"/>
                    <a:pt x="703" y="595"/>
                    <a:pt x="705" y="593"/>
                  </a:cubicBezTo>
                  <a:cubicBezTo>
                    <a:pt x="724" y="570"/>
                    <a:pt x="742" y="547"/>
                    <a:pt x="761" y="525"/>
                  </a:cubicBezTo>
                  <a:cubicBezTo>
                    <a:pt x="775" y="499"/>
                    <a:pt x="788" y="471"/>
                    <a:pt x="798" y="443"/>
                  </a:cubicBezTo>
                  <a:cubicBezTo>
                    <a:pt x="814" y="399"/>
                    <a:pt x="817" y="355"/>
                    <a:pt x="810" y="311"/>
                  </a:cubicBezTo>
                  <a:cubicBezTo>
                    <a:pt x="809" y="265"/>
                    <a:pt x="797" y="221"/>
                    <a:pt x="773" y="180"/>
                  </a:cubicBezTo>
                  <a:cubicBezTo>
                    <a:pt x="756" y="156"/>
                    <a:pt x="739" y="133"/>
                    <a:pt x="722" y="109"/>
                  </a:cubicBezTo>
                  <a:cubicBezTo>
                    <a:pt x="681" y="66"/>
                    <a:pt x="632" y="36"/>
                    <a:pt x="575" y="17"/>
                  </a:cubicBezTo>
                  <a:cubicBezTo>
                    <a:pt x="561" y="11"/>
                    <a:pt x="545" y="8"/>
                    <a:pt x="528" y="8"/>
                  </a:cubicBezTo>
                  <a:cubicBezTo>
                    <a:pt x="512" y="3"/>
                    <a:pt x="495" y="0"/>
                    <a:pt x="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8"/>
            <p:cNvSpPr/>
            <p:nvPr/>
          </p:nvSpPr>
          <p:spPr>
            <a:xfrm>
              <a:off x="3075107" y="1067493"/>
              <a:ext cx="12544" cy="12888"/>
            </a:xfrm>
            <a:custGeom>
              <a:rect b="b" l="l" r="r" t="t"/>
              <a:pathLst>
                <a:path extrusionOk="0" h="413" w="402">
                  <a:moveTo>
                    <a:pt x="205" y="0"/>
                  </a:moveTo>
                  <a:cubicBezTo>
                    <a:pt x="197" y="0"/>
                    <a:pt x="190" y="1"/>
                    <a:pt x="183" y="3"/>
                  </a:cubicBezTo>
                  <a:cubicBezTo>
                    <a:pt x="181" y="3"/>
                    <a:pt x="179" y="3"/>
                    <a:pt x="177" y="3"/>
                  </a:cubicBezTo>
                  <a:cubicBezTo>
                    <a:pt x="160" y="3"/>
                    <a:pt x="145" y="7"/>
                    <a:pt x="130" y="15"/>
                  </a:cubicBezTo>
                  <a:cubicBezTo>
                    <a:pt x="105" y="22"/>
                    <a:pt x="82" y="35"/>
                    <a:pt x="63" y="55"/>
                  </a:cubicBezTo>
                  <a:lnTo>
                    <a:pt x="31" y="95"/>
                  </a:lnTo>
                  <a:cubicBezTo>
                    <a:pt x="23" y="110"/>
                    <a:pt x="16" y="125"/>
                    <a:pt x="9" y="141"/>
                  </a:cubicBezTo>
                  <a:cubicBezTo>
                    <a:pt x="6" y="159"/>
                    <a:pt x="4" y="176"/>
                    <a:pt x="0" y="192"/>
                  </a:cubicBezTo>
                  <a:cubicBezTo>
                    <a:pt x="1" y="210"/>
                    <a:pt x="4" y="228"/>
                    <a:pt x="5" y="246"/>
                  </a:cubicBezTo>
                  <a:cubicBezTo>
                    <a:pt x="11" y="262"/>
                    <a:pt x="18" y="280"/>
                    <a:pt x="24" y="297"/>
                  </a:cubicBezTo>
                  <a:cubicBezTo>
                    <a:pt x="36" y="321"/>
                    <a:pt x="53" y="340"/>
                    <a:pt x="75" y="354"/>
                  </a:cubicBezTo>
                  <a:cubicBezTo>
                    <a:pt x="86" y="368"/>
                    <a:pt x="101" y="376"/>
                    <a:pt x="118" y="382"/>
                  </a:cubicBezTo>
                  <a:cubicBezTo>
                    <a:pt x="127" y="388"/>
                    <a:pt x="139" y="387"/>
                    <a:pt x="148" y="390"/>
                  </a:cubicBezTo>
                  <a:cubicBezTo>
                    <a:pt x="150" y="391"/>
                    <a:pt x="152" y="393"/>
                    <a:pt x="154" y="394"/>
                  </a:cubicBezTo>
                  <a:cubicBezTo>
                    <a:pt x="156" y="395"/>
                    <a:pt x="156" y="396"/>
                    <a:pt x="158" y="397"/>
                  </a:cubicBezTo>
                  <a:cubicBezTo>
                    <a:pt x="176" y="407"/>
                    <a:pt x="195" y="412"/>
                    <a:pt x="216" y="412"/>
                  </a:cubicBezTo>
                  <a:cubicBezTo>
                    <a:pt x="231" y="411"/>
                    <a:pt x="244" y="410"/>
                    <a:pt x="258" y="408"/>
                  </a:cubicBezTo>
                  <a:cubicBezTo>
                    <a:pt x="285" y="402"/>
                    <a:pt x="309" y="389"/>
                    <a:pt x="330" y="370"/>
                  </a:cubicBezTo>
                  <a:cubicBezTo>
                    <a:pt x="374" y="327"/>
                    <a:pt x="398" y="271"/>
                    <a:pt x="401" y="210"/>
                  </a:cubicBezTo>
                  <a:cubicBezTo>
                    <a:pt x="399" y="192"/>
                    <a:pt x="398" y="174"/>
                    <a:pt x="396" y="156"/>
                  </a:cubicBezTo>
                  <a:cubicBezTo>
                    <a:pt x="390" y="139"/>
                    <a:pt x="383" y="122"/>
                    <a:pt x="377" y="105"/>
                  </a:cubicBezTo>
                  <a:cubicBezTo>
                    <a:pt x="366" y="81"/>
                    <a:pt x="349" y="62"/>
                    <a:pt x="327" y="47"/>
                  </a:cubicBezTo>
                  <a:cubicBezTo>
                    <a:pt x="315" y="34"/>
                    <a:pt x="301" y="26"/>
                    <a:pt x="284" y="21"/>
                  </a:cubicBezTo>
                  <a:cubicBezTo>
                    <a:pt x="269" y="11"/>
                    <a:pt x="253" y="6"/>
                    <a:pt x="235" y="5"/>
                  </a:cubicBezTo>
                  <a:cubicBezTo>
                    <a:pt x="225" y="2"/>
                    <a:pt x="215" y="0"/>
                    <a:pt x="2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8"/>
            <p:cNvSpPr/>
            <p:nvPr/>
          </p:nvSpPr>
          <p:spPr>
            <a:xfrm>
              <a:off x="2987702" y="1074982"/>
              <a:ext cx="11702" cy="9954"/>
            </a:xfrm>
            <a:custGeom>
              <a:rect b="b" l="l" r="r" t="t"/>
              <a:pathLst>
                <a:path extrusionOk="0" h="319" w="375">
                  <a:moveTo>
                    <a:pt x="194" y="1"/>
                  </a:moveTo>
                  <a:cubicBezTo>
                    <a:pt x="98" y="1"/>
                    <a:pt x="0" y="76"/>
                    <a:pt x="28" y="196"/>
                  </a:cubicBezTo>
                  <a:cubicBezTo>
                    <a:pt x="47" y="281"/>
                    <a:pt x="113" y="318"/>
                    <a:pt x="181" y="318"/>
                  </a:cubicBezTo>
                  <a:cubicBezTo>
                    <a:pt x="276" y="318"/>
                    <a:pt x="374" y="243"/>
                    <a:pt x="346" y="123"/>
                  </a:cubicBezTo>
                  <a:cubicBezTo>
                    <a:pt x="327" y="38"/>
                    <a:pt x="261" y="1"/>
                    <a:pt x="1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8"/>
            <p:cNvSpPr/>
            <p:nvPr/>
          </p:nvSpPr>
          <p:spPr>
            <a:xfrm>
              <a:off x="2915088" y="1254598"/>
              <a:ext cx="12295" cy="11858"/>
            </a:xfrm>
            <a:custGeom>
              <a:rect b="b" l="l" r="r" t="t"/>
              <a:pathLst>
                <a:path extrusionOk="0" h="380" w="394">
                  <a:moveTo>
                    <a:pt x="220" y="0"/>
                  </a:moveTo>
                  <a:cubicBezTo>
                    <a:pt x="214" y="0"/>
                    <a:pt x="208" y="2"/>
                    <a:pt x="202" y="2"/>
                  </a:cubicBezTo>
                  <a:cubicBezTo>
                    <a:pt x="194" y="3"/>
                    <a:pt x="186" y="3"/>
                    <a:pt x="179" y="5"/>
                  </a:cubicBezTo>
                  <a:cubicBezTo>
                    <a:pt x="164" y="8"/>
                    <a:pt x="152" y="14"/>
                    <a:pt x="140" y="24"/>
                  </a:cubicBezTo>
                  <a:cubicBezTo>
                    <a:pt x="129" y="31"/>
                    <a:pt x="119" y="41"/>
                    <a:pt x="112" y="53"/>
                  </a:cubicBezTo>
                  <a:cubicBezTo>
                    <a:pt x="105" y="66"/>
                    <a:pt x="99" y="79"/>
                    <a:pt x="96" y="94"/>
                  </a:cubicBezTo>
                  <a:cubicBezTo>
                    <a:pt x="92" y="104"/>
                    <a:pt x="87" y="115"/>
                    <a:pt x="82" y="125"/>
                  </a:cubicBezTo>
                  <a:cubicBezTo>
                    <a:pt x="82" y="126"/>
                    <a:pt x="82" y="127"/>
                    <a:pt x="82" y="127"/>
                  </a:cubicBezTo>
                  <a:cubicBezTo>
                    <a:pt x="81" y="131"/>
                    <a:pt x="80" y="134"/>
                    <a:pt x="79" y="137"/>
                  </a:cubicBezTo>
                  <a:cubicBezTo>
                    <a:pt x="73" y="145"/>
                    <a:pt x="69" y="154"/>
                    <a:pt x="66" y="166"/>
                  </a:cubicBezTo>
                  <a:cubicBezTo>
                    <a:pt x="65" y="172"/>
                    <a:pt x="64" y="180"/>
                    <a:pt x="63" y="187"/>
                  </a:cubicBezTo>
                  <a:cubicBezTo>
                    <a:pt x="62" y="188"/>
                    <a:pt x="63" y="188"/>
                    <a:pt x="62" y="189"/>
                  </a:cubicBezTo>
                  <a:cubicBezTo>
                    <a:pt x="55" y="195"/>
                    <a:pt x="48" y="203"/>
                    <a:pt x="41" y="208"/>
                  </a:cubicBezTo>
                  <a:lnTo>
                    <a:pt x="41" y="208"/>
                  </a:lnTo>
                  <a:cubicBezTo>
                    <a:pt x="42" y="208"/>
                    <a:pt x="44" y="207"/>
                    <a:pt x="45" y="206"/>
                  </a:cubicBezTo>
                  <a:lnTo>
                    <a:pt x="45" y="206"/>
                  </a:lnTo>
                  <a:cubicBezTo>
                    <a:pt x="43" y="207"/>
                    <a:pt x="42" y="208"/>
                    <a:pt x="40" y="209"/>
                  </a:cubicBezTo>
                  <a:lnTo>
                    <a:pt x="40" y="209"/>
                  </a:lnTo>
                  <a:cubicBezTo>
                    <a:pt x="41" y="209"/>
                    <a:pt x="41" y="209"/>
                    <a:pt x="41" y="208"/>
                  </a:cubicBezTo>
                  <a:lnTo>
                    <a:pt x="41" y="208"/>
                  </a:lnTo>
                  <a:cubicBezTo>
                    <a:pt x="40" y="209"/>
                    <a:pt x="39" y="210"/>
                    <a:pt x="39" y="210"/>
                  </a:cubicBezTo>
                  <a:lnTo>
                    <a:pt x="39" y="210"/>
                  </a:lnTo>
                  <a:cubicBezTo>
                    <a:pt x="39" y="210"/>
                    <a:pt x="40" y="209"/>
                    <a:pt x="40" y="209"/>
                  </a:cubicBezTo>
                  <a:lnTo>
                    <a:pt x="40" y="209"/>
                  </a:lnTo>
                  <a:cubicBezTo>
                    <a:pt x="39" y="210"/>
                    <a:pt x="39" y="210"/>
                    <a:pt x="38" y="211"/>
                  </a:cubicBezTo>
                  <a:cubicBezTo>
                    <a:pt x="38" y="211"/>
                    <a:pt x="38" y="211"/>
                    <a:pt x="39" y="210"/>
                  </a:cubicBezTo>
                  <a:lnTo>
                    <a:pt x="39" y="210"/>
                  </a:lnTo>
                  <a:cubicBezTo>
                    <a:pt x="29" y="217"/>
                    <a:pt x="20" y="225"/>
                    <a:pt x="14" y="235"/>
                  </a:cubicBezTo>
                  <a:cubicBezTo>
                    <a:pt x="3" y="252"/>
                    <a:pt x="0" y="270"/>
                    <a:pt x="1" y="289"/>
                  </a:cubicBezTo>
                  <a:cubicBezTo>
                    <a:pt x="1" y="297"/>
                    <a:pt x="3" y="303"/>
                    <a:pt x="6" y="311"/>
                  </a:cubicBezTo>
                  <a:cubicBezTo>
                    <a:pt x="8" y="318"/>
                    <a:pt x="12" y="325"/>
                    <a:pt x="17" y="330"/>
                  </a:cubicBezTo>
                  <a:cubicBezTo>
                    <a:pt x="27" y="345"/>
                    <a:pt x="43" y="358"/>
                    <a:pt x="60" y="363"/>
                  </a:cubicBezTo>
                  <a:cubicBezTo>
                    <a:pt x="86" y="369"/>
                    <a:pt x="111" y="374"/>
                    <a:pt x="137" y="378"/>
                  </a:cubicBezTo>
                  <a:cubicBezTo>
                    <a:pt x="147" y="379"/>
                    <a:pt x="156" y="380"/>
                    <a:pt x="165" y="380"/>
                  </a:cubicBezTo>
                  <a:cubicBezTo>
                    <a:pt x="175" y="380"/>
                    <a:pt x="184" y="379"/>
                    <a:pt x="193" y="378"/>
                  </a:cubicBezTo>
                  <a:lnTo>
                    <a:pt x="193" y="378"/>
                  </a:lnTo>
                  <a:cubicBezTo>
                    <a:pt x="196" y="378"/>
                    <a:pt x="200" y="379"/>
                    <a:pt x="203" y="379"/>
                  </a:cubicBezTo>
                  <a:cubicBezTo>
                    <a:pt x="204" y="379"/>
                    <a:pt x="206" y="379"/>
                    <a:pt x="207" y="379"/>
                  </a:cubicBezTo>
                  <a:cubicBezTo>
                    <a:pt x="223" y="379"/>
                    <a:pt x="240" y="378"/>
                    <a:pt x="255" y="374"/>
                  </a:cubicBezTo>
                  <a:cubicBezTo>
                    <a:pt x="298" y="367"/>
                    <a:pt x="338" y="337"/>
                    <a:pt x="361" y="300"/>
                  </a:cubicBezTo>
                  <a:cubicBezTo>
                    <a:pt x="369" y="286"/>
                    <a:pt x="381" y="261"/>
                    <a:pt x="385" y="243"/>
                  </a:cubicBezTo>
                  <a:cubicBezTo>
                    <a:pt x="388" y="226"/>
                    <a:pt x="391" y="208"/>
                    <a:pt x="394" y="191"/>
                  </a:cubicBezTo>
                  <a:cubicBezTo>
                    <a:pt x="394" y="187"/>
                    <a:pt x="394" y="184"/>
                    <a:pt x="394" y="180"/>
                  </a:cubicBezTo>
                  <a:cubicBezTo>
                    <a:pt x="393" y="165"/>
                    <a:pt x="391" y="151"/>
                    <a:pt x="390" y="137"/>
                  </a:cubicBezTo>
                  <a:cubicBezTo>
                    <a:pt x="387" y="122"/>
                    <a:pt x="382" y="109"/>
                    <a:pt x="374" y="96"/>
                  </a:cubicBezTo>
                  <a:cubicBezTo>
                    <a:pt x="366" y="84"/>
                    <a:pt x="358" y="73"/>
                    <a:pt x="350" y="63"/>
                  </a:cubicBezTo>
                  <a:cubicBezTo>
                    <a:pt x="350" y="61"/>
                    <a:pt x="349" y="60"/>
                    <a:pt x="348" y="60"/>
                  </a:cubicBezTo>
                  <a:cubicBezTo>
                    <a:pt x="338" y="50"/>
                    <a:pt x="321" y="37"/>
                    <a:pt x="313" y="31"/>
                  </a:cubicBezTo>
                  <a:cubicBezTo>
                    <a:pt x="300" y="22"/>
                    <a:pt x="283" y="14"/>
                    <a:pt x="269" y="9"/>
                  </a:cubicBezTo>
                  <a:cubicBezTo>
                    <a:pt x="267" y="8"/>
                    <a:pt x="265" y="8"/>
                    <a:pt x="262" y="7"/>
                  </a:cubicBezTo>
                  <a:cubicBezTo>
                    <a:pt x="250" y="4"/>
                    <a:pt x="237" y="1"/>
                    <a:pt x="224" y="1"/>
                  </a:cubicBezTo>
                  <a:cubicBezTo>
                    <a:pt x="223" y="1"/>
                    <a:pt x="221" y="0"/>
                    <a:pt x="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5" name="Shape 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Google Shape;1806;p4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Pares Clave</a:t>
            </a:r>
            <a:r>
              <a:rPr lang="en"/>
              <a:t>-</a:t>
            </a:r>
            <a:r>
              <a:rPr lang="en"/>
              <a:t>Valor</a:t>
            </a:r>
            <a:endParaRPr/>
          </a:p>
        </p:txBody>
      </p:sp>
      <p:sp>
        <p:nvSpPr>
          <p:cNvPr id="1807" name="Google Shape;1807;p49"/>
          <p:cNvSpPr txBox="1"/>
          <p:nvPr>
            <p:ph idx="4294967295" type="subTitle"/>
          </p:nvPr>
        </p:nvSpPr>
        <p:spPr>
          <a:xfrm rot="-296">
            <a:off x="1216475" y="1578687"/>
            <a:ext cx="3480600" cy="25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 sz="1800"/>
              <a:t>userID=pepito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 sz="1800"/>
              <a:t>sessionID=728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08" name="Google Shape;1808;p49"/>
          <p:cNvPicPr preferRelativeResize="0"/>
          <p:nvPr/>
        </p:nvPicPr>
        <p:blipFill rotWithShape="1">
          <a:blip r:embed="rId3">
            <a:alphaModFix/>
          </a:blip>
          <a:srcRect b="17852" l="25228" r="25129" t="18840"/>
          <a:stretch/>
        </p:blipFill>
        <p:spPr>
          <a:xfrm>
            <a:off x="6518944" y="2014000"/>
            <a:ext cx="1342681" cy="171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9" name="Google Shape;1809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6525" y="2374300"/>
            <a:ext cx="930225" cy="991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od Cookies by Slidesgo">
  <a:themeElements>
    <a:clrScheme name="Simple Light">
      <a:dk1>
        <a:srgbClr val="4F3945"/>
      </a:dk1>
      <a:lt1>
        <a:srgbClr val="FBEAC6"/>
      </a:lt1>
      <a:dk2>
        <a:srgbClr val="FECA7A"/>
      </a:dk2>
      <a:lt2>
        <a:srgbClr val="FFB253"/>
      </a:lt2>
      <a:accent1>
        <a:srgbClr val="F78838"/>
      </a:accent1>
      <a:accent2>
        <a:srgbClr val="BC6748"/>
      </a:accent2>
      <a:accent3>
        <a:srgbClr val="A55548"/>
      </a:accent3>
      <a:accent4>
        <a:srgbClr val="944E44"/>
      </a:accent4>
      <a:accent5>
        <a:srgbClr val="824741"/>
      </a:accent5>
      <a:accent6>
        <a:srgbClr val="FFFFFF"/>
      </a:accent6>
      <a:hlink>
        <a:srgbClr val="BC674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